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5" r:id="rId5"/>
    <p:sldId id="259" r:id="rId6"/>
    <p:sldId id="267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CF1B7-AA04-47BE-8C07-7B22EE40497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81D78D-0FA3-4EF1-AFBB-F3A06ACB5978}">
      <dgm:prSet phldrT="[Text]"/>
      <dgm:spPr/>
      <dgm:t>
        <a:bodyPr/>
        <a:lstStyle/>
        <a:p>
          <a:r>
            <a:rPr lang="en-US" dirty="0"/>
            <a:t>Bank Account</a:t>
          </a:r>
        </a:p>
      </dgm:t>
    </dgm:pt>
    <dgm:pt modelId="{EDDB812F-F510-43AF-AA7F-21FF8732706B}" type="parTrans" cxnId="{365ADD1D-0B3E-4BFB-ABE4-7235AC5D7360}">
      <dgm:prSet/>
      <dgm:spPr/>
      <dgm:t>
        <a:bodyPr/>
        <a:lstStyle/>
        <a:p>
          <a:endParaRPr lang="en-US"/>
        </a:p>
      </dgm:t>
    </dgm:pt>
    <dgm:pt modelId="{191BA4E7-8ED1-4D3D-84EF-15E8FA4B5751}" type="sibTrans" cxnId="{365ADD1D-0B3E-4BFB-ABE4-7235AC5D7360}">
      <dgm:prSet/>
      <dgm:spPr/>
      <dgm:t>
        <a:bodyPr/>
        <a:lstStyle/>
        <a:p>
          <a:endParaRPr lang="en-US"/>
        </a:p>
      </dgm:t>
    </dgm:pt>
    <dgm:pt modelId="{FCD0DBD1-A2F7-468D-B5CD-7DE9EB62E47D}">
      <dgm:prSet phldrT="[Text]"/>
      <dgm:spPr/>
      <dgm:t>
        <a:bodyPr/>
        <a:lstStyle/>
        <a:p>
          <a:r>
            <a:rPr lang="en-US" dirty="0"/>
            <a:t>Checking</a:t>
          </a:r>
        </a:p>
      </dgm:t>
    </dgm:pt>
    <dgm:pt modelId="{AE82ECB4-09DB-4322-BE5D-B62E432486B3}" type="parTrans" cxnId="{E63D93DC-8CC8-4BCC-99F1-AEE2A7819E81}">
      <dgm:prSet/>
      <dgm:spPr/>
      <dgm:t>
        <a:bodyPr/>
        <a:lstStyle/>
        <a:p>
          <a:endParaRPr lang="en-US"/>
        </a:p>
      </dgm:t>
    </dgm:pt>
    <dgm:pt modelId="{71557CD5-29D5-410B-A566-521D49B05B5C}" type="sibTrans" cxnId="{E63D93DC-8CC8-4BCC-99F1-AEE2A7819E81}">
      <dgm:prSet/>
      <dgm:spPr/>
      <dgm:t>
        <a:bodyPr/>
        <a:lstStyle/>
        <a:p>
          <a:endParaRPr lang="en-US"/>
        </a:p>
      </dgm:t>
    </dgm:pt>
    <dgm:pt modelId="{0C256622-7092-41D6-9850-054AC5C82FC5}">
      <dgm:prSet phldrT="[Text]"/>
      <dgm:spPr/>
      <dgm:t>
        <a:bodyPr/>
        <a:lstStyle/>
        <a:p>
          <a:r>
            <a:rPr lang="en-US" dirty="0"/>
            <a:t>Savings</a:t>
          </a:r>
        </a:p>
      </dgm:t>
    </dgm:pt>
    <dgm:pt modelId="{DE72ADF5-00B8-4F02-B6E9-B7469F0F7A1C}" type="parTrans" cxnId="{BC94E076-71E1-470F-8D1E-B316F3D82FCF}">
      <dgm:prSet/>
      <dgm:spPr/>
      <dgm:t>
        <a:bodyPr/>
        <a:lstStyle/>
        <a:p>
          <a:endParaRPr lang="en-US"/>
        </a:p>
      </dgm:t>
    </dgm:pt>
    <dgm:pt modelId="{FE3C5008-0360-4279-A9FB-4357B36774D1}" type="sibTrans" cxnId="{BC94E076-71E1-470F-8D1E-B316F3D82FCF}">
      <dgm:prSet/>
      <dgm:spPr/>
      <dgm:t>
        <a:bodyPr/>
        <a:lstStyle/>
        <a:p>
          <a:endParaRPr lang="en-US"/>
        </a:p>
      </dgm:t>
    </dgm:pt>
    <dgm:pt modelId="{4B6004AE-AB37-40F2-AF57-CF96921CBF96}">
      <dgm:prSet phldrT="[Text]"/>
      <dgm:spPr/>
      <dgm:t>
        <a:bodyPr/>
        <a:lstStyle/>
        <a:p>
          <a:r>
            <a:rPr lang="en-US" dirty="0"/>
            <a:t>Money Market</a:t>
          </a:r>
        </a:p>
      </dgm:t>
    </dgm:pt>
    <dgm:pt modelId="{EB21BA52-7B8E-4B17-A959-AEF4C7B9EEE7}" type="parTrans" cxnId="{DA0E9A47-0B6D-484A-BF5F-E8150612B61E}">
      <dgm:prSet/>
      <dgm:spPr/>
      <dgm:t>
        <a:bodyPr/>
        <a:lstStyle/>
        <a:p>
          <a:endParaRPr lang="en-US"/>
        </a:p>
      </dgm:t>
    </dgm:pt>
    <dgm:pt modelId="{AAB3C3A2-232F-41CA-8006-8B0F0225E371}" type="sibTrans" cxnId="{DA0E9A47-0B6D-484A-BF5F-E8150612B61E}">
      <dgm:prSet/>
      <dgm:spPr/>
      <dgm:t>
        <a:bodyPr/>
        <a:lstStyle/>
        <a:p>
          <a:endParaRPr lang="en-US"/>
        </a:p>
      </dgm:t>
    </dgm:pt>
    <dgm:pt modelId="{0032C82F-48FA-4A7F-A433-741F51DC29F8}">
      <dgm:prSet phldrT="[Text]"/>
      <dgm:spPr/>
      <dgm:t>
        <a:bodyPr/>
        <a:lstStyle/>
        <a:p>
          <a:r>
            <a:rPr lang="en-US" dirty="0"/>
            <a:t>Traditional</a:t>
          </a:r>
        </a:p>
      </dgm:t>
    </dgm:pt>
    <dgm:pt modelId="{3CE9515B-E92E-4292-9B19-B18C964161CD}" type="parTrans" cxnId="{8ECC6B7A-9822-4186-A987-C5AB82116E38}">
      <dgm:prSet/>
      <dgm:spPr/>
      <dgm:t>
        <a:bodyPr/>
        <a:lstStyle/>
        <a:p>
          <a:endParaRPr lang="en-US"/>
        </a:p>
      </dgm:t>
    </dgm:pt>
    <dgm:pt modelId="{0C570BA2-B002-449E-B991-6865EC52EE3F}" type="sibTrans" cxnId="{8ECC6B7A-9822-4186-A987-C5AB82116E38}">
      <dgm:prSet/>
      <dgm:spPr/>
      <dgm:t>
        <a:bodyPr/>
        <a:lstStyle/>
        <a:p>
          <a:endParaRPr lang="en-US"/>
        </a:p>
      </dgm:t>
    </dgm:pt>
    <dgm:pt modelId="{6CD6D9B7-61E4-4AE7-9AAF-4F2C8F09E530}">
      <dgm:prSet phldrT="[Text]"/>
      <dgm:spPr/>
      <dgm:t>
        <a:bodyPr/>
        <a:lstStyle/>
        <a:p>
          <a:r>
            <a:rPr lang="en-US" dirty="0"/>
            <a:t>Premium</a:t>
          </a:r>
        </a:p>
      </dgm:t>
    </dgm:pt>
    <dgm:pt modelId="{F90A14EF-38AC-43BD-A655-17BC57E7058D}" type="parTrans" cxnId="{2BC46DCB-1FD1-4C50-A50E-D066902F8F6F}">
      <dgm:prSet/>
      <dgm:spPr/>
      <dgm:t>
        <a:bodyPr/>
        <a:lstStyle/>
        <a:p>
          <a:endParaRPr lang="en-US"/>
        </a:p>
      </dgm:t>
    </dgm:pt>
    <dgm:pt modelId="{A13C3C6F-B3B1-4D54-8A08-8C94C643ADB9}" type="sibTrans" cxnId="{2BC46DCB-1FD1-4C50-A50E-D066902F8F6F}">
      <dgm:prSet/>
      <dgm:spPr/>
      <dgm:t>
        <a:bodyPr/>
        <a:lstStyle/>
        <a:p>
          <a:endParaRPr lang="en-US"/>
        </a:p>
      </dgm:t>
    </dgm:pt>
    <dgm:pt modelId="{DABC79AA-FC98-4451-B09C-740753796687}">
      <dgm:prSet phldrT="[Text]"/>
      <dgm:spPr/>
      <dgm:t>
        <a:bodyPr/>
        <a:lstStyle/>
        <a:p>
          <a:r>
            <a:rPr lang="en-US" dirty="0"/>
            <a:t>Interest Bearing</a:t>
          </a:r>
        </a:p>
      </dgm:t>
    </dgm:pt>
    <dgm:pt modelId="{6EC49590-EF97-4DA7-9F61-D2DBCA88B43F}" type="parTrans" cxnId="{7396AB05-8C69-46BD-95DC-D808B30E53CA}">
      <dgm:prSet/>
      <dgm:spPr/>
      <dgm:t>
        <a:bodyPr/>
        <a:lstStyle/>
        <a:p>
          <a:endParaRPr lang="en-US"/>
        </a:p>
      </dgm:t>
    </dgm:pt>
    <dgm:pt modelId="{44B9EF1C-C25B-4CB7-95EE-35318FB35E8E}" type="sibTrans" cxnId="{7396AB05-8C69-46BD-95DC-D808B30E53CA}">
      <dgm:prSet/>
      <dgm:spPr/>
      <dgm:t>
        <a:bodyPr/>
        <a:lstStyle/>
        <a:p>
          <a:endParaRPr lang="en-US"/>
        </a:p>
      </dgm:t>
    </dgm:pt>
    <dgm:pt modelId="{54B23F45-CBB5-49D9-8868-742A23ABD576}" type="pres">
      <dgm:prSet presAssocID="{0A1CF1B7-AA04-47BE-8C07-7B22EE4049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5D8625-9644-40CD-896D-B4C4CC872949}" type="pres">
      <dgm:prSet presAssocID="{9181D78D-0FA3-4EF1-AFBB-F3A06ACB5978}" presName="hierRoot1" presStyleCnt="0">
        <dgm:presLayoutVars>
          <dgm:hierBranch val="init"/>
        </dgm:presLayoutVars>
      </dgm:prSet>
      <dgm:spPr/>
    </dgm:pt>
    <dgm:pt modelId="{46EA0BB6-C355-4D90-B573-A4A8FC85DFCA}" type="pres">
      <dgm:prSet presAssocID="{9181D78D-0FA3-4EF1-AFBB-F3A06ACB5978}" presName="rootComposite1" presStyleCnt="0"/>
      <dgm:spPr/>
    </dgm:pt>
    <dgm:pt modelId="{95D63337-8513-4007-9531-D55113CD65C8}" type="pres">
      <dgm:prSet presAssocID="{9181D78D-0FA3-4EF1-AFBB-F3A06ACB5978}" presName="rootText1" presStyleLbl="node0" presStyleIdx="0" presStyleCnt="1">
        <dgm:presLayoutVars>
          <dgm:chPref val="3"/>
        </dgm:presLayoutVars>
      </dgm:prSet>
      <dgm:spPr/>
    </dgm:pt>
    <dgm:pt modelId="{26B7499F-243C-4C11-936E-9916A5F79E3E}" type="pres">
      <dgm:prSet presAssocID="{9181D78D-0FA3-4EF1-AFBB-F3A06ACB5978}" presName="rootConnector1" presStyleLbl="node1" presStyleIdx="0" presStyleCnt="0"/>
      <dgm:spPr/>
    </dgm:pt>
    <dgm:pt modelId="{BA9CC873-F340-49FB-B96A-846219E1AA7E}" type="pres">
      <dgm:prSet presAssocID="{9181D78D-0FA3-4EF1-AFBB-F3A06ACB5978}" presName="hierChild2" presStyleCnt="0"/>
      <dgm:spPr/>
    </dgm:pt>
    <dgm:pt modelId="{93D8A42A-CC5D-4758-B9D9-52D46DF7A68F}" type="pres">
      <dgm:prSet presAssocID="{AE82ECB4-09DB-4322-BE5D-B62E432486B3}" presName="Name37" presStyleLbl="parChTrans1D2" presStyleIdx="0" presStyleCnt="3"/>
      <dgm:spPr/>
    </dgm:pt>
    <dgm:pt modelId="{99245ADC-C31B-4B25-B721-67E47BA1B274}" type="pres">
      <dgm:prSet presAssocID="{FCD0DBD1-A2F7-468D-B5CD-7DE9EB62E47D}" presName="hierRoot2" presStyleCnt="0">
        <dgm:presLayoutVars>
          <dgm:hierBranch val="init"/>
        </dgm:presLayoutVars>
      </dgm:prSet>
      <dgm:spPr/>
    </dgm:pt>
    <dgm:pt modelId="{B2113989-7EDA-4E15-B771-4B6E17460192}" type="pres">
      <dgm:prSet presAssocID="{FCD0DBD1-A2F7-468D-B5CD-7DE9EB62E47D}" presName="rootComposite" presStyleCnt="0"/>
      <dgm:spPr/>
    </dgm:pt>
    <dgm:pt modelId="{CD69056C-4328-4C20-8D9E-C295563830E6}" type="pres">
      <dgm:prSet presAssocID="{FCD0DBD1-A2F7-468D-B5CD-7DE9EB62E47D}" presName="rootText" presStyleLbl="node2" presStyleIdx="0" presStyleCnt="3">
        <dgm:presLayoutVars>
          <dgm:chPref val="3"/>
        </dgm:presLayoutVars>
      </dgm:prSet>
      <dgm:spPr/>
    </dgm:pt>
    <dgm:pt modelId="{E29BAF83-5C9E-4E75-8358-B5C2FD9B5BB7}" type="pres">
      <dgm:prSet presAssocID="{FCD0DBD1-A2F7-468D-B5CD-7DE9EB62E47D}" presName="rootConnector" presStyleLbl="node2" presStyleIdx="0" presStyleCnt="3"/>
      <dgm:spPr/>
    </dgm:pt>
    <dgm:pt modelId="{4F3A272F-87BA-4D31-8930-86356A8A20F1}" type="pres">
      <dgm:prSet presAssocID="{FCD0DBD1-A2F7-468D-B5CD-7DE9EB62E47D}" presName="hierChild4" presStyleCnt="0"/>
      <dgm:spPr/>
    </dgm:pt>
    <dgm:pt modelId="{F2D61BCF-229B-4D7E-AADF-5DC3938C67F9}" type="pres">
      <dgm:prSet presAssocID="{3CE9515B-E92E-4292-9B19-B18C964161CD}" presName="Name37" presStyleLbl="parChTrans1D3" presStyleIdx="0" presStyleCnt="3"/>
      <dgm:spPr/>
    </dgm:pt>
    <dgm:pt modelId="{76AE3E53-5FD1-48C8-AA63-21CA1676523F}" type="pres">
      <dgm:prSet presAssocID="{0032C82F-48FA-4A7F-A433-741F51DC29F8}" presName="hierRoot2" presStyleCnt="0">
        <dgm:presLayoutVars>
          <dgm:hierBranch val="init"/>
        </dgm:presLayoutVars>
      </dgm:prSet>
      <dgm:spPr/>
    </dgm:pt>
    <dgm:pt modelId="{DD78657D-EEBC-4CF6-8A29-E3FEE57ED0F0}" type="pres">
      <dgm:prSet presAssocID="{0032C82F-48FA-4A7F-A433-741F51DC29F8}" presName="rootComposite" presStyleCnt="0"/>
      <dgm:spPr/>
    </dgm:pt>
    <dgm:pt modelId="{4C1F8202-1DF6-41A7-9217-544B80C32525}" type="pres">
      <dgm:prSet presAssocID="{0032C82F-48FA-4A7F-A433-741F51DC29F8}" presName="rootText" presStyleLbl="node3" presStyleIdx="0" presStyleCnt="3">
        <dgm:presLayoutVars>
          <dgm:chPref val="3"/>
        </dgm:presLayoutVars>
      </dgm:prSet>
      <dgm:spPr/>
    </dgm:pt>
    <dgm:pt modelId="{F85D271D-223F-4546-ACD1-F533855FDEF1}" type="pres">
      <dgm:prSet presAssocID="{0032C82F-48FA-4A7F-A433-741F51DC29F8}" presName="rootConnector" presStyleLbl="node3" presStyleIdx="0" presStyleCnt="3"/>
      <dgm:spPr/>
    </dgm:pt>
    <dgm:pt modelId="{AA03A4CF-A443-4ED2-AD80-EDE824874AD7}" type="pres">
      <dgm:prSet presAssocID="{0032C82F-48FA-4A7F-A433-741F51DC29F8}" presName="hierChild4" presStyleCnt="0"/>
      <dgm:spPr/>
    </dgm:pt>
    <dgm:pt modelId="{533E9597-0F52-4552-93A1-D21BED9DF56D}" type="pres">
      <dgm:prSet presAssocID="{0032C82F-48FA-4A7F-A433-741F51DC29F8}" presName="hierChild5" presStyleCnt="0"/>
      <dgm:spPr/>
    </dgm:pt>
    <dgm:pt modelId="{7EBC8CA4-D883-46FC-8B1C-2C750EC250D4}" type="pres">
      <dgm:prSet presAssocID="{F90A14EF-38AC-43BD-A655-17BC57E7058D}" presName="Name37" presStyleLbl="parChTrans1D3" presStyleIdx="1" presStyleCnt="3"/>
      <dgm:spPr/>
    </dgm:pt>
    <dgm:pt modelId="{02115A5D-96DD-40D2-91A9-505C34F814CA}" type="pres">
      <dgm:prSet presAssocID="{6CD6D9B7-61E4-4AE7-9AAF-4F2C8F09E530}" presName="hierRoot2" presStyleCnt="0">
        <dgm:presLayoutVars>
          <dgm:hierBranch val="init"/>
        </dgm:presLayoutVars>
      </dgm:prSet>
      <dgm:spPr/>
    </dgm:pt>
    <dgm:pt modelId="{8B852A6F-BBCF-40F1-A078-A1BC5B0AAE30}" type="pres">
      <dgm:prSet presAssocID="{6CD6D9B7-61E4-4AE7-9AAF-4F2C8F09E530}" presName="rootComposite" presStyleCnt="0"/>
      <dgm:spPr/>
    </dgm:pt>
    <dgm:pt modelId="{69FC58D6-6AEC-471C-81C4-6F5C73871C6F}" type="pres">
      <dgm:prSet presAssocID="{6CD6D9B7-61E4-4AE7-9AAF-4F2C8F09E530}" presName="rootText" presStyleLbl="node3" presStyleIdx="1" presStyleCnt="3">
        <dgm:presLayoutVars>
          <dgm:chPref val="3"/>
        </dgm:presLayoutVars>
      </dgm:prSet>
      <dgm:spPr/>
    </dgm:pt>
    <dgm:pt modelId="{E8A45801-5D16-46BA-955B-23435B3BE9C3}" type="pres">
      <dgm:prSet presAssocID="{6CD6D9B7-61E4-4AE7-9AAF-4F2C8F09E530}" presName="rootConnector" presStyleLbl="node3" presStyleIdx="1" presStyleCnt="3"/>
      <dgm:spPr/>
    </dgm:pt>
    <dgm:pt modelId="{2C34AB27-9505-47E4-9B6F-5DB8E845DB54}" type="pres">
      <dgm:prSet presAssocID="{6CD6D9B7-61E4-4AE7-9AAF-4F2C8F09E530}" presName="hierChild4" presStyleCnt="0"/>
      <dgm:spPr/>
    </dgm:pt>
    <dgm:pt modelId="{5E8FCD3E-09B3-4723-975F-FF9B83495569}" type="pres">
      <dgm:prSet presAssocID="{6CD6D9B7-61E4-4AE7-9AAF-4F2C8F09E530}" presName="hierChild5" presStyleCnt="0"/>
      <dgm:spPr/>
    </dgm:pt>
    <dgm:pt modelId="{4F13EBCC-B361-4BC6-99C5-DB7A53DBFE91}" type="pres">
      <dgm:prSet presAssocID="{6EC49590-EF97-4DA7-9F61-D2DBCA88B43F}" presName="Name37" presStyleLbl="parChTrans1D3" presStyleIdx="2" presStyleCnt="3"/>
      <dgm:spPr/>
    </dgm:pt>
    <dgm:pt modelId="{BACC63DC-16BD-4CD4-9C50-A134350628BA}" type="pres">
      <dgm:prSet presAssocID="{DABC79AA-FC98-4451-B09C-740753796687}" presName="hierRoot2" presStyleCnt="0">
        <dgm:presLayoutVars>
          <dgm:hierBranch val="init"/>
        </dgm:presLayoutVars>
      </dgm:prSet>
      <dgm:spPr/>
    </dgm:pt>
    <dgm:pt modelId="{39CEC624-3115-4967-9B4D-8F8FE381E1A2}" type="pres">
      <dgm:prSet presAssocID="{DABC79AA-FC98-4451-B09C-740753796687}" presName="rootComposite" presStyleCnt="0"/>
      <dgm:spPr/>
    </dgm:pt>
    <dgm:pt modelId="{379FF89A-C456-4ABF-A730-07BC0374C72B}" type="pres">
      <dgm:prSet presAssocID="{DABC79AA-FC98-4451-B09C-740753796687}" presName="rootText" presStyleLbl="node3" presStyleIdx="2" presStyleCnt="3">
        <dgm:presLayoutVars>
          <dgm:chPref val="3"/>
        </dgm:presLayoutVars>
      </dgm:prSet>
      <dgm:spPr/>
    </dgm:pt>
    <dgm:pt modelId="{47E75E20-E60B-489C-872C-178B32A1D9AF}" type="pres">
      <dgm:prSet presAssocID="{DABC79AA-FC98-4451-B09C-740753796687}" presName="rootConnector" presStyleLbl="node3" presStyleIdx="2" presStyleCnt="3"/>
      <dgm:spPr/>
    </dgm:pt>
    <dgm:pt modelId="{D1D97A90-5ED9-4D40-B501-D29E7B5D6AD1}" type="pres">
      <dgm:prSet presAssocID="{DABC79AA-FC98-4451-B09C-740753796687}" presName="hierChild4" presStyleCnt="0"/>
      <dgm:spPr/>
    </dgm:pt>
    <dgm:pt modelId="{CDA92757-7D4A-40CC-9E08-D21F7B13A75A}" type="pres">
      <dgm:prSet presAssocID="{DABC79AA-FC98-4451-B09C-740753796687}" presName="hierChild5" presStyleCnt="0"/>
      <dgm:spPr/>
    </dgm:pt>
    <dgm:pt modelId="{32874D29-D90A-4282-9982-9AB86BB9A710}" type="pres">
      <dgm:prSet presAssocID="{FCD0DBD1-A2F7-468D-B5CD-7DE9EB62E47D}" presName="hierChild5" presStyleCnt="0"/>
      <dgm:spPr/>
    </dgm:pt>
    <dgm:pt modelId="{0A4BAB85-5E67-4FFB-B900-58BB4E4BA93C}" type="pres">
      <dgm:prSet presAssocID="{DE72ADF5-00B8-4F02-B6E9-B7469F0F7A1C}" presName="Name37" presStyleLbl="parChTrans1D2" presStyleIdx="1" presStyleCnt="3"/>
      <dgm:spPr/>
    </dgm:pt>
    <dgm:pt modelId="{BDE72E94-6F5F-448D-96BE-C89C30828868}" type="pres">
      <dgm:prSet presAssocID="{0C256622-7092-41D6-9850-054AC5C82FC5}" presName="hierRoot2" presStyleCnt="0">
        <dgm:presLayoutVars>
          <dgm:hierBranch val="init"/>
        </dgm:presLayoutVars>
      </dgm:prSet>
      <dgm:spPr/>
    </dgm:pt>
    <dgm:pt modelId="{7E9A1530-CA18-4C40-8DF5-21A48802EF75}" type="pres">
      <dgm:prSet presAssocID="{0C256622-7092-41D6-9850-054AC5C82FC5}" presName="rootComposite" presStyleCnt="0"/>
      <dgm:spPr/>
    </dgm:pt>
    <dgm:pt modelId="{79FED110-D548-41C0-B6C5-448FEE88AB2C}" type="pres">
      <dgm:prSet presAssocID="{0C256622-7092-41D6-9850-054AC5C82FC5}" presName="rootText" presStyleLbl="node2" presStyleIdx="1" presStyleCnt="3">
        <dgm:presLayoutVars>
          <dgm:chPref val="3"/>
        </dgm:presLayoutVars>
      </dgm:prSet>
      <dgm:spPr/>
    </dgm:pt>
    <dgm:pt modelId="{0E42E4FA-F9B5-4038-A645-D33DAB611FC1}" type="pres">
      <dgm:prSet presAssocID="{0C256622-7092-41D6-9850-054AC5C82FC5}" presName="rootConnector" presStyleLbl="node2" presStyleIdx="1" presStyleCnt="3"/>
      <dgm:spPr/>
    </dgm:pt>
    <dgm:pt modelId="{4482AE2C-79FD-4A46-9A6E-3C7F257C7F16}" type="pres">
      <dgm:prSet presAssocID="{0C256622-7092-41D6-9850-054AC5C82FC5}" presName="hierChild4" presStyleCnt="0"/>
      <dgm:spPr/>
    </dgm:pt>
    <dgm:pt modelId="{E2B28B9E-8E71-4FDD-B53A-B35FABAE9499}" type="pres">
      <dgm:prSet presAssocID="{0C256622-7092-41D6-9850-054AC5C82FC5}" presName="hierChild5" presStyleCnt="0"/>
      <dgm:spPr/>
    </dgm:pt>
    <dgm:pt modelId="{C10A5EA7-0A39-4555-B63A-B4BC66B2C444}" type="pres">
      <dgm:prSet presAssocID="{EB21BA52-7B8E-4B17-A959-AEF4C7B9EEE7}" presName="Name37" presStyleLbl="parChTrans1D2" presStyleIdx="2" presStyleCnt="3"/>
      <dgm:spPr/>
    </dgm:pt>
    <dgm:pt modelId="{A0E5AC66-4ACF-4CEA-8A4F-76BE6C8AD765}" type="pres">
      <dgm:prSet presAssocID="{4B6004AE-AB37-40F2-AF57-CF96921CBF96}" presName="hierRoot2" presStyleCnt="0">
        <dgm:presLayoutVars>
          <dgm:hierBranch val="init"/>
        </dgm:presLayoutVars>
      </dgm:prSet>
      <dgm:spPr/>
    </dgm:pt>
    <dgm:pt modelId="{3A7E7682-838E-43F7-9A7D-076C8EE2D76F}" type="pres">
      <dgm:prSet presAssocID="{4B6004AE-AB37-40F2-AF57-CF96921CBF96}" presName="rootComposite" presStyleCnt="0"/>
      <dgm:spPr/>
    </dgm:pt>
    <dgm:pt modelId="{D5AB50E3-F66E-4EE8-80F3-8518D82ABC90}" type="pres">
      <dgm:prSet presAssocID="{4B6004AE-AB37-40F2-AF57-CF96921CBF96}" presName="rootText" presStyleLbl="node2" presStyleIdx="2" presStyleCnt="3">
        <dgm:presLayoutVars>
          <dgm:chPref val="3"/>
        </dgm:presLayoutVars>
      </dgm:prSet>
      <dgm:spPr/>
    </dgm:pt>
    <dgm:pt modelId="{CFBD887D-7BE7-4C95-8B2B-22963E86255D}" type="pres">
      <dgm:prSet presAssocID="{4B6004AE-AB37-40F2-AF57-CF96921CBF96}" presName="rootConnector" presStyleLbl="node2" presStyleIdx="2" presStyleCnt="3"/>
      <dgm:spPr/>
    </dgm:pt>
    <dgm:pt modelId="{79C6E801-AFD6-41DD-B9FC-9FF9313EA43F}" type="pres">
      <dgm:prSet presAssocID="{4B6004AE-AB37-40F2-AF57-CF96921CBF96}" presName="hierChild4" presStyleCnt="0"/>
      <dgm:spPr/>
    </dgm:pt>
    <dgm:pt modelId="{8EF1C49E-1EEF-48F4-8039-6EC350E1E9A3}" type="pres">
      <dgm:prSet presAssocID="{4B6004AE-AB37-40F2-AF57-CF96921CBF96}" presName="hierChild5" presStyleCnt="0"/>
      <dgm:spPr/>
    </dgm:pt>
    <dgm:pt modelId="{A633E8EC-BC67-4778-9D4C-72405FF1E7B3}" type="pres">
      <dgm:prSet presAssocID="{9181D78D-0FA3-4EF1-AFBB-F3A06ACB5978}" presName="hierChild3" presStyleCnt="0"/>
      <dgm:spPr/>
    </dgm:pt>
  </dgm:ptLst>
  <dgm:cxnLst>
    <dgm:cxn modelId="{7396AB05-8C69-46BD-95DC-D808B30E53CA}" srcId="{FCD0DBD1-A2F7-468D-B5CD-7DE9EB62E47D}" destId="{DABC79AA-FC98-4451-B09C-740753796687}" srcOrd="2" destOrd="0" parTransId="{6EC49590-EF97-4DA7-9F61-D2DBCA88B43F}" sibTransId="{44B9EF1C-C25B-4CB7-95EE-35318FB35E8E}"/>
    <dgm:cxn modelId="{74311D0B-AF29-4DF0-B273-8EBDF2D8F154}" type="presOf" srcId="{AE82ECB4-09DB-4322-BE5D-B62E432486B3}" destId="{93D8A42A-CC5D-4758-B9D9-52D46DF7A68F}" srcOrd="0" destOrd="0" presId="urn:microsoft.com/office/officeart/2005/8/layout/orgChart1"/>
    <dgm:cxn modelId="{A8BF6914-562E-4686-8352-6E31507F9F0B}" type="presOf" srcId="{4B6004AE-AB37-40F2-AF57-CF96921CBF96}" destId="{D5AB50E3-F66E-4EE8-80F3-8518D82ABC90}" srcOrd="0" destOrd="0" presId="urn:microsoft.com/office/officeart/2005/8/layout/orgChart1"/>
    <dgm:cxn modelId="{56A8E315-168F-4E42-965F-09B00A7D127A}" type="presOf" srcId="{DABC79AA-FC98-4451-B09C-740753796687}" destId="{379FF89A-C456-4ABF-A730-07BC0374C72B}" srcOrd="0" destOrd="0" presId="urn:microsoft.com/office/officeart/2005/8/layout/orgChart1"/>
    <dgm:cxn modelId="{365ADD1D-0B3E-4BFB-ABE4-7235AC5D7360}" srcId="{0A1CF1B7-AA04-47BE-8C07-7B22EE40497E}" destId="{9181D78D-0FA3-4EF1-AFBB-F3A06ACB5978}" srcOrd="0" destOrd="0" parTransId="{EDDB812F-F510-43AF-AA7F-21FF8732706B}" sibTransId="{191BA4E7-8ED1-4D3D-84EF-15E8FA4B5751}"/>
    <dgm:cxn modelId="{24201B2D-5216-434F-B243-79700B018319}" type="presOf" srcId="{FCD0DBD1-A2F7-468D-B5CD-7DE9EB62E47D}" destId="{CD69056C-4328-4C20-8D9E-C295563830E6}" srcOrd="0" destOrd="0" presId="urn:microsoft.com/office/officeart/2005/8/layout/orgChart1"/>
    <dgm:cxn modelId="{B4F0AC43-E00C-4C27-8B2E-511B7E1EC556}" type="presOf" srcId="{0A1CF1B7-AA04-47BE-8C07-7B22EE40497E}" destId="{54B23F45-CBB5-49D9-8868-742A23ABD576}" srcOrd="0" destOrd="0" presId="urn:microsoft.com/office/officeart/2005/8/layout/orgChart1"/>
    <dgm:cxn modelId="{FC2ED165-1DBA-44A5-A83C-2A42CD9A624D}" type="presOf" srcId="{EB21BA52-7B8E-4B17-A959-AEF4C7B9EEE7}" destId="{C10A5EA7-0A39-4555-B63A-B4BC66B2C444}" srcOrd="0" destOrd="0" presId="urn:microsoft.com/office/officeart/2005/8/layout/orgChart1"/>
    <dgm:cxn modelId="{DA0E9A47-0B6D-484A-BF5F-E8150612B61E}" srcId="{9181D78D-0FA3-4EF1-AFBB-F3A06ACB5978}" destId="{4B6004AE-AB37-40F2-AF57-CF96921CBF96}" srcOrd="2" destOrd="0" parTransId="{EB21BA52-7B8E-4B17-A959-AEF4C7B9EEE7}" sibTransId="{AAB3C3A2-232F-41CA-8006-8B0F0225E371}"/>
    <dgm:cxn modelId="{36D37E6C-A451-4F0E-8C94-2F99F5FF6F0F}" type="presOf" srcId="{0032C82F-48FA-4A7F-A433-741F51DC29F8}" destId="{F85D271D-223F-4546-ACD1-F533855FDEF1}" srcOrd="1" destOrd="0" presId="urn:microsoft.com/office/officeart/2005/8/layout/orgChart1"/>
    <dgm:cxn modelId="{270CCA4C-2F46-47DA-A401-F8641CE8A7AD}" type="presOf" srcId="{9181D78D-0FA3-4EF1-AFBB-F3A06ACB5978}" destId="{95D63337-8513-4007-9531-D55113CD65C8}" srcOrd="0" destOrd="0" presId="urn:microsoft.com/office/officeart/2005/8/layout/orgChart1"/>
    <dgm:cxn modelId="{695E1F54-7695-4B8E-98B1-61A51F6820C9}" type="presOf" srcId="{0C256622-7092-41D6-9850-054AC5C82FC5}" destId="{79FED110-D548-41C0-B6C5-448FEE88AB2C}" srcOrd="0" destOrd="0" presId="urn:microsoft.com/office/officeart/2005/8/layout/orgChart1"/>
    <dgm:cxn modelId="{1014B755-3535-4F66-8B78-7721A0CE2277}" type="presOf" srcId="{9181D78D-0FA3-4EF1-AFBB-F3A06ACB5978}" destId="{26B7499F-243C-4C11-936E-9916A5F79E3E}" srcOrd="1" destOrd="0" presId="urn:microsoft.com/office/officeart/2005/8/layout/orgChart1"/>
    <dgm:cxn modelId="{BC94E076-71E1-470F-8D1E-B316F3D82FCF}" srcId="{9181D78D-0FA3-4EF1-AFBB-F3A06ACB5978}" destId="{0C256622-7092-41D6-9850-054AC5C82FC5}" srcOrd="1" destOrd="0" parTransId="{DE72ADF5-00B8-4F02-B6E9-B7469F0F7A1C}" sibTransId="{FE3C5008-0360-4279-A9FB-4357B36774D1}"/>
    <dgm:cxn modelId="{8ECC6B7A-9822-4186-A987-C5AB82116E38}" srcId="{FCD0DBD1-A2F7-468D-B5CD-7DE9EB62E47D}" destId="{0032C82F-48FA-4A7F-A433-741F51DC29F8}" srcOrd="0" destOrd="0" parTransId="{3CE9515B-E92E-4292-9B19-B18C964161CD}" sibTransId="{0C570BA2-B002-449E-B991-6865EC52EE3F}"/>
    <dgm:cxn modelId="{F483B25A-D05E-4A56-9C75-0F5F108743E9}" type="presOf" srcId="{0032C82F-48FA-4A7F-A433-741F51DC29F8}" destId="{4C1F8202-1DF6-41A7-9217-544B80C32525}" srcOrd="0" destOrd="0" presId="urn:microsoft.com/office/officeart/2005/8/layout/orgChart1"/>
    <dgm:cxn modelId="{3F41C983-E1FB-4293-B712-777DBDFC75C6}" type="presOf" srcId="{6CD6D9B7-61E4-4AE7-9AAF-4F2C8F09E530}" destId="{E8A45801-5D16-46BA-955B-23435B3BE9C3}" srcOrd="1" destOrd="0" presId="urn:microsoft.com/office/officeart/2005/8/layout/orgChart1"/>
    <dgm:cxn modelId="{7D80BC96-D1DA-4440-A27E-F218E58440D7}" type="presOf" srcId="{FCD0DBD1-A2F7-468D-B5CD-7DE9EB62E47D}" destId="{E29BAF83-5C9E-4E75-8358-B5C2FD9B5BB7}" srcOrd="1" destOrd="0" presId="urn:microsoft.com/office/officeart/2005/8/layout/orgChart1"/>
    <dgm:cxn modelId="{D1516799-8D4E-4E68-9E84-94BC0B409E74}" type="presOf" srcId="{3CE9515B-E92E-4292-9B19-B18C964161CD}" destId="{F2D61BCF-229B-4D7E-AADF-5DC3938C67F9}" srcOrd="0" destOrd="0" presId="urn:microsoft.com/office/officeart/2005/8/layout/orgChart1"/>
    <dgm:cxn modelId="{56D0BBAF-C3CF-4FBC-B5C5-3A8D7B06FE7C}" type="presOf" srcId="{4B6004AE-AB37-40F2-AF57-CF96921CBF96}" destId="{CFBD887D-7BE7-4C95-8B2B-22963E86255D}" srcOrd="1" destOrd="0" presId="urn:microsoft.com/office/officeart/2005/8/layout/orgChart1"/>
    <dgm:cxn modelId="{2A8B1DB3-48A4-4283-89AB-C68C25A5267E}" type="presOf" srcId="{6EC49590-EF97-4DA7-9F61-D2DBCA88B43F}" destId="{4F13EBCC-B361-4BC6-99C5-DB7A53DBFE91}" srcOrd="0" destOrd="0" presId="urn:microsoft.com/office/officeart/2005/8/layout/orgChart1"/>
    <dgm:cxn modelId="{62B271B3-05CE-462C-8DCC-F20A76964B16}" type="presOf" srcId="{DE72ADF5-00B8-4F02-B6E9-B7469F0F7A1C}" destId="{0A4BAB85-5E67-4FFB-B900-58BB4E4BA93C}" srcOrd="0" destOrd="0" presId="urn:microsoft.com/office/officeart/2005/8/layout/orgChart1"/>
    <dgm:cxn modelId="{2D03B7B8-E3D6-4326-BD49-28370CF40A5F}" type="presOf" srcId="{F90A14EF-38AC-43BD-A655-17BC57E7058D}" destId="{7EBC8CA4-D883-46FC-8B1C-2C750EC250D4}" srcOrd="0" destOrd="0" presId="urn:microsoft.com/office/officeart/2005/8/layout/orgChart1"/>
    <dgm:cxn modelId="{2BC46DCB-1FD1-4C50-A50E-D066902F8F6F}" srcId="{FCD0DBD1-A2F7-468D-B5CD-7DE9EB62E47D}" destId="{6CD6D9B7-61E4-4AE7-9AAF-4F2C8F09E530}" srcOrd="1" destOrd="0" parTransId="{F90A14EF-38AC-43BD-A655-17BC57E7058D}" sibTransId="{A13C3C6F-B3B1-4D54-8A08-8C94C643ADB9}"/>
    <dgm:cxn modelId="{A6AB88D0-E7C4-4F1A-9837-1F131E4BF53A}" type="presOf" srcId="{6CD6D9B7-61E4-4AE7-9AAF-4F2C8F09E530}" destId="{69FC58D6-6AEC-471C-81C4-6F5C73871C6F}" srcOrd="0" destOrd="0" presId="urn:microsoft.com/office/officeart/2005/8/layout/orgChart1"/>
    <dgm:cxn modelId="{136A81DC-AC10-4CB6-8CE7-F1197BDF12D7}" type="presOf" srcId="{DABC79AA-FC98-4451-B09C-740753796687}" destId="{47E75E20-E60B-489C-872C-178B32A1D9AF}" srcOrd="1" destOrd="0" presId="urn:microsoft.com/office/officeart/2005/8/layout/orgChart1"/>
    <dgm:cxn modelId="{E63D93DC-8CC8-4BCC-99F1-AEE2A7819E81}" srcId="{9181D78D-0FA3-4EF1-AFBB-F3A06ACB5978}" destId="{FCD0DBD1-A2F7-468D-B5CD-7DE9EB62E47D}" srcOrd="0" destOrd="0" parTransId="{AE82ECB4-09DB-4322-BE5D-B62E432486B3}" sibTransId="{71557CD5-29D5-410B-A566-521D49B05B5C}"/>
    <dgm:cxn modelId="{36F39CDC-B1BD-4AC6-809F-83E666ACB4AB}" type="presOf" srcId="{0C256622-7092-41D6-9850-054AC5C82FC5}" destId="{0E42E4FA-F9B5-4038-A645-D33DAB611FC1}" srcOrd="1" destOrd="0" presId="urn:microsoft.com/office/officeart/2005/8/layout/orgChart1"/>
    <dgm:cxn modelId="{4C1E4E71-A2C3-4825-A9A6-09BAEF51A1B9}" type="presParOf" srcId="{54B23F45-CBB5-49D9-8868-742A23ABD576}" destId="{C45D8625-9644-40CD-896D-B4C4CC872949}" srcOrd="0" destOrd="0" presId="urn:microsoft.com/office/officeart/2005/8/layout/orgChart1"/>
    <dgm:cxn modelId="{B09FD18C-5995-45B9-BCB8-B2EBB3AAA4EF}" type="presParOf" srcId="{C45D8625-9644-40CD-896D-B4C4CC872949}" destId="{46EA0BB6-C355-4D90-B573-A4A8FC85DFCA}" srcOrd="0" destOrd="0" presId="urn:microsoft.com/office/officeart/2005/8/layout/orgChart1"/>
    <dgm:cxn modelId="{404091C9-8DFB-43A9-BFBB-7CE565277BD5}" type="presParOf" srcId="{46EA0BB6-C355-4D90-B573-A4A8FC85DFCA}" destId="{95D63337-8513-4007-9531-D55113CD65C8}" srcOrd="0" destOrd="0" presId="urn:microsoft.com/office/officeart/2005/8/layout/orgChart1"/>
    <dgm:cxn modelId="{E34E4C63-8B9F-4CFD-8790-4ADAB1083594}" type="presParOf" srcId="{46EA0BB6-C355-4D90-B573-A4A8FC85DFCA}" destId="{26B7499F-243C-4C11-936E-9916A5F79E3E}" srcOrd="1" destOrd="0" presId="urn:microsoft.com/office/officeart/2005/8/layout/orgChart1"/>
    <dgm:cxn modelId="{7C836DB1-06C2-456B-9D58-A268CF0129C5}" type="presParOf" srcId="{C45D8625-9644-40CD-896D-B4C4CC872949}" destId="{BA9CC873-F340-49FB-B96A-846219E1AA7E}" srcOrd="1" destOrd="0" presId="urn:microsoft.com/office/officeart/2005/8/layout/orgChart1"/>
    <dgm:cxn modelId="{371D62D9-C14C-41FD-8F4C-32D84A3B2064}" type="presParOf" srcId="{BA9CC873-F340-49FB-B96A-846219E1AA7E}" destId="{93D8A42A-CC5D-4758-B9D9-52D46DF7A68F}" srcOrd="0" destOrd="0" presId="urn:microsoft.com/office/officeart/2005/8/layout/orgChart1"/>
    <dgm:cxn modelId="{E63E72E7-F9EE-4AA9-ADD3-D63E94DF45F9}" type="presParOf" srcId="{BA9CC873-F340-49FB-B96A-846219E1AA7E}" destId="{99245ADC-C31B-4B25-B721-67E47BA1B274}" srcOrd="1" destOrd="0" presId="urn:microsoft.com/office/officeart/2005/8/layout/orgChart1"/>
    <dgm:cxn modelId="{9831732B-32FE-4707-A7A0-8934754244C3}" type="presParOf" srcId="{99245ADC-C31B-4B25-B721-67E47BA1B274}" destId="{B2113989-7EDA-4E15-B771-4B6E17460192}" srcOrd="0" destOrd="0" presId="urn:microsoft.com/office/officeart/2005/8/layout/orgChart1"/>
    <dgm:cxn modelId="{F5433375-6692-4D36-B919-83404ABA3BBE}" type="presParOf" srcId="{B2113989-7EDA-4E15-B771-4B6E17460192}" destId="{CD69056C-4328-4C20-8D9E-C295563830E6}" srcOrd="0" destOrd="0" presId="urn:microsoft.com/office/officeart/2005/8/layout/orgChart1"/>
    <dgm:cxn modelId="{FAC305D3-8597-46DE-8654-A01E8E0BA942}" type="presParOf" srcId="{B2113989-7EDA-4E15-B771-4B6E17460192}" destId="{E29BAF83-5C9E-4E75-8358-B5C2FD9B5BB7}" srcOrd="1" destOrd="0" presId="urn:microsoft.com/office/officeart/2005/8/layout/orgChart1"/>
    <dgm:cxn modelId="{7C7C5BC5-7EE5-484E-9AD7-253AB41196DC}" type="presParOf" srcId="{99245ADC-C31B-4B25-B721-67E47BA1B274}" destId="{4F3A272F-87BA-4D31-8930-86356A8A20F1}" srcOrd="1" destOrd="0" presId="urn:microsoft.com/office/officeart/2005/8/layout/orgChart1"/>
    <dgm:cxn modelId="{B3210CEF-1976-45A0-9463-114EB0D8087A}" type="presParOf" srcId="{4F3A272F-87BA-4D31-8930-86356A8A20F1}" destId="{F2D61BCF-229B-4D7E-AADF-5DC3938C67F9}" srcOrd="0" destOrd="0" presId="urn:microsoft.com/office/officeart/2005/8/layout/orgChart1"/>
    <dgm:cxn modelId="{B53009BA-AD01-47DA-B68C-BDC1AFE790EE}" type="presParOf" srcId="{4F3A272F-87BA-4D31-8930-86356A8A20F1}" destId="{76AE3E53-5FD1-48C8-AA63-21CA1676523F}" srcOrd="1" destOrd="0" presId="urn:microsoft.com/office/officeart/2005/8/layout/orgChart1"/>
    <dgm:cxn modelId="{E66F3C75-A868-47C8-A516-3769E1BB3ED1}" type="presParOf" srcId="{76AE3E53-5FD1-48C8-AA63-21CA1676523F}" destId="{DD78657D-EEBC-4CF6-8A29-E3FEE57ED0F0}" srcOrd="0" destOrd="0" presId="urn:microsoft.com/office/officeart/2005/8/layout/orgChart1"/>
    <dgm:cxn modelId="{34D48AE9-C9BC-4E4A-A65D-61B2DD0E9CEC}" type="presParOf" srcId="{DD78657D-EEBC-4CF6-8A29-E3FEE57ED0F0}" destId="{4C1F8202-1DF6-41A7-9217-544B80C32525}" srcOrd="0" destOrd="0" presId="urn:microsoft.com/office/officeart/2005/8/layout/orgChart1"/>
    <dgm:cxn modelId="{0E31AD8D-FA48-4365-A3E6-3E8811600CEE}" type="presParOf" srcId="{DD78657D-EEBC-4CF6-8A29-E3FEE57ED0F0}" destId="{F85D271D-223F-4546-ACD1-F533855FDEF1}" srcOrd="1" destOrd="0" presId="urn:microsoft.com/office/officeart/2005/8/layout/orgChart1"/>
    <dgm:cxn modelId="{6FED1526-AA79-4F7B-B2BD-B923ED1628F9}" type="presParOf" srcId="{76AE3E53-5FD1-48C8-AA63-21CA1676523F}" destId="{AA03A4CF-A443-4ED2-AD80-EDE824874AD7}" srcOrd="1" destOrd="0" presId="urn:microsoft.com/office/officeart/2005/8/layout/orgChart1"/>
    <dgm:cxn modelId="{27917D17-339A-4596-88DF-7930CA70A532}" type="presParOf" srcId="{76AE3E53-5FD1-48C8-AA63-21CA1676523F}" destId="{533E9597-0F52-4552-93A1-D21BED9DF56D}" srcOrd="2" destOrd="0" presId="urn:microsoft.com/office/officeart/2005/8/layout/orgChart1"/>
    <dgm:cxn modelId="{8240B89B-3477-4B46-8AE4-77934E6F8AE5}" type="presParOf" srcId="{4F3A272F-87BA-4D31-8930-86356A8A20F1}" destId="{7EBC8CA4-D883-46FC-8B1C-2C750EC250D4}" srcOrd="2" destOrd="0" presId="urn:microsoft.com/office/officeart/2005/8/layout/orgChart1"/>
    <dgm:cxn modelId="{29DA5A5B-86A6-4CD1-A6C7-361AD5E5E421}" type="presParOf" srcId="{4F3A272F-87BA-4D31-8930-86356A8A20F1}" destId="{02115A5D-96DD-40D2-91A9-505C34F814CA}" srcOrd="3" destOrd="0" presId="urn:microsoft.com/office/officeart/2005/8/layout/orgChart1"/>
    <dgm:cxn modelId="{45AB3CDB-8A90-4777-97FE-452B1C769AC4}" type="presParOf" srcId="{02115A5D-96DD-40D2-91A9-505C34F814CA}" destId="{8B852A6F-BBCF-40F1-A078-A1BC5B0AAE30}" srcOrd="0" destOrd="0" presId="urn:microsoft.com/office/officeart/2005/8/layout/orgChart1"/>
    <dgm:cxn modelId="{FEBE4003-8C71-4668-A598-6FD84B6E7BFC}" type="presParOf" srcId="{8B852A6F-BBCF-40F1-A078-A1BC5B0AAE30}" destId="{69FC58D6-6AEC-471C-81C4-6F5C73871C6F}" srcOrd="0" destOrd="0" presId="urn:microsoft.com/office/officeart/2005/8/layout/orgChart1"/>
    <dgm:cxn modelId="{E38012F3-B5A4-4025-86D6-31E70B709CA8}" type="presParOf" srcId="{8B852A6F-BBCF-40F1-A078-A1BC5B0AAE30}" destId="{E8A45801-5D16-46BA-955B-23435B3BE9C3}" srcOrd="1" destOrd="0" presId="urn:microsoft.com/office/officeart/2005/8/layout/orgChart1"/>
    <dgm:cxn modelId="{BB166992-9F95-485D-8349-6DE04F036447}" type="presParOf" srcId="{02115A5D-96DD-40D2-91A9-505C34F814CA}" destId="{2C34AB27-9505-47E4-9B6F-5DB8E845DB54}" srcOrd="1" destOrd="0" presId="urn:microsoft.com/office/officeart/2005/8/layout/orgChart1"/>
    <dgm:cxn modelId="{93E5EC45-559D-470F-92E7-E0BD2222F9F4}" type="presParOf" srcId="{02115A5D-96DD-40D2-91A9-505C34F814CA}" destId="{5E8FCD3E-09B3-4723-975F-FF9B83495569}" srcOrd="2" destOrd="0" presId="urn:microsoft.com/office/officeart/2005/8/layout/orgChart1"/>
    <dgm:cxn modelId="{0E26DE39-937A-424A-99BD-4C9A8677856B}" type="presParOf" srcId="{4F3A272F-87BA-4D31-8930-86356A8A20F1}" destId="{4F13EBCC-B361-4BC6-99C5-DB7A53DBFE91}" srcOrd="4" destOrd="0" presId="urn:microsoft.com/office/officeart/2005/8/layout/orgChart1"/>
    <dgm:cxn modelId="{10EACE6F-6044-4246-B8B8-BE84B4989515}" type="presParOf" srcId="{4F3A272F-87BA-4D31-8930-86356A8A20F1}" destId="{BACC63DC-16BD-4CD4-9C50-A134350628BA}" srcOrd="5" destOrd="0" presId="urn:microsoft.com/office/officeart/2005/8/layout/orgChart1"/>
    <dgm:cxn modelId="{E584E243-93AB-4011-B1DE-A946AE98AC8E}" type="presParOf" srcId="{BACC63DC-16BD-4CD4-9C50-A134350628BA}" destId="{39CEC624-3115-4967-9B4D-8F8FE381E1A2}" srcOrd="0" destOrd="0" presId="urn:microsoft.com/office/officeart/2005/8/layout/orgChart1"/>
    <dgm:cxn modelId="{1BBAC5C1-FC0A-4BF4-9907-AAADAB58DCA8}" type="presParOf" srcId="{39CEC624-3115-4967-9B4D-8F8FE381E1A2}" destId="{379FF89A-C456-4ABF-A730-07BC0374C72B}" srcOrd="0" destOrd="0" presId="urn:microsoft.com/office/officeart/2005/8/layout/orgChart1"/>
    <dgm:cxn modelId="{E2BA37F3-F964-4C2A-89F8-95FD6C99A1D2}" type="presParOf" srcId="{39CEC624-3115-4967-9B4D-8F8FE381E1A2}" destId="{47E75E20-E60B-489C-872C-178B32A1D9AF}" srcOrd="1" destOrd="0" presId="urn:microsoft.com/office/officeart/2005/8/layout/orgChart1"/>
    <dgm:cxn modelId="{4897467A-F3F2-4B96-9B74-0C059F8C6A63}" type="presParOf" srcId="{BACC63DC-16BD-4CD4-9C50-A134350628BA}" destId="{D1D97A90-5ED9-4D40-B501-D29E7B5D6AD1}" srcOrd="1" destOrd="0" presId="urn:microsoft.com/office/officeart/2005/8/layout/orgChart1"/>
    <dgm:cxn modelId="{B87DE316-DFED-45E3-80C3-88C8AE04ACD6}" type="presParOf" srcId="{BACC63DC-16BD-4CD4-9C50-A134350628BA}" destId="{CDA92757-7D4A-40CC-9E08-D21F7B13A75A}" srcOrd="2" destOrd="0" presId="urn:microsoft.com/office/officeart/2005/8/layout/orgChart1"/>
    <dgm:cxn modelId="{6FC3975C-50FC-4E17-946F-18CD12D7FB2F}" type="presParOf" srcId="{99245ADC-C31B-4B25-B721-67E47BA1B274}" destId="{32874D29-D90A-4282-9982-9AB86BB9A710}" srcOrd="2" destOrd="0" presId="urn:microsoft.com/office/officeart/2005/8/layout/orgChart1"/>
    <dgm:cxn modelId="{FFEDEFF8-A138-4538-930E-CFDDC6DE6FE8}" type="presParOf" srcId="{BA9CC873-F340-49FB-B96A-846219E1AA7E}" destId="{0A4BAB85-5E67-4FFB-B900-58BB4E4BA93C}" srcOrd="2" destOrd="0" presId="urn:microsoft.com/office/officeart/2005/8/layout/orgChart1"/>
    <dgm:cxn modelId="{2A527D26-CA42-4B03-850B-E2C0971A3B5E}" type="presParOf" srcId="{BA9CC873-F340-49FB-B96A-846219E1AA7E}" destId="{BDE72E94-6F5F-448D-96BE-C89C30828868}" srcOrd="3" destOrd="0" presId="urn:microsoft.com/office/officeart/2005/8/layout/orgChart1"/>
    <dgm:cxn modelId="{1CCFE7DE-CD8A-41E3-B22D-AAE384B73B5F}" type="presParOf" srcId="{BDE72E94-6F5F-448D-96BE-C89C30828868}" destId="{7E9A1530-CA18-4C40-8DF5-21A48802EF75}" srcOrd="0" destOrd="0" presId="urn:microsoft.com/office/officeart/2005/8/layout/orgChart1"/>
    <dgm:cxn modelId="{EA89B57A-E4B2-44AB-998A-006360147764}" type="presParOf" srcId="{7E9A1530-CA18-4C40-8DF5-21A48802EF75}" destId="{79FED110-D548-41C0-B6C5-448FEE88AB2C}" srcOrd="0" destOrd="0" presId="urn:microsoft.com/office/officeart/2005/8/layout/orgChart1"/>
    <dgm:cxn modelId="{1067FBC2-CB85-47D3-A724-30E9DB2997B1}" type="presParOf" srcId="{7E9A1530-CA18-4C40-8DF5-21A48802EF75}" destId="{0E42E4FA-F9B5-4038-A645-D33DAB611FC1}" srcOrd="1" destOrd="0" presId="urn:microsoft.com/office/officeart/2005/8/layout/orgChart1"/>
    <dgm:cxn modelId="{426A8418-F9FB-4BEC-A192-C56BCE939F7E}" type="presParOf" srcId="{BDE72E94-6F5F-448D-96BE-C89C30828868}" destId="{4482AE2C-79FD-4A46-9A6E-3C7F257C7F16}" srcOrd="1" destOrd="0" presId="urn:microsoft.com/office/officeart/2005/8/layout/orgChart1"/>
    <dgm:cxn modelId="{C9B55FC8-5CC4-4134-8F13-7A7780CF29B8}" type="presParOf" srcId="{BDE72E94-6F5F-448D-96BE-C89C30828868}" destId="{E2B28B9E-8E71-4FDD-B53A-B35FABAE9499}" srcOrd="2" destOrd="0" presId="urn:microsoft.com/office/officeart/2005/8/layout/orgChart1"/>
    <dgm:cxn modelId="{3B2E5F1C-B557-4FF9-8F6D-B125B6D6F76A}" type="presParOf" srcId="{BA9CC873-F340-49FB-B96A-846219E1AA7E}" destId="{C10A5EA7-0A39-4555-B63A-B4BC66B2C444}" srcOrd="4" destOrd="0" presId="urn:microsoft.com/office/officeart/2005/8/layout/orgChart1"/>
    <dgm:cxn modelId="{3ACB9B3F-3462-4B6F-8CC6-119C4D063135}" type="presParOf" srcId="{BA9CC873-F340-49FB-B96A-846219E1AA7E}" destId="{A0E5AC66-4ACF-4CEA-8A4F-76BE6C8AD765}" srcOrd="5" destOrd="0" presId="urn:microsoft.com/office/officeart/2005/8/layout/orgChart1"/>
    <dgm:cxn modelId="{7509553B-21CD-45DC-B614-95B797ED7CF9}" type="presParOf" srcId="{A0E5AC66-4ACF-4CEA-8A4F-76BE6C8AD765}" destId="{3A7E7682-838E-43F7-9A7D-076C8EE2D76F}" srcOrd="0" destOrd="0" presId="urn:microsoft.com/office/officeart/2005/8/layout/orgChart1"/>
    <dgm:cxn modelId="{38C0E7A9-D648-45FC-BC75-ED5B16C8C644}" type="presParOf" srcId="{3A7E7682-838E-43F7-9A7D-076C8EE2D76F}" destId="{D5AB50E3-F66E-4EE8-80F3-8518D82ABC90}" srcOrd="0" destOrd="0" presId="urn:microsoft.com/office/officeart/2005/8/layout/orgChart1"/>
    <dgm:cxn modelId="{E30A3CF2-4948-4E0E-83BA-AAC0BDC1B82C}" type="presParOf" srcId="{3A7E7682-838E-43F7-9A7D-076C8EE2D76F}" destId="{CFBD887D-7BE7-4C95-8B2B-22963E86255D}" srcOrd="1" destOrd="0" presId="urn:microsoft.com/office/officeart/2005/8/layout/orgChart1"/>
    <dgm:cxn modelId="{69D98EF9-9272-462B-A021-C903257D602E}" type="presParOf" srcId="{A0E5AC66-4ACF-4CEA-8A4F-76BE6C8AD765}" destId="{79C6E801-AFD6-41DD-B9FC-9FF9313EA43F}" srcOrd="1" destOrd="0" presId="urn:microsoft.com/office/officeart/2005/8/layout/orgChart1"/>
    <dgm:cxn modelId="{1B122784-207C-4955-B288-4BD7A6C49C4A}" type="presParOf" srcId="{A0E5AC66-4ACF-4CEA-8A4F-76BE6C8AD765}" destId="{8EF1C49E-1EEF-48F4-8039-6EC350E1E9A3}" srcOrd="2" destOrd="0" presId="urn:microsoft.com/office/officeart/2005/8/layout/orgChart1"/>
    <dgm:cxn modelId="{BC3A36D6-490A-4877-B745-AB22243345D9}" type="presParOf" srcId="{C45D8625-9644-40CD-896D-B4C4CC872949}" destId="{A633E8EC-BC67-4778-9D4C-72405FF1E7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A5EA7-0A39-4555-B63A-B4BC66B2C444}">
      <dsp:nvSpPr>
        <dsp:cNvPr id="0" name=""/>
        <dsp:cNvSpPr/>
      </dsp:nvSpPr>
      <dsp:spPr>
        <a:xfrm>
          <a:off x="3371970" y="661116"/>
          <a:ext cx="1593782" cy="276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3"/>
              </a:lnTo>
              <a:lnTo>
                <a:pt x="1593782" y="138303"/>
              </a:lnTo>
              <a:lnTo>
                <a:pt x="1593782" y="2766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BAB85-5E67-4FFB-B900-58BB4E4BA93C}">
      <dsp:nvSpPr>
        <dsp:cNvPr id="0" name=""/>
        <dsp:cNvSpPr/>
      </dsp:nvSpPr>
      <dsp:spPr>
        <a:xfrm>
          <a:off x="3326250" y="661116"/>
          <a:ext cx="91440" cy="276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3EBCC-B361-4BC6-99C5-DB7A53DBFE91}">
      <dsp:nvSpPr>
        <dsp:cNvPr id="0" name=""/>
        <dsp:cNvSpPr/>
      </dsp:nvSpPr>
      <dsp:spPr>
        <a:xfrm>
          <a:off x="1251316" y="1596311"/>
          <a:ext cx="197576" cy="2476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290"/>
              </a:lnTo>
              <a:lnTo>
                <a:pt x="197576" y="247629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C8CA4-D883-46FC-8B1C-2C750EC250D4}">
      <dsp:nvSpPr>
        <dsp:cNvPr id="0" name=""/>
        <dsp:cNvSpPr/>
      </dsp:nvSpPr>
      <dsp:spPr>
        <a:xfrm>
          <a:off x="1251316" y="1596311"/>
          <a:ext cx="197576" cy="1541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1095"/>
              </a:lnTo>
              <a:lnTo>
                <a:pt x="197576" y="15410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61BCF-229B-4D7E-AADF-5DC3938C67F9}">
      <dsp:nvSpPr>
        <dsp:cNvPr id="0" name=""/>
        <dsp:cNvSpPr/>
      </dsp:nvSpPr>
      <dsp:spPr>
        <a:xfrm>
          <a:off x="1251316" y="1596311"/>
          <a:ext cx="197576" cy="60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900"/>
              </a:lnTo>
              <a:lnTo>
                <a:pt x="197576" y="60590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8A42A-CC5D-4758-B9D9-52D46DF7A68F}">
      <dsp:nvSpPr>
        <dsp:cNvPr id="0" name=""/>
        <dsp:cNvSpPr/>
      </dsp:nvSpPr>
      <dsp:spPr>
        <a:xfrm>
          <a:off x="1778187" y="661116"/>
          <a:ext cx="1593782" cy="276606"/>
        </a:xfrm>
        <a:custGeom>
          <a:avLst/>
          <a:gdLst/>
          <a:ahLst/>
          <a:cxnLst/>
          <a:rect l="0" t="0" r="0" b="0"/>
          <a:pathLst>
            <a:path>
              <a:moveTo>
                <a:pt x="1593782" y="0"/>
              </a:moveTo>
              <a:lnTo>
                <a:pt x="1593782" y="138303"/>
              </a:lnTo>
              <a:lnTo>
                <a:pt x="0" y="138303"/>
              </a:lnTo>
              <a:lnTo>
                <a:pt x="0" y="2766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63337-8513-4007-9531-D55113CD65C8}">
      <dsp:nvSpPr>
        <dsp:cNvPr id="0" name=""/>
        <dsp:cNvSpPr/>
      </dsp:nvSpPr>
      <dsp:spPr>
        <a:xfrm>
          <a:off x="2713382" y="2528"/>
          <a:ext cx="1317175" cy="658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Bank Account</a:t>
          </a:r>
        </a:p>
      </dsp:txBody>
      <dsp:txXfrm>
        <a:off x="2713382" y="2528"/>
        <a:ext cx="1317175" cy="658587"/>
      </dsp:txXfrm>
    </dsp:sp>
    <dsp:sp modelId="{CD69056C-4328-4C20-8D9E-C295563830E6}">
      <dsp:nvSpPr>
        <dsp:cNvPr id="0" name=""/>
        <dsp:cNvSpPr/>
      </dsp:nvSpPr>
      <dsp:spPr>
        <a:xfrm>
          <a:off x="1119599" y="937723"/>
          <a:ext cx="1317175" cy="658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Checking</a:t>
          </a:r>
        </a:p>
      </dsp:txBody>
      <dsp:txXfrm>
        <a:off x="1119599" y="937723"/>
        <a:ext cx="1317175" cy="658587"/>
      </dsp:txXfrm>
    </dsp:sp>
    <dsp:sp modelId="{4C1F8202-1DF6-41A7-9217-544B80C32525}">
      <dsp:nvSpPr>
        <dsp:cNvPr id="0" name=""/>
        <dsp:cNvSpPr/>
      </dsp:nvSpPr>
      <dsp:spPr>
        <a:xfrm>
          <a:off x="1448893" y="1872918"/>
          <a:ext cx="1317175" cy="658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Traditional</a:t>
          </a:r>
        </a:p>
      </dsp:txBody>
      <dsp:txXfrm>
        <a:off x="1448893" y="1872918"/>
        <a:ext cx="1317175" cy="658587"/>
      </dsp:txXfrm>
    </dsp:sp>
    <dsp:sp modelId="{69FC58D6-6AEC-471C-81C4-6F5C73871C6F}">
      <dsp:nvSpPr>
        <dsp:cNvPr id="0" name=""/>
        <dsp:cNvSpPr/>
      </dsp:nvSpPr>
      <dsp:spPr>
        <a:xfrm>
          <a:off x="1448893" y="2808112"/>
          <a:ext cx="1317175" cy="658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Premium</a:t>
          </a:r>
        </a:p>
      </dsp:txBody>
      <dsp:txXfrm>
        <a:off x="1448893" y="2808112"/>
        <a:ext cx="1317175" cy="658587"/>
      </dsp:txXfrm>
    </dsp:sp>
    <dsp:sp modelId="{379FF89A-C456-4ABF-A730-07BC0374C72B}">
      <dsp:nvSpPr>
        <dsp:cNvPr id="0" name=""/>
        <dsp:cNvSpPr/>
      </dsp:nvSpPr>
      <dsp:spPr>
        <a:xfrm>
          <a:off x="1448893" y="3743307"/>
          <a:ext cx="1317175" cy="658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Interest Bearing</a:t>
          </a:r>
        </a:p>
      </dsp:txBody>
      <dsp:txXfrm>
        <a:off x="1448893" y="3743307"/>
        <a:ext cx="1317175" cy="658587"/>
      </dsp:txXfrm>
    </dsp:sp>
    <dsp:sp modelId="{79FED110-D548-41C0-B6C5-448FEE88AB2C}">
      <dsp:nvSpPr>
        <dsp:cNvPr id="0" name=""/>
        <dsp:cNvSpPr/>
      </dsp:nvSpPr>
      <dsp:spPr>
        <a:xfrm>
          <a:off x="2713382" y="937723"/>
          <a:ext cx="1317175" cy="658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Savings</a:t>
          </a:r>
        </a:p>
      </dsp:txBody>
      <dsp:txXfrm>
        <a:off x="2713382" y="937723"/>
        <a:ext cx="1317175" cy="658587"/>
      </dsp:txXfrm>
    </dsp:sp>
    <dsp:sp modelId="{D5AB50E3-F66E-4EE8-80F3-8518D82ABC90}">
      <dsp:nvSpPr>
        <dsp:cNvPr id="0" name=""/>
        <dsp:cNvSpPr/>
      </dsp:nvSpPr>
      <dsp:spPr>
        <a:xfrm>
          <a:off x="4307164" y="937723"/>
          <a:ext cx="1317175" cy="658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Money Market</a:t>
          </a:r>
        </a:p>
      </dsp:txBody>
      <dsp:txXfrm>
        <a:off x="4307164" y="937723"/>
        <a:ext cx="1317175" cy="658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3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973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73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20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DFFE-49A4-4611-9081-8BA137FC8F6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7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4197-AAF9-E873-359D-286B2F7EB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D7F94-866A-B1B5-1C59-D0901961D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Richard Richardson</a:t>
            </a:r>
          </a:p>
        </p:txBody>
      </p:sp>
    </p:spTree>
    <p:extLst>
      <p:ext uri="{BB962C8B-B14F-4D97-AF65-F5344CB8AC3E}">
        <p14:creationId xmlns:p14="http://schemas.microsoft.com/office/powerpoint/2010/main" val="332896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EA08-205C-1BF6-FCE5-19DBD75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A1AFB-EA63-BC5A-0A1C-F64EDAC66E56}"/>
              </a:ext>
            </a:extLst>
          </p:cNvPr>
          <p:cNvSpPr txBox="1"/>
          <p:nvPr/>
        </p:nvSpPr>
        <p:spPr>
          <a:xfrm>
            <a:off x="759125" y="1587260"/>
            <a:ext cx="619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example program using the methods of the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C7EA7-9C07-6594-7316-28EB043603A7}"/>
              </a:ext>
            </a:extLst>
          </p:cNvPr>
          <p:cNvSpPr txBox="1"/>
          <p:nvPr/>
        </p:nvSpPr>
        <p:spPr>
          <a:xfrm>
            <a:off x="2154447" y="2320853"/>
            <a:ext cx="61031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myAccount</a:t>
            </a:r>
            <a:r>
              <a:rPr lang="en-US" dirty="0"/>
              <a:t> = </a:t>
            </a:r>
            <a:r>
              <a:rPr lang="en-US" dirty="0" err="1"/>
              <a:t>bank_account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myAccount.updateAccountNum</a:t>
            </a:r>
            <a:r>
              <a:rPr lang="en-US" dirty="0"/>
              <a:t>("1234567")</a:t>
            </a:r>
          </a:p>
          <a:p>
            <a:r>
              <a:rPr lang="en-US" dirty="0" err="1"/>
              <a:t>myAccount.updateOwner</a:t>
            </a:r>
            <a:r>
              <a:rPr lang="en-US" dirty="0"/>
              <a:t>("Tiger Woods") </a:t>
            </a:r>
          </a:p>
          <a:p>
            <a:r>
              <a:rPr lang="en-US" dirty="0" err="1"/>
              <a:t>myAccount.updateBalance</a:t>
            </a:r>
            <a:r>
              <a:rPr lang="en-US" dirty="0"/>
              <a:t>(20.0)</a:t>
            </a:r>
          </a:p>
          <a:p>
            <a:r>
              <a:rPr lang="en-US" dirty="0" err="1"/>
              <a:t>myAccount.updateBankName</a:t>
            </a:r>
            <a:r>
              <a:rPr lang="en-US" dirty="0"/>
              <a:t>("Bank of America")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myAccount.accountNum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myAccount.accountOwner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myAccount.balance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myAccount.bankName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200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EA08-205C-1BF6-FCE5-19DBD75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A1AFB-EA63-BC5A-0A1C-F64EDAC66E56}"/>
              </a:ext>
            </a:extLst>
          </p:cNvPr>
          <p:cNvSpPr txBox="1"/>
          <p:nvPr/>
        </p:nvSpPr>
        <p:spPr>
          <a:xfrm>
            <a:off x="759125" y="1587260"/>
            <a:ext cx="665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new class data type that inherits from the base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26044-BD1C-CAA5-9636-B441ED3022EF}"/>
              </a:ext>
            </a:extLst>
          </p:cNvPr>
          <p:cNvSpPr txBox="1"/>
          <p:nvPr/>
        </p:nvSpPr>
        <p:spPr>
          <a:xfrm>
            <a:off x="2197579" y="2150153"/>
            <a:ext cx="61031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checking(</a:t>
            </a:r>
            <a:r>
              <a:rPr lang="en-US" dirty="0" err="1"/>
              <a:t>bank_account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r>
              <a:rPr lang="en-US" dirty="0"/>
              <a:t>        </a:t>
            </a:r>
            <a:r>
              <a:rPr lang="en-US" dirty="0" err="1"/>
              <a:t>self.monthlyFee</a:t>
            </a:r>
            <a:r>
              <a:rPr lang="en-US" dirty="0"/>
              <a:t> = 0</a:t>
            </a:r>
          </a:p>
          <a:p>
            <a:r>
              <a:rPr lang="en-US" dirty="0"/>
              <a:t>        </a:t>
            </a:r>
            <a:r>
              <a:rPr lang="en-US" dirty="0" err="1"/>
              <a:t>self.ATMFee</a:t>
            </a:r>
            <a:r>
              <a:rPr lang="en-US" dirty="0"/>
              <a:t> = 0</a:t>
            </a:r>
          </a:p>
          <a:p>
            <a:r>
              <a:rPr lang="en-US" dirty="0"/>
              <a:t>        </a:t>
            </a:r>
            <a:r>
              <a:rPr lang="en-US" dirty="0" err="1"/>
              <a:t>self.interestRate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833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EA08-205C-1BF6-FCE5-19DBD75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A1AFB-EA63-BC5A-0A1C-F64EDAC66E56}"/>
              </a:ext>
            </a:extLst>
          </p:cNvPr>
          <p:cNvSpPr txBox="1"/>
          <p:nvPr/>
        </p:nvSpPr>
        <p:spPr>
          <a:xfrm>
            <a:off x="759125" y="1587260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new object and show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E7069-9FDF-7CF9-45B7-AA2F3E2F650A}"/>
              </a:ext>
            </a:extLst>
          </p:cNvPr>
          <p:cNvSpPr txBox="1"/>
          <p:nvPr/>
        </p:nvSpPr>
        <p:spPr>
          <a:xfrm>
            <a:off x="2499504" y="2138268"/>
            <a:ext cx="61031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myAccount</a:t>
            </a:r>
            <a:r>
              <a:rPr lang="en-US" dirty="0"/>
              <a:t> = checking()</a:t>
            </a:r>
          </a:p>
          <a:p>
            <a:endParaRPr lang="en-US" dirty="0"/>
          </a:p>
          <a:p>
            <a:r>
              <a:rPr lang="en-US" dirty="0" err="1"/>
              <a:t>myAccount.updateAccountNum</a:t>
            </a:r>
            <a:r>
              <a:rPr lang="en-US" dirty="0"/>
              <a:t>("1234567")</a:t>
            </a:r>
          </a:p>
          <a:p>
            <a:r>
              <a:rPr lang="en-US" dirty="0" err="1"/>
              <a:t>myAccount.updateOwner</a:t>
            </a:r>
            <a:r>
              <a:rPr lang="en-US" dirty="0"/>
              <a:t>("Tiger Woods") </a:t>
            </a:r>
          </a:p>
          <a:p>
            <a:r>
              <a:rPr lang="en-US" dirty="0" err="1"/>
              <a:t>myAccount.updateBalance</a:t>
            </a:r>
            <a:r>
              <a:rPr lang="en-US" dirty="0"/>
              <a:t>(20.0)</a:t>
            </a:r>
          </a:p>
          <a:p>
            <a:r>
              <a:rPr lang="en-US" dirty="0" err="1"/>
              <a:t>myAccount.updateBankName</a:t>
            </a:r>
            <a:r>
              <a:rPr lang="en-US" dirty="0"/>
              <a:t>("Bank of America")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myAccount.accountNum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myAccount.accountOwner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myAccount.balance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myAccount.bankName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myAccount.monthlyFee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myAccount.ATMFee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myAccount.interestRate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6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EA08-205C-1BF6-FCE5-19DBD75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A1AFB-EA63-BC5A-0A1C-F64EDAC66E56}"/>
              </a:ext>
            </a:extLst>
          </p:cNvPr>
          <p:cNvSpPr txBox="1"/>
          <p:nvPr/>
        </p:nvSpPr>
        <p:spPr>
          <a:xfrm>
            <a:off x="759125" y="1587260"/>
            <a:ext cx="410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Add control flow to current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E7069-9FDF-7CF9-45B7-AA2F3E2F650A}"/>
              </a:ext>
            </a:extLst>
          </p:cNvPr>
          <p:cNvSpPr txBox="1"/>
          <p:nvPr/>
        </p:nvSpPr>
        <p:spPr>
          <a:xfrm>
            <a:off x="1820174" y="2138268"/>
            <a:ext cx="67825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def </a:t>
            </a:r>
            <a:r>
              <a:rPr lang="en-US" dirty="0" err="1"/>
              <a:t>updateBalance</a:t>
            </a:r>
            <a:r>
              <a:rPr lang="en-US" dirty="0"/>
              <a:t>(self, amount):</a:t>
            </a:r>
          </a:p>
          <a:p>
            <a:r>
              <a:rPr lang="en-US" dirty="0"/>
              <a:t>        if amount &lt; 0:</a:t>
            </a:r>
          </a:p>
          <a:p>
            <a:r>
              <a:rPr lang="en-US" dirty="0"/>
              <a:t>            print("Error: Cannot update balance - invalid amount")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self.balance</a:t>
            </a:r>
            <a:r>
              <a:rPr lang="en-US" dirty="0"/>
              <a:t> += amount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99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EA08-205C-1BF6-FCE5-19DBD75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A1AFB-EA63-BC5A-0A1C-F64EDAC66E56}"/>
              </a:ext>
            </a:extLst>
          </p:cNvPr>
          <p:cNvSpPr txBox="1"/>
          <p:nvPr/>
        </p:nvSpPr>
        <p:spPr>
          <a:xfrm>
            <a:off x="759125" y="158726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Additional Control Flow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E7069-9FDF-7CF9-45B7-AA2F3E2F650A}"/>
              </a:ext>
            </a:extLst>
          </p:cNvPr>
          <p:cNvSpPr txBox="1"/>
          <p:nvPr/>
        </p:nvSpPr>
        <p:spPr>
          <a:xfrm>
            <a:off x="2464998" y="2446395"/>
            <a:ext cx="6103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2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831-8A9C-E92D-493A-EE11D5F5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the Anaconda Environment</a:t>
            </a:r>
          </a:p>
          <a:p>
            <a:r>
              <a:rPr lang="en-US" dirty="0"/>
              <a:t>Create Hello World Program</a:t>
            </a:r>
          </a:p>
          <a:p>
            <a:r>
              <a:rPr lang="en-US" dirty="0"/>
              <a:t>Object Oriented Programming 101</a:t>
            </a:r>
          </a:p>
          <a:p>
            <a:pPr lvl="1"/>
            <a:r>
              <a:rPr lang="en-US" dirty="0"/>
              <a:t>Create Classes</a:t>
            </a:r>
          </a:p>
          <a:p>
            <a:pPr lvl="1"/>
            <a:r>
              <a:rPr lang="en-US" dirty="0"/>
              <a:t>Create Objects</a:t>
            </a:r>
          </a:p>
          <a:p>
            <a:pPr lvl="1"/>
            <a:r>
              <a:rPr lang="en-US" dirty="0"/>
              <a:t>Explain OO Principles</a:t>
            </a:r>
          </a:p>
          <a:p>
            <a:r>
              <a:rPr lang="en-US" dirty="0"/>
              <a:t>Explain Control Flows (</a:t>
            </a:r>
            <a:r>
              <a:rPr lang="en-US" dirty="0">
                <a:solidFill>
                  <a:srgbClr val="00B050"/>
                </a:solidFill>
              </a:rPr>
              <a:t>if, for, match statements</a:t>
            </a:r>
            <a:r>
              <a:rPr lang="en-US" dirty="0"/>
              <a:t>)</a:t>
            </a:r>
          </a:p>
          <a:p>
            <a:r>
              <a:rPr lang="en-US" dirty="0"/>
              <a:t>Explain Additional data types (</a:t>
            </a:r>
            <a:r>
              <a:rPr lang="en-US" dirty="0">
                <a:solidFill>
                  <a:srgbClr val="00B050"/>
                </a:solidFill>
              </a:rPr>
              <a:t>lists, strings, sets, 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63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SE101 –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831-8A9C-E92D-493A-EE11D5F5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Object-oriented programming is a programming paradigm, or classification, that organizes a group of data attributes with functions or methods into a unit, known as an object</a:t>
            </a:r>
          </a:p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Typically, OOP languages are class-based, meaning a class defines the data attributes and functions as a blueprint for creating objects</a:t>
            </a:r>
          </a:p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Class: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A class is a data type that provides a framework for creating objects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Use to define common characteristics among many elements</a:t>
            </a:r>
          </a:p>
          <a:p>
            <a:pPr lvl="1"/>
            <a:r>
              <a:rPr lang="en-US" dirty="0"/>
              <a:t>A Human has a name, birthdate, social security number, birthplace,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Object: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In OOP, an object represents an instance, or creation, of a class</a:t>
            </a: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Inherits the common characteristics defined by the class</a:t>
            </a: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Richard is a human and therefore has all of the common characteristics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Defines Richards specific characteristics</a:t>
            </a: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SE101 –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831-8A9C-E92D-493A-EE11D5F5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Object-oriented programming is a programming paradigm, or classification, that organizes a group of data attributes with functions or methods into a unit, known as an object</a:t>
            </a:r>
          </a:p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Typically, OOP languages are class-based, meaning a class defines the data attributes and functions as a blueprint for creating objects</a:t>
            </a:r>
          </a:p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Method: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A method is a function that performs a task or action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Update Richards Age, </a:t>
            </a:r>
            <a:r>
              <a:rPr lang="en-US" dirty="0" err="1">
                <a:solidFill>
                  <a:srgbClr val="2D2D2D"/>
                </a:solidFill>
                <a:latin typeface="Noto Sans" panose="020B0502040504020204" pitchFamily="34" charset="0"/>
              </a:rPr>
              <a:t>etc</a:t>
            </a:r>
            <a:endParaRPr lang="en-US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Attribute: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This structure stores information about an object and defines its state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Richard is 51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Richards birthplace is Dayton, Ohio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1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EA08-205C-1BF6-FCE5-19DBD75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SE101 – Object Oriented Programming</a:t>
            </a:r>
            <a:br>
              <a:rPr lang="en-US" dirty="0"/>
            </a:br>
            <a:r>
              <a:rPr lang="en-US" sz="2000" dirty="0"/>
              <a:t>(Inheritance)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CE88-C7E9-856E-B8E5-02A5DF4A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23D326-26B9-E1AE-9CEC-83738BD5F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647497"/>
              </p:ext>
            </p:extLst>
          </p:nvPr>
        </p:nvGraphicFramePr>
        <p:xfrm>
          <a:off x="1423359" y="1751161"/>
          <a:ext cx="6743940" cy="440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69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SE101 –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831-8A9C-E92D-493A-EE11D5F5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Phase 1</a:t>
            </a: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Define class data </a:t>
            </a:r>
            <a:r>
              <a:rPr lang="en-US" dirty="0">
                <a:solidFill>
                  <a:srgbClr val="2D2D2D"/>
                </a:solidFill>
                <a:latin typeface="Noto Sans" panose="020B0502040204020203" pitchFamily="34" charset="0"/>
              </a:rPr>
              <a:t>t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ype 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204020203" pitchFamily="34" charset="0"/>
              </a:rPr>
              <a:t>Create instance of an Object based on defined data type</a:t>
            </a:r>
            <a:endParaRPr lang="en-US" b="0" i="0" dirty="0">
              <a:solidFill>
                <a:srgbClr val="2D2D2D"/>
              </a:solidFill>
              <a:effectLst/>
              <a:latin typeface="Noto Sans" panose="020B0502040204020203" pitchFamily="34" charset="0"/>
            </a:endParaRP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Create example program using the object</a:t>
            </a:r>
          </a:p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Phase 2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Add methods to class data type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Explain why methods are important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Create example program using the methods of the class</a:t>
            </a:r>
          </a:p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Phase 3</a:t>
            </a: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Create new class data type that inherits from the base class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204020203" pitchFamily="34" charset="0"/>
              </a:rPr>
              <a:t>Create instance of an Object based on new class data type</a:t>
            </a:r>
            <a:endParaRPr lang="en-US" b="0" i="0" dirty="0">
              <a:solidFill>
                <a:srgbClr val="2D2D2D"/>
              </a:solidFill>
              <a:effectLst/>
              <a:latin typeface="Noto Sans" panose="020B0502040204020203" pitchFamily="34" charset="0"/>
            </a:endParaRP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Create example program using the new object</a:t>
            </a:r>
          </a:p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Phase 4</a:t>
            </a: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Add control logic and other data types</a:t>
            </a:r>
          </a:p>
          <a:p>
            <a:pPr lvl="1"/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9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EA08-205C-1BF6-FCE5-19DBD75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E4BA2-2FE6-39D0-2ABE-8E1532215ACF}"/>
              </a:ext>
            </a:extLst>
          </p:cNvPr>
          <p:cNvSpPr txBox="1"/>
          <p:nvPr/>
        </p:nvSpPr>
        <p:spPr>
          <a:xfrm>
            <a:off x="2128567" y="2001083"/>
            <a:ext cx="61031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bank_account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self.accountNum</a:t>
            </a:r>
            <a:r>
              <a:rPr lang="en-US" dirty="0"/>
              <a:t> = "0000000"</a:t>
            </a:r>
          </a:p>
          <a:p>
            <a:r>
              <a:rPr lang="en-US" dirty="0"/>
              <a:t>        </a:t>
            </a:r>
            <a:r>
              <a:rPr lang="en-US" dirty="0" err="1"/>
              <a:t>self.accountOwner</a:t>
            </a:r>
            <a:r>
              <a:rPr lang="en-US" dirty="0"/>
              <a:t> = "None"</a:t>
            </a:r>
          </a:p>
          <a:p>
            <a:r>
              <a:rPr lang="en-US" dirty="0"/>
              <a:t>        </a:t>
            </a:r>
            <a:r>
              <a:rPr lang="en-US" dirty="0" err="1"/>
              <a:t>self.balance</a:t>
            </a:r>
            <a:r>
              <a:rPr lang="en-US" dirty="0"/>
              <a:t> = "0.00"</a:t>
            </a:r>
          </a:p>
          <a:p>
            <a:r>
              <a:rPr lang="en-US" dirty="0"/>
              <a:t>        </a:t>
            </a:r>
            <a:r>
              <a:rPr lang="en-US" dirty="0" err="1"/>
              <a:t>self.bankName</a:t>
            </a:r>
            <a:r>
              <a:rPr lang="en-US" dirty="0"/>
              <a:t> = "Wells Fargo"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A1AFB-EA63-BC5A-0A1C-F64EDAC66E56}"/>
              </a:ext>
            </a:extLst>
          </p:cNvPr>
          <p:cNvSpPr txBox="1"/>
          <p:nvPr/>
        </p:nvSpPr>
        <p:spPr>
          <a:xfrm>
            <a:off x="759125" y="1587260"/>
            <a:ext cx="30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Define the Base 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EE310-0D53-5454-A7FD-FC50A6EC9BA0}"/>
              </a:ext>
            </a:extLst>
          </p:cNvPr>
          <p:cNvSpPr txBox="1"/>
          <p:nvPr/>
        </p:nvSpPr>
        <p:spPr>
          <a:xfrm>
            <a:off x="677334" y="4298344"/>
            <a:ext cx="52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Instance of Object from Base Data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E8613-2D9A-F5E6-1F52-1B89CFCA352F}"/>
              </a:ext>
            </a:extLst>
          </p:cNvPr>
          <p:cNvSpPr txBox="1"/>
          <p:nvPr/>
        </p:nvSpPr>
        <p:spPr>
          <a:xfrm>
            <a:off x="2197579" y="4901408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myAccount</a:t>
            </a:r>
            <a:r>
              <a:rPr lang="en-US" dirty="0"/>
              <a:t> = </a:t>
            </a:r>
            <a:r>
              <a:rPr lang="en-US" dirty="0" err="1"/>
              <a:t>bank_account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759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EA08-205C-1BF6-FCE5-19DBD75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(cont..)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E4BA2-2FE6-39D0-2ABE-8E1532215ACF}"/>
              </a:ext>
            </a:extLst>
          </p:cNvPr>
          <p:cNvSpPr txBox="1"/>
          <p:nvPr/>
        </p:nvSpPr>
        <p:spPr>
          <a:xfrm>
            <a:off x="2128567" y="2001083"/>
            <a:ext cx="61031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myAccount.accountNum</a:t>
            </a:r>
            <a:r>
              <a:rPr lang="en-US" dirty="0"/>
              <a:t> = "1234567"</a:t>
            </a:r>
          </a:p>
          <a:p>
            <a:r>
              <a:rPr lang="en-US" dirty="0" err="1"/>
              <a:t>myAccount.accountOwner</a:t>
            </a:r>
            <a:r>
              <a:rPr lang="en-US" dirty="0"/>
              <a:t> = "Michael Jordan"</a:t>
            </a:r>
          </a:p>
          <a:p>
            <a:r>
              <a:rPr lang="en-US" dirty="0" err="1"/>
              <a:t>myAccount.balance</a:t>
            </a:r>
            <a:r>
              <a:rPr lang="en-US" dirty="0"/>
              <a:t> = 1000000.0</a:t>
            </a:r>
          </a:p>
          <a:p>
            <a:r>
              <a:rPr lang="en-US" dirty="0" err="1"/>
              <a:t>myAccount.bankName</a:t>
            </a:r>
            <a:r>
              <a:rPr lang="en-US" dirty="0"/>
              <a:t> = "Citi Chase"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myAccount.accountNum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myAccount.accountOwner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myAccount.balance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myAccount.bankName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A1AFB-EA63-BC5A-0A1C-F64EDAC66E56}"/>
              </a:ext>
            </a:extLst>
          </p:cNvPr>
          <p:cNvSpPr txBox="1"/>
          <p:nvPr/>
        </p:nvSpPr>
        <p:spPr>
          <a:xfrm>
            <a:off x="759125" y="1587260"/>
            <a:ext cx="467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example program using the object</a:t>
            </a:r>
          </a:p>
        </p:txBody>
      </p:sp>
    </p:spTree>
    <p:extLst>
      <p:ext uri="{BB962C8B-B14F-4D97-AF65-F5344CB8AC3E}">
        <p14:creationId xmlns:p14="http://schemas.microsoft.com/office/powerpoint/2010/main" val="150295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EA08-205C-1BF6-FCE5-19DBD75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A1AFB-EA63-BC5A-0A1C-F64EDAC66E56}"/>
              </a:ext>
            </a:extLst>
          </p:cNvPr>
          <p:cNvSpPr txBox="1"/>
          <p:nvPr/>
        </p:nvSpPr>
        <p:spPr>
          <a:xfrm>
            <a:off x="759125" y="1587260"/>
            <a:ext cx="401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Add methods to the Base Data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2FA45-064D-5768-85A0-1FF6D33464F9}"/>
              </a:ext>
            </a:extLst>
          </p:cNvPr>
          <p:cNvSpPr txBox="1"/>
          <p:nvPr/>
        </p:nvSpPr>
        <p:spPr>
          <a:xfrm>
            <a:off x="2424023" y="2294626"/>
            <a:ext cx="51693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bank_account</a:t>
            </a:r>
            <a:r>
              <a:rPr lang="en-US" sz="1400" dirty="0"/>
              <a:t>:</a:t>
            </a:r>
          </a:p>
          <a:p>
            <a:r>
              <a:rPr lang="en-US" sz="1400" dirty="0"/>
              <a:t>    def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self.accountNum</a:t>
            </a:r>
            <a:r>
              <a:rPr lang="en-US" sz="1400" dirty="0"/>
              <a:t> = "0000000"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self.accountOwner</a:t>
            </a:r>
            <a:r>
              <a:rPr lang="en-US" sz="1400" dirty="0"/>
              <a:t> = "None"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self.balance</a:t>
            </a:r>
            <a:r>
              <a:rPr lang="en-US" sz="1400" dirty="0"/>
              <a:t> = 0.00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self.bankName</a:t>
            </a:r>
            <a:r>
              <a:rPr lang="en-US" sz="1400" dirty="0"/>
              <a:t> = "Wells Fargo"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updateAccountNum</a:t>
            </a:r>
            <a:r>
              <a:rPr lang="en-US" sz="1400" dirty="0"/>
              <a:t>(self, num):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self.accountNum</a:t>
            </a:r>
            <a:r>
              <a:rPr lang="en-US" sz="1400" dirty="0"/>
              <a:t> = num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updateOwner</a:t>
            </a:r>
            <a:r>
              <a:rPr lang="en-US" sz="1400" dirty="0"/>
              <a:t>(self, name):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self.accountOwner</a:t>
            </a:r>
            <a:r>
              <a:rPr lang="en-US" sz="1400" dirty="0"/>
              <a:t> = name</a:t>
            </a:r>
          </a:p>
          <a:p>
            <a:endParaRPr lang="en-US" sz="1400" dirty="0"/>
          </a:p>
          <a:p>
            <a:r>
              <a:rPr lang="en-US" sz="1400" dirty="0"/>
              <a:t>    def </a:t>
            </a:r>
            <a:r>
              <a:rPr lang="en-US" sz="1400" dirty="0" err="1"/>
              <a:t>updateBalance</a:t>
            </a:r>
            <a:r>
              <a:rPr lang="en-US" sz="1400" dirty="0"/>
              <a:t>(self, amount):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self.balance</a:t>
            </a:r>
            <a:r>
              <a:rPr lang="en-US" sz="1400" dirty="0"/>
              <a:t> += amount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updateBankName</a:t>
            </a:r>
            <a:r>
              <a:rPr lang="en-US" sz="1400" dirty="0"/>
              <a:t>(self, name):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self.bankName</a:t>
            </a:r>
            <a:r>
              <a:rPr lang="en-US" sz="1400" dirty="0"/>
              <a:t> =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1815D-C0C9-C551-C434-1F320385DE0D}"/>
              </a:ext>
            </a:extLst>
          </p:cNvPr>
          <p:cNvSpPr txBox="1"/>
          <p:nvPr/>
        </p:nvSpPr>
        <p:spPr>
          <a:xfrm>
            <a:off x="6323163" y="373523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Why are methods important??</a:t>
            </a:r>
          </a:p>
        </p:txBody>
      </p:sp>
    </p:spTree>
    <p:extLst>
      <p:ext uri="{BB962C8B-B14F-4D97-AF65-F5344CB8AC3E}">
        <p14:creationId xmlns:p14="http://schemas.microsoft.com/office/powerpoint/2010/main" val="1159857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21456</TotalTime>
  <Words>917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Noto Sans</vt:lpstr>
      <vt:lpstr>Trebuchet MS</vt:lpstr>
      <vt:lpstr>Wingdings 3</vt:lpstr>
      <vt:lpstr>Facet</vt:lpstr>
      <vt:lpstr>Intro to Programming</vt:lpstr>
      <vt:lpstr>Agenda</vt:lpstr>
      <vt:lpstr>SE101 – Object Oriented Programming</vt:lpstr>
      <vt:lpstr>SE101 – Object Oriented Programming</vt:lpstr>
      <vt:lpstr>SE101 – Object Oriented Programming (Inheritance)</vt:lpstr>
      <vt:lpstr>SE101 – Object Oriented Programming</vt:lpstr>
      <vt:lpstr>Phase 1</vt:lpstr>
      <vt:lpstr>Phase 1 (cont..)</vt:lpstr>
      <vt:lpstr>Phase 2</vt:lpstr>
      <vt:lpstr>Phase 2 (cont…)</vt:lpstr>
      <vt:lpstr>Phase 3</vt:lpstr>
      <vt:lpstr>Phase 3 (cont…)</vt:lpstr>
      <vt:lpstr>Phase 4</vt:lpstr>
      <vt:lpstr>Phase 4 (cont…)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Scoreboard</dc:title>
  <dc:creator>Richard Richardson</dc:creator>
  <cp:lastModifiedBy>Richard Richardson</cp:lastModifiedBy>
  <cp:revision>42</cp:revision>
  <dcterms:created xsi:type="dcterms:W3CDTF">2023-10-09T21:42:17Z</dcterms:created>
  <dcterms:modified xsi:type="dcterms:W3CDTF">2023-11-13T22:14:39Z</dcterms:modified>
</cp:coreProperties>
</file>