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2dcfa0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2dcfa0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2dcfa0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2dcfa0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375025"/>
            <a:ext cx="5607850" cy="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03125" y="1137100"/>
            <a:ext cx="8817300" cy="38667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rgbClr val="6FA8DC"/>
                </a:solidFill>
              </a:rPr>
              <a:t>WiFi: HSV_Innovate</a:t>
            </a:r>
            <a:endParaRPr sz="49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rgbClr val="6FA8DC"/>
                </a:solidFill>
              </a:rPr>
              <a:t>Password: 20HsvInnovate19!</a:t>
            </a:r>
            <a:endParaRPr sz="49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375025"/>
            <a:ext cx="5607850" cy="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63350" y="1117450"/>
            <a:ext cx="8817300" cy="1566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6FA8DC"/>
                </a:solidFill>
              </a:rPr>
              <a:t>Code.Sip.Repeat. 3.0</a:t>
            </a:r>
            <a:endParaRPr b="1" sz="4900">
              <a:solidFill>
                <a:srgbClr val="6FA8DC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789000" y="2851150"/>
            <a:ext cx="1566000" cy="22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375025"/>
            <a:ext cx="5607850" cy="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63350" y="1117450"/>
            <a:ext cx="8817300" cy="1566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6FA8DC"/>
                </a:solidFill>
              </a:rPr>
              <a:t>Code.Sip.Repeat. 3.0</a:t>
            </a:r>
            <a:endParaRPr b="1" sz="4900">
              <a:solidFill>
                <a:srgbClr val="6FA8DC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63350" y="2980100"/>
            <a:ext cx="8728800" cy="16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