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8A8"/>
    <a:srgbClr val="4472C4"/>
    <a:srgbClr val="2E75B6"/>
    <a:srgbClr val="8FAADC"/>
    <a:srgbClr val="DEEBF7"/>
    <a:srgbClr val="81BB59"/>
    <a:srgbClr val="FFD966"/>
    <a:srgbClr val="C5E0B4"/>
    <a:srgbClr val="A3232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8" autoAdjust="0"/>
    <p:restoredTop sz="94660"/>
  </p:normalViewPr>
  <p:slideViewPr>
    <p:cSldViewPr snapToGrid="0">
      <p:cViewPr>
        <p:scale>
          <a:sx n="100" d="100"/>
          <a:sy n="100" d="100"/>
        </p:scale>
        <p:origin x="81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0E6C5-186D-49D3-B8BE-AD456F0FA315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BCF29-073D-4A85-A832-BAF8BF675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70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9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2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2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8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2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8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7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4C78-DBC7-40AA-84CF-9DB27B81DD9B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F658-52F9-41D2-A7FC-2514BB80B9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43150" y="727564"/>
            <a:ext cx="5460021" cy="3833968"/>
          </a:xfrm>
          <a:prstGeom prst="ellipse">
            <a:avLst/>
          </a:prstGeom>
          <a:solidFill>
            <a:schemeClr val="accent5">
              <a:alpha val="2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40083" y="273408"/>
            <a:ext cx="3484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Scalability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issue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55498" y="595203"/>
            <a:ext cx="3002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Credit 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assignment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46704" y="4850826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 exploration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4875446" y="1626071"/>
            <a:ext cx="2381734" cy="2217213"/>
            <a:chOff x="4132496" y="1654646"/>
            <a:chExt cx="2381734" cy="2217213"/>
          </a:xfrm>
        </p:grpSpPr>
        <p:sp>
          <p:nvSpPr>
            <p:cNvPr id="23" name="椭圆 22"/>
            <p:cNvSpPr/>
            <p:nvPr/>
          </p:nvSpPr>
          <p:spPr>
            <a:xfrm>
              <a:off x="4132496" y="1654646"/>
              <a:ext cx="2381734" cy="2217213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17499" y="1899041"/>
              <a:ext cx="11512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API [1]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05295" y="2304291"/>
              <a:ext cx="12378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ASN [2]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65135" y="2685129"/>
              <a:ext cx="16979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G2ANet [3]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27337" y="3096745"/>
              <a:ext cx="1443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DyAN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[4]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五角星 17"/>
            <p:cNvSpPr/>
            <p:nvPr/>
          </p:nvSpPr>
          <p:spPr>
            <a:xfrm>
              <a:off x="4605050" y="1973459"/>
              <a:ext cx="325356" cy="303807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51882" y="1052762"/>
            <a:ext cx="2473125" cy="2061184"/>
            <a:chOff x="7266680" y="881054"/>
            <a:chExt cx="2473125" cy="2432505"/>
          </a:xfrm>
        </p:grpSpPr>
        <p:sp>
          <p:nvSpPr>
            <p:cNvPr id="7" name="椭圆 6"/>
            <p:cNvSpPr/>
            <p:nvPr/>
          </p:nvSpPr>
          <p:spPr>
            <a:xfrm>
              <a:off x="7266680" y="881054"/>
              <a:ext cx="2473125" cy="2432505"/>
            </a:xfrm>
            <a:prstGeom prst="ellipse">
              <a:avLst/>
            </a:prstGeom>
            <a:solidFill>
              <a:schemeClr val="accent2">
                <a:lumMod val="75000"/>
                <a:alpha val="2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836784" y="1483471"/>
              <a:ext cx="12698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QPD [6]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763648" y="2019727"/>
              <a:ext cx="15263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Qatten</a:t>
              </a:r>
              <a:r>
                <a:rPr lang="en-US" altLang="zh-CN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[7]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1950287" y="2892802"/>
            <a:ext cx="2043870" cy="1997256"/>
          </a:xfrm>
          <a:prstGeom prst="ellipse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31113" y="1226448"/>
            <a:ext cx="3620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Scalable </a:t>
            </a:r>
            <a:r>
              <a:rPr lang="en-US" altLang="zh-CN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multiagent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networks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180676" y="3700620"/>
            <a:ext cx="1578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PMIC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[11]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3218" y="5686309"/>
            <a:ext cx="2295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Hybrid action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126607" y="3775954"/>
            <a:ext cx="1924500" cy="1863969"/>
            <a:chOff x="10331310" y="3325537"/>
            <a:chExt cx="1924500" cy="1863969"/>
          </a:xfrm>
        </p:grpSpPr>
        <p:sp>
          <p:nvSpPr>
            <p:cNvPr id="28" name="椭圆 27"/>
            <p:cNvSpPr/>
            <p:nvPr/>
          </p:nvSpPr>
          <p:spPr>
            <a:xfrm>
              <a:off x="10331310" y="3325537"/>
              <a:ext cx="1869821" cy="18639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370357" y="3843013"/>
              <a:ext cx="188545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MAPQN</a:t>
              </a:r>
            </a:p>
            <a:p>
              <a:r>
                <a:rPr lang="en-US" altLang="zh-CN" sz="2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MAHHQN [12]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2876160" y="1826021"/>
            <a:ext cx="1874850" cy="1882108"/>
          </a:xfrm>
          <a:prstGeom prst="ellipse">
            <a:avLst/>
          </a:prstGeom>
          <a:solidFill>
            <a:schemeClr val="tx1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20581966">
            <a:off x="1828029" y="1629309"/>
            <a:ext cx="2369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Hierarchical MARL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31517" y="2136716"/>
            <a:ext cx="147187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HIL</a:t>
            </a: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HCOMM</a:t>
            </a: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HQMIX [5]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80846" y="6309718"/>
            <a:ext cx="2764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Non-stationarity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496164" y="3110728"/>
            <a:ext cx="3359734" cy="3197826"/>
            <a:chOff x="5753214" y="3320669"/>
            <a:chExt cx="3359734" cy="3197826"/>
          </a:xfrm>
        </p:grpSpPr>
        <p:sp>
          <p:nvSpPr>
            <p:cNvPr id="25" name="椭圆 24"/>
            <p:cNvSpPr/>
            <p:nvPr/>
          </p:nvSpPr>
          <p:spPr>
            <a:xfrm>
              <a:off x="5753214" y="3320669"/>
              <a:ext cx="3359734" cy="319782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6677998" y="3855256"/>
              <a:ext cx="1722373" cy="870653"/>
              <a:chOff x="6633396" y="3775392"/>
              <a:chExt cx="1722373" cy="87065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633396" y="3775392"/>
                <a:ext cx="1722373" cy="870653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11006" y="3962241"/>
                <a:ext cx="15622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GASIL [8]</a:t>
                </a:r>
                <a:endPara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6680064" y="3501010"/>
              <a:ext cx="18028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Self-imitation</a:t>
              </a:r>
              <a:endPara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zh-CN" alt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6413744" y="5080155"/>
              <a:ext cx="2456042" cy="1288101"/>
              <a:chOff x="6633396" y="3775392"/>
              <a:chExt cx="2217226" cy="870653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6633396" y="3775392"/>
                <a:ext cx="1920234" cy="870653"/>
              </a:xfrm>
              <a:prstGeom prst="ellipse">
                <a:avLst/>
              </a:prstGeom>
              <a:solidFill>
                <a:schemeClr val="tx1">
                  <a:alpha val="2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724719" y="3918312"/>
                <a:ext cx="2125903" cy="520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BPR+ [9]</a:t>
                </a:r>
              </a:p>
              <a:p>
                <a:r>
                  <a:rPr lang="en-US" altLang="zh-CN" sz="22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DPN-BPR+[10] </a:t>
                </a:r>
                <a:endParaRPr lang="zh-CN" alt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6163342" y="4756369"/>
              <a:ext cx="25394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Opponent </a:t>
              </a:r>
              <a:r>
                <a: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modeling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200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69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xt Hao</dc:creator>
  <cp:lastModifiedBy>xt Hao</cp:lastModifiedBy>
  <cp:revision>161</cp:revision>
  <dcterms:created xsi:type="dcterms:W3CDTF">2022-01-13T13:36:38Z</dcterms:created>
  <dcterms:modified xsi:type="dcterms:W3CDTF">2022-03-16T12:37:54Z</dcterms:modified>
</cp:coreProperties>
</file>