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5" r:id="rId3"/>
    <p:sldId id="267" r:id="rId4"/>
    <p:sldId id="273" r:id="rId5"/>
    <p:sldId id="291" r:id="rId6"/>
    <p:sldId id="284" r:id="rId7"/>
    <p:sldId id="272" r:id="rId8"/>
    <p:sldId id="295" r:id="rId9"/>
    <p:sldId id="298" r:id="rId10"/>
    <p:sldId id="297" r:id="rId11"/>
    <p:sldId id="269" r:id="rId12"/>
    <p:sldId id="292" r:id="rId13"/>
    <p:sldId id="296" r:id="rId14"/>
    <p:sldId id="289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317" autoAdjust="0"/>
  </p:normalViewPr>
  <p:slideViewPr>
    <p:cSldViewPr snapToGrid="0" showGuides="1">
      <p:cViewPr>
        <p:scale>
          <a:sx n="132" d="100"/>
          <a:sy n="132" d="100"/>
        </p:scale>
        <p:origin x="272" y="824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0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8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9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0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3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0045" y="3474136"/>
            <a:ext cx="2749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操作系统项目展示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4E0CC-3ACC-104F-8A3E-5FA977C4203C}"/>
              </a:ext>
            </a:extLst>
          </p:cNvPr>
          <p:cNvSpPr txBox="1"/>
          <p:nvPr/>
        </p:nvSpPr>
        <p:spPr>
          <a:xfrm>
            <a:off x="6173575" y="4632161"/>
            <a:ext cx="23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张文喆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  <a:r>
              <a:rPr kumimoji="1" lang="en-US" altLang="zh-Hans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1719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宋天佑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  <a:r>
              <a:rPr kumimoji="1" lang="en-US" altLang="zh-Hans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1177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韩乐桐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1552761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EF389B-0CE0-6A4E-A09F-F490CE078D96}"/>
              </a:ext>
            </a:extLst>
          </p:cNvPr>
          <p:cNvSpPr txBox="1"/>
          <p:nvPr/>
        </p:nvSpPr>
        <p:spPr>
          <a:xfrm>
            <a:off x="2860727" y="2518108"/>
            <a:ext cx="568681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v1.0.0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B31193-FAB5-4715-9E16-D8D137C401E3}"/>
              </a:ext>
            </a:extLst>
          </p:cNvPr>
          <p:cNvGrpSpPr/>
          <p:nvPr/>
        </p:nvGrpSpPr>
        <p:grpSpPr>
          <a:xfrm>
            <a:off x="1324312" y="2428489"/>
            <a:ext cx="4986157" cy="2983387"/>
            <a:chOff x="629444" y="1181145"/>
            <a:chExt cx="6772419" cy="4052169"/>
          </a:xfrm>
        </p:grpSpPr>
        <p:sp>
          <p:nvSpPr>
            <p:cNvPr id="12" name="RelativeShape1"/>
            <p:cNvSpPr/>
            <p:nvPr/>
          </p:nvSpPr>
          <p:spPr>
            <a:xfrm>
              <a:off x="3341240" y="2690197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lativeShape2"/>
            <p:cNvSpPr/>
            <p:nvPr/>
          </p:nvSpPr>
          <p:spPr>
            <a:xfrm>
              <a:off x="6260293" y="2566288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RelativeShape3"/>
            <p:cNvSpPr/>
            <p:nvPr/>
          </p:nvSpPr>
          <p:spPr>
            <a:xfrm>
              <a:off x="947859" y="1306219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RelativeShape4"/>
            <p:cNvSpPr/>
            <p:nvPr/>
          </p:nvSpPr>
          <p:spPr>
            <a:xfrm>
              <a:off x="629444" y="4011223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5"/>
            <p:cNvSpPr/>
            <p:nvPr/>
          </p:nvSpPr>
          <p:spPr>
            <a:xfrm>
              <a:off x="3612040" y="1181145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42"/>
            <p:cNvSpPr>
              <a:spLocks/>
            </p:cNvSpPr>
            <p:nvPr/>
          </p:nvSpPr>
          <p:spPr bwMode="auto">
            <a:xfrm>
              <a:off x="5242044" y="3294957"/>
              <a:ext cx="295782" cy="29578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187033" y="3129080"/>
              <a:ext cx="673504" cy="1468917"/>
            </a:xfrm>
            <a:custGeom>
              <a:avLst/>
              <a:gdLst>
                <a:gd name="T0" fmla="*/ 8 w 337"/>
                <a:gd name="T1" fmla="*/ 735 h 735"/>
                <a:gd name="T2" fmla="*/ 0 w 337"/>
                <a:gd name="T3" fmla="*/ 727 h 735"/>
                <a:gd name="T4" fmla="*/ 329 w 337"/>
                <a:gd name="T5" fmla="*/ 0 h 735"/>
                <a:gd name="T6" fmla="*/ 337 w 337"/>
                <a:gd name="T7" fmla="*/ 8 h 735"/>
                <a:gd name="T8" fmla="*/ 8 w 337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35">
                  <a:moveTo>
                    <a:pt x="8" y="735"/>
                  </a:moveTo>
                  <a:lnTo>
                    <a:pt x="0" y="727"/>
                  </a:lnTo>
                  <a:lnTo>
                    <a:pt x="329" y="0"/>
                  </a:lnTo>
                  <a:lnTo>
                    <a:pt x="337" y="8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844549" y="2055871"/>
              <a:ext cx="1083201" cy="1073209"/>
            </a:xfrm>
            <a:custGeom>
              <a:avLst/>
              <a:gdLst>
                <a:gd name="T0" fmla="*/ 8 w 542"/>
                <a:gd name="T1" fmla="*/ 537 h 537"/>
                <a:gd name="T2" fmla="*/ 0 w 542"/>
                <a:gd name="T3" fmla="*/ 529 h 537"/>
                <a:gd name="T4" fmla="*/ 534 w 542"/>
                <a:gd name="T5" fmla="*/ 0 h 537"/>
                <a:gd name="T6" fmla="*/ 542 w 542"/>
                <a:gd name="T7" fmla="*/ 8 h 537"/>
                <a:gd name="T8" fmla="*/ 8 w 542"/>
                <a:gd name="T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537">
                  <a:moveTo>
                    <a:pt x="8" y="537"/>
                  </a:moveTo>
                  <a:lnTo>
                    <a:pt x="0" y="529"/>
                  </a:lnTo>
                  <a:lnTo>
                    <a:pt x="534" y="0"/>
                  </a:lnTo>
                  <a:lnTo>
                    <a:pt x="542" y="8"/>
                  </a:lnTo>
                  <a:lnTo>
                    <a:pt x="8" y="5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892514" y="1726114"/>
              <a:ext cx="2298305" cy="1418953"/>
            </a:xfrm>
            <a:custGeom>
              <a:avLst/>
              <a:gdLst>
                <a:gd name="T0" fmla="*/ 0 w 1150"/>
                <a:gd name="T1" fmla="*/ 710 h 710"/>
                <a:gd name="T2" fmla="*/ 0 w 1150"/>
                <a:gd name="T3" fmla="*/ 702 h 710"/>
                <a:gd name="T4" fmla="*/ 1150 w 1150"/>
                <a:gd name="T5" fmla="*/ 0 h 710"/>
                <a:gd name="T6" fmla="*/ 1150 w 1150"/>
                <a:gd name="T7" fmla="*/ 0 h 710"/>
                <a:gd name="T8" fmla="*/ 0 w 1150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" h="710">
                  <a:moveTo>
                    <a:pt x="0" y="710"/>
                  </a:moveTo>
                  <a:lnTo>
                    <a:pt x="0" y="702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892514" y="3211019"/>
              <a:ext cx="443673" cy="909330"/>
            </a:xfrm>
            <a:custGeom>
              <a:avLst/>
              <a:gdLst>
                <a:gd name="T0" fmla="*/ 214 w 222"/>
                <a:gd name="T1" fmla="*/ 455 h 455"/>
                <a:gd name="T2" fmla="*/ 0 w 222"/>
                <a:gd name="T3" fmla="*/ 0 h 455"/>
                <a:gd name="T4" fmla="*/ 0 w 222"/>
                <a:gd name="T5" fmla="*/ 0 h 455"/>
                <a:gd name="T6" fmla="*/ 222 w 222"/>
                <a:gd name="T7" fmla="*/ 455 h 455"/>
                <a:gd name="T8" fmla="*/ 214 w 222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55">
                  <a:moveTo>
                    <a:pt x="214" y="4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2" y="455"/>
                  </a:lnTo>
                  <a:lnTo>
                    <a:pt x="214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1844549" y="3129080"/>
              <a:ext cx="2494161" cy="1750709"/>
            </a:xfrm>
            <a:custGeom>
              <a:avLst/>
              <a:gdLst>
                <a:gd name="T0" fmla="*/ 1240 w 1248"/>
                <a:gd name="T1" fmla="*/ 876 h 876"/>
                <a:gd name="T2" fmla="*/ 0 w 1248"/>
                <a:gd name="T3" fmla="*/ 8 h 876"/>
                <a:gd name="T4" fmla="*/ 8 w 1248"/>
                <a:gd name="T5" fmla="*/ 0 h 876"/>
                <a:gd name="T6" fmla="*/ 1248 w 1248"/>
                <a:gd name="T7" fmla="*/ 867 h 876"/>
                <a:gd name="T8" fmla="*/ 1240 w 1248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876">
                  <a:moveTo>
                    <a:pt x="1240" y="87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248" y="867"/>
                  </a:lnTo>
                  <a:lnTo>
                    <a:pt x="1240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810574" y="1939956"/>
              <a:ext cx="1067213" cy="131903"/>
            </a:xfrm>
            <a:custGeom>
              <a:avLst/>
              <a:gdLst>
                <a:gd name="T0" fmla="*/ 534 w 534"/>
                <a:gd name="T1" fmla="*/ 66 h 66"/>
                <a:gd name="T2" fmla="*/ 0 w 534"/>
                <a:gd name="T3" fmla="*/ 8 h 66"/>
                <a:gd name="T4" fmla="*/ 0 w 534"/>
                <a:gd name="T5" fmla="*/ 0 h 66"/>
                <a:gd name="T6" fmla="*/ 534 w 534"/>
                <a:gd name="T7" fmla="*/ 58 h 66"/>
                <a:gd name="T8" fmla="*/ 534 w 53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66">
                  <a:moveTo>
                    <a:pt x="534" y="66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34" y="58"/>
                  </a:lnTo>
                  <a:lnTo>
                    <a:pt x="534" y="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696658" y="2021896"/>
              <a:ext cx="2200378" cy="1255074"/>
            </a:xfrm>
            <a:custGeom>
              <a:avLst/>
              <a:gdLst>
                <a:gd name="T0" fmla="*/ 1092 w 1101"/>
                <a:gd name="T1" fmla="*/ 628 h 628"/>
                <a:gd name="T2" fmla="*/ 0 w 1101"/>
                <a:gd name="T3" fmla="*/ 9 h 628"/>
                <a:gd name="T4" fmla="*/ 8 w 1101"/>
                <a:gd name="T5" fmla="*/ 0 h 628"/>
                <a:gd name="T6" fmla="*/ 1101 w 1101"/>
                <a:gd name="T7" fmla="*/ 620 h 628"/>
                <a:gd name="T8" fmla="*/ 1092 w 1101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628">
                  <a:moveTo>
                    <a:pt x="1092" y="62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101" y="620"/>
                  </a:lnTo>
                  <a:lnTo>
                    <a:pt x="1092" y="6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14792" y="1726114"/>
              <a:ext cx="2676028" cy="163879"/>
            </a:xfrm>
            <a:custGeom>
              <a:avLst/>
              <a:gdLst>
                <a:gd name="T0" fmla="*/ 0 w 1339"/>
                <a:gd name="T1" fmla="*/ 82 h 82"/>
                <a:gd name="T2" fmla="*/ 0 w 1339"/>
                <a:gd name="T3" fmla="*/ 74 h 82"/>
                <a:gd name="T4" fmla="*/ 1339 w 1339"/>
                <a:gd name="T5" fmla="*/ 0 h 82"/>
                <a:gd name="T6" fmla="*/ 1339 w 1339"/>
                <a:gd name="T7" fmla="*/ 8 h 82"/>
                <a:gd name="T8" fmla="*/ 0 w 133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82">
                  <a:moveTo>
                    <a:pt x="0" y="82"/>
                  </a:moveTo>
                  <a:lnTo>
                    <a:pt x="0" y="74"/>
                  </a:lnTo>
                  <a:lnTo>
                    <a:pt x="1339" y="0"/>
                  </a:lnTo>
                  <a:lnTo>
                    <a:pt x="1339" y="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482815" y="1889994"/>
              <a:ext cx="2855895" cy="2989795"/>
            </a:xfrm>
            <a:custGeom>
              <a:avLst/>
              <a:gdLst>
                <a:gd name="T0" fmla="*/ 1421 w 1429"/>
                <a:gd name="T1" fmla="*/ 1496 h 1496"/>
                <a:gd name="T2" fmla="*/ 0 w 1429"/>
                <a:gd name="T3" fmla="*/ 9 h 1496"/>
                <a:gd name="T4" fmla="*/ 8 w 1429"/>
                <a:gd name="T5" fmla="*/ 0 h 1496"/>
                <a:gd name="T6" fmla="*/ 1429 w 1429"/>
                <a:gd name="T7" fmla="*/ 1487 h 1496"/>
                <a:gd name="T8" fmla="*/ 1421 w 1429"/>
                <a:gd name="T9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1496">
                  <a:moveTo>
                    <a:pt x="1421" y="1496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429" y="1487"/>
                  </a:lnTo>
                  <a:lnTo>
                    <a:pt x="1421" y="14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1155057" y="1874005"/>
              <a:ext cx="377722" cy="2708003"/>
            </a:xfrm>
            <a:custGeom>
              <a:avLst/>
              <a:gdLst>
                <a:gd name="T0" fmla="*/ 8 w 189"/>
                <a:gd name="T1" fmla="*/ 1355 h 1355"/>
                <a:gd name="T2" fmla="*/ 0 w 189"/>
                <a:gd name="T3" fmla="*/ 1355 h 1355"/>
                <a:gd name="T4" fmla="*/ 180 w 189"/>
                <a:gd name="T5" fmla="*/ 0 h 1355"/>
                <a:gd name="T6" fmla="*/ 189 w 189"/>
                <a:gd name="T7" fmla="*/ 8 h 1355"/>
                <a:gd name="T8" fmla="*/ 8 w 189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355">
                  <a:moveTo>
                    <a:pt x="8" y="1355"/>
                  </a:moveTo>
                  <a:lnTo>
                    <a:pt x="0" y="1355"/>
                  </a:lnTo>
                  <a:lnTo>
                    <a:pt x="180" y="0"/>
                  </a:lnTo>
                  <a:lnTo>
                    <a:pt x="189" y="8"/>
                  </a:lnTo>
                  <a:lnTo>
                    <a:pt x="8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Oval 21"/>
            <p:cNvSpPr>
              <a:spLocks/>
            </p:cNvSpPr>
            <p:nvPr/>
          </p:nvSpPr>
          <p:spPr bwMode="auto">
            <a:xfrm>
              <a:off x="5613910" y="4342535"/>
              <a:ext cx="524789" cy="528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Oval 22"/>
            <p:cNvSpPr>
              <a:spLocks/>
            </p:cNvSpPr>
            <p:nvPr/>
          </p:nvSpPr>
          <p:spPr bwMode="auto">
            <a:xfrm>
              <a:off x="1712646" y="2997177"/>
              <a:ext cx="279794" cy="279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548767" y="2005908"/>
              <a:ext cx="311770" cy="1107183"/>
            </a:xfrm>
            <a:custGeom>
              <a:avLst/>
              <a:gdLst>
                <a:gd name="T0" fmla="*/ 148 w 156"/>
                <a:gd name="T1" fmla="*/ 554 h 554"/>
                <a:gd name="T2" fmla="*/ 0 w 156"/>
                <a:gd name="T3" fmla="*/ 0 h 554"/>
                <a:gd name="T4" fmla="*/ 8 w 156"/>
                <a:gd name="T5" fmla="*/ 0 h 554"/>
                <a:gd name="T6" fmla="*/ 156 w 156"/>
                <a:gd name="T7" fmla="*/ 554 h 554"/>
                <a:gd name="T8" fmla="*/ 148 w 15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4">
                  <a:moveTo>
                    <a:pt x="148" y="554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56" y="554"/>
                  </a:lnTo>
                  <a:lnTo>
                    <a:pt x="148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320199" y="3442848"/>
              <a:ext cx="1247081" cy="677501"/>
            </a:xfrm>
            <a:custGeom>
              <a:avLst/>
              <a:gdLst>
                <a:gd name="T0" fmla="*/ 8 w 624"/>
                <a:gd name="T1" fmla="*/ 339 h 339"/>
                <a:gd name="T2" fmla="*/ 0 w 624"/>
                <a:gd name="T3" fmla="*/ 339 h 339"/>
                <a:gd name="T4" fmla="*/ 624 w 624"/>
                <a:gd name="T5" fmla="*/ 0 h 339"/>
                <a:gd name="T6" fmla="*/ 624 w 624"/>
                <a:gd name="T7" fmla="*/ 0 h 339"/>
                <a:gd name="T8" fmla="*/ 8 w 624"/>
                <a:gd name="T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39">
                  <a:moveTo>
                    <a:pt x="8" y="339"/>
                  </a:moveTo>
                  <a:lnTo>
                    <a:pt x="0" y="339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8" y="3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2304210" y="2071859"/>
              <a:ext cx="623540" cy="2014514"/>
            </a:xfrm>
            <a:custGeom>
              <a:avLst/>
              <a:gdLst>
                <a:gd name="T0" fmla="*/ 8 w 312"/>
                <a:gd name="T1" fmla="*/ 1008 h 1008"/>
                <a:gd name="T2" fmla="*/ 0 w 312"/>
                <a:gd name="T3" fmla="*/ 1000 h 1008"/>
                <a:gd name="T4" fmla="*/ 304 w 312"/>
                <a:gd name="T5" fmla="*/ 0 h 1008"/>
                <a:gd name="T6" fmla="*/ 312 w 312"/>
                <a:gd name="T7" fmla="*/ 0 h 1008"/>
                <a:gd name="T8" fmla="*/ 8 w 312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008">
                  <a:moveTo>
                    <a:pt x="8" y="1008"/>
                  </a:moveTo>
                  <a:lnTo>
                    <a:pt x="0" y="100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8" y="1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320199" y="4120348"/>
              <a:ext cx="2018512" cy="759440"/>
            </a:xfrm>
            <a:custGeom>
              <a:avLst/>
              <a:gdLst>
                <a:gd name="T0" fmla="*/ 1010 w 1010"/>
                <a:gd name="T1" fmla="*/ 380 h 380"/>
                <a:gd name="T2" fmla="*/ 0 w 1010"/>
                <a:gd name="T3" fmla="*/ 8 h 380"/>
                <a:gd name="T4" fmla="*/ 0 w 1010"/>
                <a:gd name="T5" fmla="*/ 0 h 380"/>
                <a:gd name="T6" fmla="*/ 1010 w 1010"/>
                <a:gd name="T7" fmla="*/ 371 h 380"/>
                <a:gd name="T8" fmla="*/ 1010 w 1010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380">
                  <a:moveTo>
                    <a:pt x="1010" y="38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010" y="371"/>
                  </a:lnTo>
                  <a:lnTo>
                    <a:pt x="1010" y="3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1236997" y="4631971"/>
              <a:ext cx="3101713" cy="247817"/>
            </a:xfrm>
            <a:custGeom>
              <a:avLst/>
              <a:gdLst>
                <a:gd name="T0" fmla="*/ 1552 w 1552"/>
                <a:gd name="T1" fmla="*/ 124 h 124"/>
                <a:gd name="T2" fmla="*/ 0 w 1552"/>
                <a:gd name="T3" fmla="*/ 8 h 124"/>
                <a:gd name="T4" fmla="*/ 0 w 1552"/>
                <a:gd name="T5" fmla="*/ 0 h 124"/>
                <a:gd name="T6" fmla="*/ 1552 w 1552"/>
                <a:gd name="T7" fmla="*/ 115 h 124"/>
                <a:gd name="T8" fmla="*/ 1552 w 155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24">
                  <a:moveTo>
                    <a:pt x="1552" y="1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552" y="115"/>
                  </a:lnTo>
                  <a:lnTo>
                    <a:pt x="1552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338710" y="4631971"/>
              <a:ext cx="1460924" cy="247817"/>
            </a:xfrm>
            <a:custGeom>
              <a:avLst/>
              <a:gdLst>
                <a:gd name="T0" fmla="*/ 0 w 731"/>
                <a:gd name="T1" fmla="*/ 124 h 124"/>
                <a:gd name="T2" fmla="*/ 0 w 731"/>
                <a:gd name="T3" fmla="*/ 115 h 124"/>
                <a:gd name="T4" fmla="*/ 731 w 731"/>
                <a:gd name="T5" fmla="*/ 0 h 124"/>
                <a:gd name="T6" fmla="*/ 731 w 731"/>
                <a:gd name="T7" fmla="*/ 8 h 124"/>
                <a:gd name="T8" fmla="*/ 0 w 731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24">
                  <a:moveTo>
                    <a:pt x="0" y="124"/>
                  </a:moveTo>
                  <a:lnTo>
                    <a:pt x="0" y="115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5389935" y="3442848"/>
              <a:ext cx="409699" cy="1189124"/>
            </a:xfrm>
            <a:custGeom>
              <a:avLst/>
              <a:gdLst>
                <a:gd name="T0" fmla="*/ 205 w 205"/>
                <a:gd name="T1" fmla="*/ 595 h 595"/>
                <a:gd name="T2" fmla="*/ 0 w 205"/>
                <a:gd name="T3" fmla="*/ 0 h 595"/>
                <a:gd name="T4" fmla="*/ 0 w 205"/>
                <a:gd name="T5" fmla="*/ 0 h 595"/>
                <a:gd name="T6" fmla="*/ 205 w 205"/>
                <a:gd name="T7" fmla="*/ 595 h 595"/>
                <a:gd name="T8" fmla="*/ 205 w 205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95">
                  <a:moveTo>
                    <a:pt x="205" y="59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595"/>
                  </a:lnTo>
                  <a:lnTo>
                    <a:pt x="205" y="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4322722" y="3442848"/>
              <a:ext cx="1067213" cy="1436941"/>
            </a:xfrm>
            <a:custGeom>
              <a:avLst/>
              <a:gdLst>
                <a:gd name="T0" fmla="*/ 8 w 534"/>
                <a:gd name="T1" fmla="*/ 719 h 719"/>
                <a:gd name="T2" fmla="*/ 0 w 534"/>
                <a:gd name="T3" fmla="*/ 710 h 719"/>
                <a:gd name="T4" fmla="*/ 534 w 534"/>
                <a:gd name="T5" fmla="*/ 0 h 719"/>
                <a:gd name="T6" fmla="*/ 534 w 534"/>
                <a:gd name="T7" fmla="*/ 0 h 719"/>
                <a:gd name="T8" fmla="*/ 8 w 534"/>
                <a:gd name="T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719">
                  <a:moveTo>
                    <a:pt x="8" y="719"/>
                  </a:moveTo>
                  <a:lnTo>
                    <a:pt x="0" y="71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8" y="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29012" y="3276971"/>
              <a:ext cx="409699" cy="1602818"/>
            </a:xfrm>
            <a:custGeom>
              <a:avLst/>
              <a:gdLst>
                <a:gd name="T0" fmla="*/ 197 w 205"/>
                <a:gd name="T1" fmla="*/ 802 h 802"/>
                <a:gd name="T2" fmla="*/ 0 w 205"/>
                <a:gd name="T3" fmla="*/ 0 h 802"/>
                <a:gd name="T4" fmla="*/ 0 w 205"/>
                <a:gd name="T5" fmla="*/ 0 h 802"/>
                <a:gd name="T6" fmla="*/ 205 w 205"/>
                <a:gd name="T7" fmla="*/ 793 h 802"/>
                <a:gd name="T8" fmla="*/ 197 w 205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802">
                  <a:moveTo>
                    <a:pt x="197" y="80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793"/>
                  </a:lnTo>
                  <a:lnTo>
                    <a:pt x="197" y="8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929012" y="3276971"/>
              <a:ext cx="1460924" cy="165878"/>
            </a:xfrm>
            <a:custGeom>
              <a:avLst/>
              <a:gdLst>
                <a:gd name="T0" fmla="*/ 731 w 731"/>
                <a:gd name="T1" fmla="*/ 83 h 83"/>
                <a:gd name="T2" fmla="*/ 0 w 731"/>
                <a:gd name="T3" fmla="*/ 9 h 83"/>
                <a:gd name="T4" fmla="*/ 0 w 731"/>
                <a:gd name="T5" fmla="*/ 0 h 83"/>
                <a:gd name="T6" fmla="*/ 731 w 731"/>
                <a:gd name="T7" fmla="*/ 83 h 83"/>
                <a:gd name="T8" fmla="*/ 731 w 73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83">
                  <a:moveTo>
                    <a:pt x="731" y="8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31" y="83"/>
                  </a:lnTo>
                  <a:lnTo>
                    <a:pt x="731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5389935" y="3129080"/>
              <a:ext cx="1460924" cy="313769"/>
            </a:xfrm>
            <a:custGeom>
              <a:avLst/>
              <a:gdLst>
                <a:gd name="T0" fmla="*/ 0 w 731"/>
                <a:gd name="T1" fmla="*/ 157 h 157"/>
                <a:gd name="T2" fmla="*/ 0 w 731"/>
                <a:gd name="T3" fmla="*/ 157 h 157"/>
                <a:gd name="T4" fmla="*/ 731 w 731"/>
                <a:gd name="T5" fmla="*/ 0 h 157"/>
                <a:gd name="T6" fmla="*/ 731 w 731"/>
                <a:gd name="T7" fmla="*/ 8 h 157"/>
                <a:gd name="T8" fmla="*/ 0 w 73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57">
                  <a:moveTo>
                    <a:pt x="0" y="157"/>
                  </a:moveTo>
                  <a:lnTo>
                    <a:pt x="0" y="157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817620" y="3129080"/>
              <a:ext cx="1033239" cy="1502891"/>
            </a:xfrm>
            <a:custGeom>
              <a:avLst/>
              <a:gdLst>
                <a:gd name="T0" fmla="*/ 0 w 517"/>
                <a:gd name="T1" fmla="*/ 752 h 752"/>
                <a:gd name="T2" fmla="*/ 0 w 517"/>
                <a:gd name="T3" fmla="*/ 752 h 752"/>
                <a:gd name="T4" fmla="*/ 517 w 517"/>
                <a:gd name="T5" fmla="*/ 0 h 752"/>
                <a:gd name="T6" fmla="*/ 517 w 517"/>
                <a:gd name="T7" fmla="*/ 8 h 752"/>
                <a:gd name="T8" fmla="*/ 0 w 517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752">
                  <a:moveTo>
                    <a:pt x="0" y="752"/>
                  </a:moveTo>
                  <a:lnTo>
                    <a:pt x="0" y="752"/>
                  </a:lnTo>
                  <a:lnTo>
                    <a:pt x="517" y="0"/>
                  </a:lnTo>
                  <a:lnTo>
                    <a:pt x="517" y="8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4322722" y="3129080"/>
              <a:ext cx="2512148" cy="1750709"/>
            </a:xfrm>
            <a:custGeom>
              <a:avLst/>
              <a:gdLst>
                <a:gd name="T0" fmla="*/ 8 w 1257"/>
                <a:gd name="T1" fmla="*/ 876 h 876"/>
                <a:gd name="T2" fmla="*/ 0 w 1257"/>
                <a:gd name="T3" fmla="*/ 867 h 876"/>
                <a:gd name="T4" fmla="*/ 1257 w 1257"/>
                <a:gd name="T5" fmla="*/ 0 h 876"/>
                <a:gd name="T6" fmla="*/ 1257 w 1257"/>
                <a:gd name="T7" fmla="*/ 8 h 876"/>
                <a:gd name="T8" fmla="*/ 8 w 1257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7" h="876">
                  <a:moveTo>
                    <a:pt x="8" y="876"/>
                  </a:moveTo>
                  <a:lnTo>
                    <a:pt x="0" y="867"/>
                  </a:lnTo>
                  <a:lnTo>
                    <a:pt x="1257" y="0"/>
                  </a:lnTo>
                  <a:lnTo>
                    <a:pt x="1257" y="8"/>
                  </a:lnTo>
                  <a:lnTo>
                    <a:pt x="8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2943739" y="1726114"/>
              <a:ext cx="1247081" cy="345746"/>
            </a:xfrm>
            <a:custGeom>
              <a:avLst/>
              <a:gdLst>
                <a:gd name="T0" fmla="*/ 0 w 624"/>
                <a:gd name="T1" fmla="*/ 173 h 173"/>
                <a:gd name="T2" fmla="*/ 0 w 624"/>
                <a:gd name="T3" fmla="*/ 165 h 173"/>
                <a:gd name="T4" fmla="*/ 624 w 624"/>
                <a:gd name="T5" fmla="*/ 0 h 173"/>
                <a:gd name="T6" fmla="*/ 624 w 624"/>
                <a:gd name="T7" fmla="*/ 8 h 173"/>
                <a:gd name="T8" fmla="*/ 0 w 62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73">
                  <a:moveTo>
                    <a:pt x="0" y="173"/>
                  </a:moveTo>
                  <a:lnTo>
                    <a:pt x="0" y="165"/>
                  </a:lnTo>
                  <a:lnTo>
                    <a:pt x="624" y="0"/>
                  </a:lnTo>
                  <a:lnTo>
                    <a:pt x="624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2927751" y="2055871"/>
              <a:ext cx="985274" cy="1205112"/>
            </a:xfrm>
            <a:custGeom>
              <a:avLst/>
              <a:gdLst>
                <a:gd name="T0" fmla="*/ 493 w 493"/>
                <a:gd name="T1" fmla="*/ 603 h 603"/>
                <a:gd name="T2" fmla="*/ 0 w 493"/>
                <a:gd name="T3" fmla="*/ 8 h 603"/>
                <a:gd name="T4" fmla="*/ 8 w 493"/>
                <a:gd name="T5" fmla="*/ 0 h 603"/>
                <a:gd name="T6" fmla="*/ 493 w 493"/>
                <a:gd name="T7" fmla="*/ 603 h 603"/>
                <a:gd name="T8" fmla="*/ 493 w 493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603">
                  <a:moveTo>
                    <a:pt x="493" y="603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493" y="603"/>
                  </a:lnTo>
                  <a:lnTo>
                    <a:pt x="493" y="6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897035" y="1726114"/>
              <a:ext cx="293784" cy="1534868"/>
            </a:xfrm>
            <a:custGeom>
              <a:avLst/>
              <a:gdLst>
                <a:gd name="T0" fmla="*/ 8 w 147"/>
                <a:gd name="T1" fmla="*/ 768 h 768"/>
                <a:gd name="T2" fmla="*/ 0 w 147"/>
                <a:gd name="T3" fmla="*/ 768 h 768"/>
                <a:gd name="T4" fmla="*/ 139 w 147"/>
                <a:gd name="T5" fmla="*/ 0 h 768"/>
                <a:gd name="T6" fmla="*/ 147 w 147"/>
                <a:gd name="T7" fmla="*/ 0 h 768"/>
                <a:gd name="T8" fmla="*/ 8 w 147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68">
                  <a:moveTo>
                    <a:pt x="8" y="768"/>
                  </a:moveTo>
                  <a:lnTo>
                    <a:pt x="0" y="768"/>
                  </a:lnTo>
                  <a:lnTo>
                    <a:pt x="139" y="0"/>
                  </a:lnTo>
                  <a:lnTo>
                    <a:pt x="147" y="0"/>
                  </a:lnTo>
                  <a:lnTo>
                    <a:pt x="8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190819" y="1726114"/>
              <a:ext cx="1494898" cy="147891"/>
            </a:xfrm>
            <a:custGeom>
              <a:avLst/>
              <a:gdLst>
                <a:gd name="T0" fmla="*/ 748 w 748"/>
                <a:gd name="T1" fmla="*/ 74 h 74"/>
                <a:gd name="T2" fmla="*/ 0 w 748"/>
                <a:gd name="T3" fmla="*/ 8 h 74"/>
                <a:gd name="T4" fmla="*/ 0 w 748"/>
                <a:gd name="T5" fmla="*/ 0 h 74"/>
                <a:gd name="T6" fmla="*/ 748 w 748"/>
                <a:gd name="T7" fmla="*/ 66 h 74"/>
                <a:gd name="T8" fmla="*/ 748 w 7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74">
                  <a:moveTo>
                    <a:pt x="748" y="7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8" y="66"/>
                  </a:lnTo>
                  <a:lnTo>
                    <a:pt x="748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5389935" y="1874005"/>
              <a:ext cx="295782" cy="1534868"/>
            </a:xfrm>
            <a:custGeom>
              <a:avLst/>
              <a:gdLst>
                <a:gd name="T0" fmla="*/ 0 w 148"/>
                <a:gd name="T1" fmla="*/ 768 h 768"/>
                <a:gd name="T2" fmla="*/ 0 w 148"/>
                <a:gd name="T3" fmla="*/ 768 h 768"/>
                <a:gd name="T4" fmla="*/ 148 w 148"/>
                <a:gd name="T5" fmla="*/ 0 h 768"/>
                <a:gd name="T6" fmla="*/ 148 w 148"/>
                <a:gd name="T7" fmla="*/ 0 h 768"/>
                <a:gd name="T8" fmla="*/ 0 w 14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68">
                  <a:moveTo>
                    <a:pt x="0" y="768"/>
                  </a:moveTo>
                  <a:lnTo>
                    <a:pt x="0" y="76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5685717" y="1874005"/>
              <a:ext cx="1149153" cy="1239086"/>
            </a:xfrm>
            <a:custGeom>
              <a:avLst/>
              <a:gdLst>
                <a:gd name="T0" fmla="*/ 567 w 575"/>
                <a:gd name="T1" fmla="*/ 620 h 620"/>
                <a:gd name="T2" fmla="*/ 0 w 575"/>
                <a:gd name="T3" fmla="*/ 8 h 620"/>
                <a:gd name="T4" fmla="*/ 0 w 575"/>
                <a:gd name="T5" fmla="*/ 0 h 620"/>
                <a:gd name="T6" fmla="*/ 575 w 575"/>
                <a:gd name="T7" fmla="*/ 620 h 620"/>
                <a:gd name="T8" fmla="*/ 567 w 57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620">
                  <a:moveTo>
                    <a:pt x="567" y="62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75" y="620"/>
                  </a:lnTo>
                  <a:lnTo>
                    <a:pt x="567" y="6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3960988" y="1874005"/>
              <a:ext cx="1724729" cy="1337014"/>
            </a:xfrm>
            <a:custGeom>
              <a:avLst/>
              <a:gdLst>
                <a:gd name="T0" fmla="*/ 9 w 863"/>
                <a:gd name="T1" fmla="*/ 669 h 669"/>
                <a:gd name="T2" fmla="*/ 0 w 863"/>
                <a:gd name="T3" fmla="*/ 669 h 669"/>
                <a:gd name="T4" fmla="*/ 863 w 863"/>
                <a:gd name="T5" fmla="*/ 0 h 669"/>
                <a:gd name="T6" fmla="*/ 863 w 863"/>
                <a:gd name="T7" fmla="*/ 8 h 669"/>
                <a:gd name="T8" fmla="*/ 9 w 863"/>
                <a:gd name="T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669">
                  <a:moveTo>
                    <a:pt x="9" y="669"/>
                  </a:moveTo>
                  <a:lnTo>
                    <a:pt x="0" y="669"/>
                  </a:lnTo>
                  <a:lnTo>
                    <a:pt x="863" y="0"/>
                  </a:lnTo>
                  <a:lnTo>
                    <a:pt x="863" y="8"/>
                  </a:lnTo>
                  <a:lnTo>
                    <a:pt x="9" y="6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174831" y="1726114"/>
              <a:ext cx="1215104" cy="1716734"/>
            </a:xfrm>
            <a:custGeom>
              <a:avLst/>
              <a:gdLst>
                <a:gd name="T0" fmla="*/ 608 w 608"/>
                <a:gd name="T1" fmla="*/ 859 h 859"/>
                <a:gd name="T2" fmla="*/ 0 w 608"/>
                <a:gd name="T3" fmla="*/ 0 h 859"/>
                <a:gd name="T4" fmla="*/ 8 w 608"/>
                <a:gd name="T5" fmla="*/ 0 h 859"/>
                <a:gd name="T6" fmla="*/ 608 w 608"/>
                <a:gd name="T7" fmla="*/ 859 h 859"/>
                <a:gd name="T8" fmla="*/ 608 w 608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859">
                  <a:moveTo>
                    <a:pt x="608" y="859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608" y="859"/>
                  </a:lnTo>
                  <a:lnTo>
                    <a:pt x="608" y="8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5685717" y="1874005"/>
              <a:ext cx="147891" cy="2708003"/>
            </a:xfrm>
            <a:custGeom>
              <a:avLst/>
              <a:gdLst>
                <a:gd name="T0" fmla="*/ 66 w 74"/>
                <a:gd name="T1" fmla="*/ 1355 h 1355"/>
                <a:gd name="T2" fmla="*/ 0 w 74"/>
                <a:gd name="T3" fmla="*/ 8 h 1355"/>
                <a:gd name="T4" fmla="*/ 0 w 74"/>
                <a:gd name="T5" fmla="*/ 0 h 1355"/>
                <a:gd name="T6" fmla="*/ 74 w 74"/>
                <a:gd name="T7" fmla="*/ 1355 h 1355"/>
                <a:gd name="T8" fmla="*/ 66 w 74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5">
                  <a:moveTo>
                    <a:pt x="66" y="1355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" y="1355"/>
                  </a:lnTo>
                  <a:lnTo>
                    <a:pt x="66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4322722" y="1874005"/>
              <a:ext cx="1362995" cy="3005783"/>
            </a:xfrm>
            <a:custGeom>
              <a:avLst/>
              <a:gdLst>
                <a:gd name="T0" fmla="*/ 8 w 682"/>
                <a:gd name="T1" fmla="*/ 1504 h 1504"/>
                <a:gd name="T2" fmla="*/ 0 w 682"/>
                <a:gd name="T3" fmla="*/ 1495 h 1504"/>
                <a:gd name="T4" fmla="*/ 682 w 682"/>
                <a:gd name="T5" fmla="*/ 0 h 1504"/>
                <a:gd name="T6" fmla="*/ 682 w 682"/>
                <a:gd name="T7" fmla="*/ 8 h 1504"/>
                <a:gd name="T8" fmla="*/ 8 w 682"/>
                <a:gd name="T9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504">
                  <a:moveTo>
                    <a:pt x="8" y="1504"/>
                  </a:moveTo>
                  <a:lnTo>
                    <a:pt x="0" y="1495"/>
                  </a:lnTo>
                  <a:lnTo>
                    <a:pt x="682" y="0"/>
                  </a:lnTo>
                  <a:lnTo>
                    <a:pt x="682" y="8"/>
                  </a:lnTo>
                  <a:lnTo>
                    <a:pt x="8" y="15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4190819" y="1726114"/>
              <a:ext cx="2660039" cy="1418953"/>
            </a:xfrm>
            <a:custGeom>
              <a:avLst/>
              <a:gdLst>
                <a:gd name="T0" fmla="*/ 1331 w 1331"/>
                <a:gd name="T1" fmla="*/ 710 h 710"/>
                <a:gd name="T2" fmla="*/ 0 w 1331"/>
                <a:gd name="T3" fmla="*/ 0 h 710"/>
                <a:gd name="T4" fmla="*/ 0 w 1331"/>
                <a:gd name="T5" fmla="*/ 0 h 710"/>
                <a:gd name="T6" fmla="*/ 1331 w 1331"/>
                <a:gd name="T7" fmla="*/ 702 h 710"/>
                <a:gd name="T8" fmla="*/ 1331 w 1331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710">
                  <a:moveTo>
                    <a:pt x="1331" y="7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1" y="702"/>
                  </a:lnTo>
                  <a:lnTo>
                    <a:pt x="1331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3879049" y="3129080"/>
              <a:ext cx="2971810" cy="147891"/>
            </a:xfrm>
            <a:custGeom>
              <a:avLst/>
              <a:gdLst>
                <a:gd name="T0" fmla="*/ 0 w 1487"/>
                <a:gd name="T1" fmla="*/ 74 h 74"/>
                <a:gd name="T2" fmla="*/ 0 w 1487"/>
                <a:gd name="T3" fmla="*/ 66 h 74"/>
                <a:gd name="T4" fmla="*/ 1487 w 1487"/>
                <a:gd name="T5" fmla="*/ 0 h 74"/>
                <a:gd name="T6" fmla="*/ 1487 w 1487"/>
                <a:gd name="T7" fmla="*/ 8 h 74"/>
                <a:gd name="T8" fmla="*/ 0 w 1487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7" h="74">
                  <a:moveTo>
                    <a:pt x="0" y="74"/>
                  </a:moveTo>
                  <a:lnTo>
                    <a:pt x="0" y="66"/>
                  </a:lnTo>
                  <a:lnTo>
                    <a:pt x="1487" y="0"/>
                  </a:lnTo>
                  <a:lnTo>
                    <a:pt x="1487" y="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0199" y="4120348"/>
              <a:ext cx="3479435" cy="527611"/>
            </a:xfrm>
            <a:custGeom>
              <a:avLst/>
              <a:gdLst>
                <a:gd name="T0" fmla="*/ 1741 w 1741"/>
                <a:gd name="T1" fmla="*/ 264 h 264"/>
                <a:gd name="T2" fmla="*/ 0 w 1741"/>
                <a:gd name="T3" fmla="*/ 8 h 264"/>
                <a:gd name="T4" fmla="*/ 0 w 1741"/>
                <a:gd name="T5" fmla="*/ 0 h 264"/>
                <a:gd name="T6" fmla="*/ 1741 w 1741"/>
                <a:gd name="T7" fmla="*/ 256 h 264"/>
                <a:gd name="T8" fmla="*/ 1741 w 1741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264">
                  <a:moveTo>
                    <a:pt x="1741" y="26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41" y="256"/>
                  </a:lnTo>
                  <a:lnTo>
                    <a:pt x="1741" y="2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Oval 141"/>
            <p:cNvSpPr>
              <a:spLocks/>
            </p:cNvSpPr>
            <p:nvPr/>
          </p:nvSpPr>
          <p:spPr bwMode="auto">
            <a:xfrm>
              <a:off x="3983655" y="4562052"/>
              <a:ext cx="692948" cy="6712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ls</a:t>
              </a:r>
              <a:endParaRPr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143"/>
            <p:cNvSpPr>
              <a:spLocks/>
            </p:cNvSpPr>
            <p:nvPr/>
          </p:nvSpPr>
          <p:spPr bwMode="auto">
            <a:xfrm>
              <a:off x="5470934" y="1659223"/>
              <a:ext cx="429564" cy="4295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Oval 23"/>
            <p:cNvSpPr>
              <a:spLocks/>
            </p:cNvSpPr>
            <p:nvPr/>
          </p:nvSpPr>
          <p:spPr bwMode="auto">
            <a:xfrm>
              <a:off x="2829822" y="1955944"/>
              <a:ext cx="229831" cy="2318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Oval 20"/>
            <p:cNvSpPr>
              <a:spLocks/>
            </p:cNvSpPr>
            <p:nvPr/>
          </p:nvSpPr>
          <p:spPr bwMode="auto">
            <a:xfrm>
              <a:off x="2172308" y="3970458"/>
              <a:ext cx="311770" cy="313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ValueShape1"/>
            <p:cNvSpPr>
              <a:spLocks/>
            </p:cNvSpPr>
            <p:nvPr/>
          </p:nvSpPr>
          <p:spPr bwMode="auto">
            <a:xfrm>
              <a:off x="3455397" y="2804354"/>
              <a:ext cx="913256" cy="91325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touch</a:t>
              </a:r>
            </a:p>
          </p:txBody>
        </p:sp>
        <p:sp>
          <p:nvSpPr>
            <p:cNvPr id="83" name="ValueShape2"/>
            <p:cNvSpPr>
              <a:spLocks/>
            </p:cNvSpPr>
            <p:nvPr/>
          </p:nvSpPr>
          <p:spPr bwMode="auto">
            <a:xfrm>
              <a:off x="6414405" y="2720400"/>
              <a:ext cx="833346" cy="83334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mkdir</a:t>
              </a:r>
            </a:p>
          </p:txBody>
        </p:sp>
        <p:sp>
          <p:nvSpPr>
            <p:cNvPr id="84" name="ValueShape3"/>
            <p:cNvSpPr>
              <a:spLocks/>
            </p:cNvSpPr>
            <p:nvPr/>
          </p:nvSpPr>
          <p:spPr bwMode="auto">
            <a:xfrm>
              <a:off x="1096263" y="1454623"/>
              <a:ext cx="844762" cy="84476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vi</a:t>
              </a:r>
              <a:endParaRPr lang="en-US" altLang="zh-CN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ValueShape4"/>
            <p:cNvSpPr>
              <a:spLocks/>
            </p:cNvSpPr>
            <p:nvPr/>
          </p:nvSpPr>
          <p:spPr bwMode="auto">
            <a:xfrm>
              <a:off x="799419" y="4083517"/>
              <a:ext cx="913256" cy="91325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cat</a:t>
              </a:r>
            </a:p>
          </p:txBody>
        </p:sp>
        <p:sp>
          <p:nvSpPr>
            <p:cNvPr id="86" name="ValueShape5"/>
            <p:cNvSpPr>
              <a:spLocks/>
            </p:cNvSpPr>
            <p:nvPr/>
          </p:nvSpPr>
          <p:spPr bwMode="auto">
            <a:xfrm>
              <a:off x="3851770" y="1420875"/>
              <a:ext cx="662111" cy="66211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rm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E11B417-38AE-40BC-A825-8573543280C9}"/>
              </a:ext>
            </a:extLst>
          </p:cNvPr>
          <p:cNvSpPr/>
          <p:nvPr/>
        </p:nvSpPr>
        <p:spPr>
          <a:xfrm>
            <a:off x="7348652" y="1878946"/>
            <a:ext cx="3438559" cy="327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touch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vi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写文件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打印文件内容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删除文件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ls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列出文件列表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mkdir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进入多级目录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B98DA9-D5D9-174C-A306-D2C33C9170DE}"/>
              </a:ext>
            </a:extLst>
          </p:cNvPr>
          <p:cNvSpPr txBox="1"/>
          <p:nvPr/>
        </p:nvSpPr>
        <p:spPr>
          <a:xfrm>
            <a:off x="4878938" y="39270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65AFC-23EC-7F4E-8373-FDE8488AE7B6}"/>
              </a:ext>
            </a:extLst>
          </p:cNvPr>
          <p:cNvSpPr txBox="1"/>
          <p:nvPr/>
        </p:nvSpPr>
        <p:spPr>
          <a:xfrm>
            <a:off x="4952103" y="43625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grpSp>
        <p:nvGrpSpPr>
          <p:cNvPr id="95" name="Group 30">
            <a:extLst>
              <a:ext uri="{FF2B5EF4-FFF2-40B4-BE49-F238E27FC236}">
                <a16:creationId xmlns:a16="http://schemas.microsoft.com/office/drawing/2014/main" id="{D93FC939-2492-DB45-A72F-6F827488BB05}"/>
              </a:ext>
            </a:extLst>
          </p:cNvPr>
          <p:cNvGrpSpPr/>
          <p:nvPr/>
        </p:nvGrpSpPr>
        <p:grpSpPr>
          <a:xfrm>
            <a:off x="2495868" y="1484569"/>
            <a:ext cx="540000" cy="540000"/>
            <a:chOff x="3450124" y="2009775"/>
            <a:chExt cx="540000" cy="540000"/>
          </a:xfrm>
        </p:grpSpPr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CF9BEA87-8573-2142-BDAE-E5DDB0CB7A96}"/>
                </a:ext>
              </a:extLst>
            </p:cNvPr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7" name="Group 64">
              <a:extLst>
                <a:ext uri="{FF2B5EF4-FFF2-40B4-BE49-F238E27FC236}">
                  <a16:creationId xmlns:a16="http://schemas.microsoft.com/office/drawing/2014/main" id="{410396DD-8F21-FE4E-8CD1-DE38E6FBAF30}"/>
                </a:ext>
              </a:extLst>
            </p:cNvPr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98" name="Rectangle 65">
                <a:extLst>
                  <a:ext uri="{FF2B5EF4-FFF2-40B4-BE49-F238E27FC236}">
                    <a16:creationId xmlns:a16="http://schemas.microsoft.com/office/drawing/2014/main" id="{661B0DD9-BD37-5947-A842-72CE3542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66">
                <a:extLst>
                  <a:ext uri="{FF2B5EF4-FFF2-40B4-BE49-F238E27FC236}">
                    <a16:creationId xmlns:a16="http://schemas.microsoft.com/office/drawing/2014/main" id="{768ABBDB-DDF9-FD4E-B535-1CEAECA8C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67">
                <a:extLst>
                  <a:ext uri="{FF2B5EF4-FFF2-40B4-BE49-F238E27FC236}">
                    <a16:creationId xmlns:a16="http://schemas.microsoft.com/office/drawing/2014/main" id="{E742FE52-4D99-904D-841F-BAAA53E0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7176EEDD-B4FA-3944-8DAF-D8631168D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: Shape 69">
                <a:extLst>
                  <a:ext uri="{FF2B5EF4-FFF2-40B4-BE49-F238E27FC236}">
                    <a16:creationId xmlns:a16="http://schemas.microsoft.com/office/drawing/2014/main" id="{BAA0B910-3F0C-414E-9BBE-AC37BE63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: Shape 70">
                <a:extLst>
                  <a:ext uri="{FF2B5EF4-FFF2-40B4-BE49-F238E27FC236}">
                    <a16:creationId xmlns:a16="http://schemas.microsoft.com/office/drawing/2014/main" id="{00FBFB62-9EE7-AF43-979D-93C15C72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71">
                <a:extLst>
                  <a:ext uri="{FF2B5EF4-FFF2-40B4-BE49-F238E27FC236}">
                    <a16:creationId xmlns:a16="http://schemas.microsoft.com/office/drawing/2014/main" id="{79C1F9F7-E6F8-0246-845E-A1A58A38E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: Shape 72">
                <a:extLst>
                  <a:ext uri="{FF2B5EF4-FFF2-40B4-BE49-F238E27FC236}">
                    <a16:creationId xmlns:a16="http://schemas.microsoft.com/office/drawing/2014/main" id="{36389181-C61A-BF4A-8167-8AC8DB14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3248DB8D-4E26-0F4B-B937-B35E777A369E}"/>
              </a:ext>
            </a:extLst>
          </p:cNvPr>
          <p:cNvSpPr/>
          <p:nvPr/>
        </p:nvSpPr>
        <p:spPr>
          <a:xfrm>
            <a:off x="3245791" y="1573851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文件管理功能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87A9C5-BE0B-E944-B097-6DBDCF64B2E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5">
            <a:extLst>
              <a:ext uri="{FF2B5EF4-FFF2-40B4-BE49-F238E27FC236}">
                <a16:creationId xmlns:a16="http://schemas.microsoft.com/office/drawing/2014/main" id="{EE09A573-49D9-4BB2-89B9-8AFAE3B5E70E}"/>
              </a:ext>
            </a:extLst>
          </p:cNvPr>
          <p:cNvCxnSpPr/>
          <p:nvPr/>
        </p:nvCxnSpPr>
        <p:spPr>
          <a:xfrm rot="5400000">
            <a:off x="4330700" y="3556000"/>
            <a:ext cx="3556000" cy="2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">
            <a:extLst>
              <a:ext uri="{FF2B5EF4-FFF2-40B4-BE49-F238E27FC236}">
                <a16:creationId xmlns:a16="http://schemas.microsoft.com/office/drawing/2014/main" id="{BA10A1B9-9943-47EE-8CC5-973D92C03686}"/>
              </a:ext>
            </a:extLst>
          </p:cNvPr>
          <p:cNvSpPr txBox="1">
            <a:spLocks/>
          </p:cNvSpPr>
          <p:nvPr/>
        </p:nvSpPr>
        <p:spPr>
          <a:xfrm>
            <a:off x="3958297" y="5465065"/>
            <a:ext cx="1231106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九宫棋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2">
            <a:extLst>
              <a:ext uri="{FF2B5EF4-FFF2-40B4-BE49-F238E27FC236}">
                <a16:creationId xmlns:a16="http://schemas.microsoft.com/office/drawing/2014/main" id="{1F330C93-E508-48C1-95A7-140C16C89562}"/>
              </a:ext>
            </a:extLst>
          </p:cNvPr>
          <p:cNvSpPr txBox="1">
            <a:spLocks/>
          </p:cNvSpPr>
          <p:nvPr/>
        </p:nvSpPr>
        <p:spPr>
          <a:xfrm>
            <a:off x="7030328" y="5465065"/>
            <a:ext cx="910507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2048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5CDC38-28CC-E341-8884-3E20B0A1F2CF}"/>
              </a:ext>
            </a:extLst>
          </p:cNvPr>
          <p:cNvSpPr/>
          <p:nvPr/>
        </p:nvSpPr>
        <p:spPr>
          <a:xfrm>
            <a:off x="3266811" y="1342624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ea typeface="微软雅黑" panose="020B0503020204020204" pitchFamily="34" charset="-122"/>
              </a:rPr>
              <a:t>游戏功能</a:t>
            </a:r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84A190CC-198E-DA42-87BC-C0C34523F817}"/>
              </a:ext>
            </a:extLst>
          </p:cNvPr>
          <p:cNvGrpSpPr/>
          <p:nvPr/>
        </p:nvGrpSpPr>
        <p:grpSpPr>
          <a:xfrm>
            <a:off x="2537324" y="1248772"/>
            <a:ext cx="540000" cy="540000"/>
            <a:chOff x="5039729" y="3314307"/>
            <a:chExt cx="540000" cy="540000"/>
          </a:xfrm>
        </p:grpSpPr>
        <p:sp>
          <p:nvSpPr>
            <p:cNvPr id="40" name="Oval 61">
              <a:extLst>
                <a:ext uri="{FF2B5EF4-FFF2-40B4-BE49-F238E27FC236}">
                  <a16:creationId xmlns:a16="http://schemas.microsoft.com/office/drawing/2014/main" id="{52C95B99-3219-B84E-B421-C1B96DB958C3}"/>
                </a:ext>
              </a:extLst>
            </p:cNvPr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62">
              <a:extLst>
                <a:ext uri="{FF2B5EF4-FFF2-40B4-BE49-F238E27FC236}">
                  <a16:creationId xmlns:a16="http://schemas.microsoft.com/office/drawing/2014/main" id="{D2975247-E744-2B41-A03E-04EF4EAE8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9843298-4C94-0245-9F69-97E7A49F4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4" y="1994258"/>
            <a:ext cx="4989513" cy="331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6F4C65-142A-A94D-8C1D-0DAAE691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80" y="1999806"/>
            <a:ext cx="4974266" cy="330699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720473-4B5E-034A-A9C9-5A017A3227F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8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项目展示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B7008C9-7B68-5E45-BD7C-AED21983E3D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4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代码展示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Hans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5AEBCE1-5199-C642-953B-DCEE63398274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5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35269" y="148051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EE3694-4671-2D43-9371-5A2708D2F426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10457" y="248865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项目概述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912883" y="2131607"/>
            <a:ext cx="5141061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716457"/>
            <a:ext cx="536503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86830" y="251876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A2975-B124-6D47-8185-EFA0F8510D0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项目概述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Oval 42"/>
          <p:cNvSpPr/>
          <p:nvPr/>
        </p:nvSpPr>
        <p:spPr>
          <a:xfrm>
            <a:off x="7902839" y="1998910"/>
            <a:ext cx="574454" cy="574454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4" name="Rectangle 41"/>
          <p:cNvSpPr/>
          <p:nvPr/>
        </p:nvSpPr>
        <p:spPr>
          <a:xfrm>
            <a:off x="7287544" y="2672034"/>
            <a:ext cx="1846180" cy="778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在参考源码的基础上实现系统级应用，如磁盘，工具台等，通过调用较多的系统</a:t>
            </a:r>
            <a:r>
              <a:rPr lang="de-DE" altLang="zh-CN" sz="1100" dirty="0">
                <a:latin typeface="+mn-ea"/>
                <a:ea typeface="+mn-ea"/>
              </a:rPr>
              <a:t>API</a:t>
            </a:r>
            <a:r>
              <a:rPr lang="zh-CN" altLang="en-US" sz="1100" dirty="0">
                <a:latin typeface="+mn-ea"/>
                <a:ea typeface="+mn-ea"/>
              </a:rPr>
              <a:t>以实现对系统的检测和控制，实现</a:t>
            </a:r>
            <a:r>
              <a:rPr lang="de-DE" altLang="zh-CN" sz="1100" b="1" dirty="0">
                <a:latin typeface="+mn-ea"/>
                <a:ea typeface="+mn-ea"/>
              </a:rPr>
              <a:t>C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5" name="Oval 38"/>
          <p:cNvSpPr/>
          <p:nvPr/>
        </p:nvSpPr>
        <p:spPr>
          <a:xfrm>
            <a:off x="8175306" y="3967910"/>
            <a:ext cx="574454" cy="574454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7911294" y="4702079"/>
            <a:ext cx="1236498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实现用户级应用，实现</a:t>
            </a:r>
            <a:r>
              <a:rPr lang="de-DE" altLang="zh-CN" sz="1100" b="1" dirty="0">
                <a:latin typeface="+mn-ea"/>
                <a:ea typeface="+mn-ea"/>
              </a:rPr>
              <a:t>D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8" name="Oval 34"/>
          <p:cNvSpPr/>
          <p:nvPr/>
        </p:nvSpPr>
        <p:spPr>
          <a:xfrm>
            <a:off x="5818052" y="1215190"/>
            <a:ext cx="574454" cy="574454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5075149" y="1857950"/>
            <a:ext cx="2089107" cy="769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针对⽂件系统进⾏重新实现，其中新增代码量达到⽂件模块代码的一半，实现</a:t>
            </a:r>
            <a:r>
              <a:rPr lang="de-DE" altLang="zh-CN" sz="1100" b="1" dirty="0">
                <a:latin typeface="+mn-lt"/>
                <a:ea typeface="微软雅黑" panose="020B0503020204020204" pitchFamily="34" charset="-122"/>
              </a:rPr>
              <a:t>B</a:t>
            </a:r>
            <a:r>
              <a:rPr lang="zh-CN" altLang="en-US" sz="1100" b="1" dirty="0">
                <a:latin typeface="+mn-lt"/>
                <a:ea typeface="微软雅黑" panose="020B0503020204020204" pitchFamily="34" charset="-122"/>
              </a:rPr>
              <a:t>级</a:t>
            </a: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项⽬难度 </a:t>
            </a:r>
          </a:p>
        </p:txBody>
      </p:sp>
      <p:sp>
        <p:nvSpPr>
          <p:cNvPr id="21" name="Oval 30"/>
          <p:cNvSpPr/>
          <p:nvPr/>
        </p:nvSpPr>
        <p:spPr>
          <a:xfrm>
            <a:off x="3731877" y="1998910"/>
            <a:ext cx="574454" cy="57445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使用</a:t>
            </a:r>
            <a:r>
              <a:rPr lang="en-US" altLang="zh-CN" sz="1100" dirty="0" err="1">
                <a:ea typeface="微软雅黑" panose="020B0503020204020204" pitchFamily="34" charset="-122"/>
              </a:rPr>
              <a:t>Bochs</a:t>
            </a:r>
            <a:r>
              <a:rPr lang="zh-CN" altLang="en-US" sz="1100" dirty="0">
                <a:ea typeface="微软雅黑" panose="020B0503020204020204" pitchFamily="34" charset="-122"/>
              </a:rPr>
              <a:t>模拟器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4892" y="3967910"/>
            <a:ext cx="574454" cy="57445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U</a:t>
            </a:r>
            <a:endParaRPr sz="2400" b="1" dirty="0">
              <a:solidFill>
                <a:schemeClr val="bg1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3013628" y="4660848"/>
            <a:ext cx="1436497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ea typeface="微软雅黑" panose="020B0503020204020204" pitchFamily="34" charset="-122"/>
              </a:rPr>
              <a:t>Ubuntu</a:t>
            </a:r>
            <a:r>
              <a:rPr lang="zh-CN" altLang="en-US" sz="1100" dirty="0">
                <a:ea typeface="微软雅黑" panose="020B0503020204020204" pitchFamily="34" charset="-122"/>
              </a:rPr>
              <a:t>操作系统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与</a:t>
            </a:r>
            <a:r>
              <a:rPr lang="en-US" altLang="zh-CN" sz="1100" dirty="0">
                <a:ea typeface="微软雅黑" panose="020B0503020204020204" pitchFamily="34" charset="-122"/>
              </a:rPr>
              <a:t>Or</a:t>
            </a:r>
            <a:r>
              <a:rPr lang="en-US" altLang="zh-Hans" sz="1100" dirty="0">
                <a:ea typeface="微软雅黑" panose="020B0503020204020204" pitchFamily="34" charset="-122"/>
              </a:rPr>
              <a:t>anges</a:t>
            </a:r>
            <a:r>
              <a:rPr lang="zh-Hans" altLang="en-US" sz="1100" dirty="0">
                <a:ea typeface="微软雅黑" panose="020B0503020204020204" pitchFamily="34" charset="-122"/>
              </a:rPr>
              <a:t> </a:t>
            </a:r>
            <a:r>
              <a:rPr lang="en-US" altLang="zh-Hans" sz="1100" dirty="0">
                <a:ea typeface="微软雅黑" panose="020B0503020204020204" pitchFamily="34" charset="-122"/>
              </a:rPr>
              <a:t>OS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724AD-C6E5-7F47-BBA0-D2FC1C36FF3D}"/>
              </a:ext>
            </a:extLst>
          </p:cNvPr>
          <p:cNvSpPr txBox="1"/>
          <p:nvPr/>
        </p:nvSpPr>
        <p:spPr>
          <a:xfrm>
            <a:off x="3835399" y="205530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E39089-01F5-E948-9159-20EBB8C28B78}"/>
              </a:ext>
            </a:extLst>
          </p:cNvPr>
          <p:cNvSpPr txBox="1"/>
          <p:nvPr/>
        </p:nvSpPr>
        <p:spPr>
          <a:xfrm>
            <a:off x="5921575" y="127158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E12BCD-206A-CE4D-8A8B-94B1D96B739D}"/>
              </a:ext>
            </a:extLst>
          </p:cNvPr>
          <p:cNvSpPr txBox="1"/>
          <p:nvPr/>
        </p:nvSpPr>
        <p:spPr>
          <a:xfrm>
            <a:off x="8003957" y="20626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C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92B469-8391-2649-BADB-BF8D71BD949D}"/>
              </a:ext>
            </a:extLst>
          </p:cNvPr>
          <p:cNvSpPr txBox="1"/>
          <p:nvPr/>
        </p:nvSpPr>
        <p:spPr>
          <a:xfrm>
            <a:off x="8279485" y="401403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D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85CAA7-6A6C-424E-9CEA-FA07FE1CD57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1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62684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9491" y="248121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功能介绍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70841" y="2131607"/>
            <a:ext cx="518310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653397"/>
            <a:ext cx="537554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5864" y="2511322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AF1FA86-A8F3-B945-893B-83B878241A8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2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549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72396" y="2523971"/>
            <a:ext cx="2247675" cy="1706254"/>
            <a:chOff x="6085813" y="2523971"/>
            <a:chExt cx="2247675" cy="1706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6085813" y="2523971"/>
              <a:ext cx="2224529" cy="307777"/>
              <a:chOff x="875420" y="3289274"/>
              <a:chExt cx="2224529" cy="307777"/>
            </a:xfrm>
          </p:grpSpPr>
          <p:sp>
            <p:nvSpPr>
              <p:cNvPr id="46" name="任意多边形 54"/>
              <p:cNvSpPr/>
              <p:nvPr/>
            </p:nvSpPr>
            <p:spPr>
              <a:xfrm>
                <a:off x="875420" y="3305514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402318" y="3289274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ea typeface="微软雅黑" panose="020B0503020204020204" pitchFamily="34" charset="-122"/>
                  </a:rPr>
                  <a:t>开机动画效果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085813" y="3208423"/>
              <a:ext cx="2242603" cy="307777"/>
              <a:chOff x="3365004" y="2600908"/>
              <a:chExt cx="2242603" cy="307777"/>
            </a:xfrm>
          </p:grpSpPr>
          <p:sp>
            <p:nvSpPr>
              <p:cNvPr id="44" name="任意多边形 60"/>
              <p:cNvSpPr/>
              <p:nvPr/>
            </p:nvSpPr>
            <p:spPr>
              <a:xfrm>
                <a:off x="3365004" y="2623756"/>
                <a:ext cx="269643" cy="2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4" h="21471" extrusionOk="0">
                    <a:moveTo>
                      <a:pt x="18030" y="19454"/>
                    </a:moveTo>
                    <a:cubicBezTo>
                      <a:pt x="17963" y="19996"/>
                      <a:pt x="19394" y="20889"/>
                      <a:pt x="19531" y="19301"/>
                    </a:cubicBezTo>
                    <a:cubicBezTo>
                      <a:pt x="20145" y="12136"/>
                      <a:pt x="19088" y="10075"/>
                      <a:pt x="19088" y="10075"/>
                    </a:cubicBezTo>
                    <a:lnTo>
                      <a:pt x="17606" y="11177"/>
                    </a:lnTo>
                    <a:cubicBezTo>
                      <a:pt x="17606" y="11177"/>
                      <a:pt x="18863" y="12767"/>
                      <a:pt x="18030" y="19454"/>
                    </a:cubicBezTo>
                    <a:close/>
                    <a:moveTo>
                      <a:pt x="20733" y="6972"/>
                    </a:moveTo>
                    <a:lnTo>
                      <a:pt x="11887" y="388"/>
                    </a:lnTo>
                    <a:cubicBezTo>
                      <a:pt x="11194" y="-129"/>
                      <a:pt x="10060" y="-129"/>
                      <a:pt x="9367" y="388"/>
                    </a:cubicBezTo>
                    <a:lnTo>
                      <a:pt x="519" y="6972"/>
                    </a:lnTo>
                    <a:cubicBezTo>
                      <a:pt x="-173" y="7489"/>
                      <a:pt x="-173" y="8333"/>
                      <a:pt x="519" y="8848"/>
                    </a:cubicBezTo>
                    <a:lnTo>
                      <a:pt x="9367" y="15434"/>
                    </a:lnTo>
                    <a:cubicBezTo>
                      <a:pt x="10060" y="15950"/>
                      <a:pt x="11194" y="15950"/>
                      <a:pt x="11887" y="15434"/>
                    </a:cubicBezTo>
                    <a:lnTo>
                      <a:pt x="17606" y="11177"/>
                    </a:lnTo>
                    <a:lnTo>
                      <a:pt x="11405" y="9246"/>
                    </a:lnTo>
                    <a:cubicBezTo>
                      <a:pt x="11166" y="9325"/>
                      <a:pt x="10902" y="9369"/>
                      <a:pt x="10627" y="9369"/>
                    </a:cubicBezTo>
                    <a:cubicBezTo>
                      <a:pt x="9510" y="9369"/>
                      <a:pt x="8604" y="8653"/>
                      <a:pt x="8604" y="7770"/>
                    </a:cubicBezTo>
                    <a:cubicBezTo>
                      <a:pt x="8604" y="6886"/>
                      <a:pt x="9510" y="6170"/>
                      <a:pt x="10627" y="6170"/>
                    </a:cubicBezTo>
                    <a:cubicBezTo>
                      <a:pt x="11495" y="6170"/>
                      <a:pt x="12232" y="6603"/>
                      <a:pt x="12520" y="7209"/>
                    </a:cubicBezTo>
                    <a:lnTo>
                      <a:pt x="19088" y="10075"/>
                    </a:lnTo>
                    <a:lnTo>
                      <a:pt x="20733" y="8848"/>
                    </a:lnTo>
                    <a:cubicBezTo>
                      <a:pt x="21427" y="8333"/>
                      <a:pt x="21427" y="7489"/>
                      <a:pt x="20733" y="6972"/>
                    </a:cubicBezTo>
                    <a:close/>
                    <a:moveTo>
                      <a:pt x="3508" y="13898"/>
                    </a:moveTo>
                    <a:cubicBezTo>
                      <a:pt x="4002" y="16554"/>
                      <a:pt x="4628" y="17714"/>
                      <a:pt x="6720" y="18930"/>
                    </a:cubicBezTo>
                    <a:cubicBezTo>
                      <a:pt x="8812" y="20144"/>
                      <a:pt x="9807" y="21471"/>
                      <a:pt x="10627" y="21471"/>
                    </a:cubicBezTo>
                    <a:cubicBezTo>
                      <a:pt x="11447" y="21471"/>
                      <a:pt x="12378" y="20309"/>
                      <a:pt x="14470" y="19093"/>
                    </a:cubicBezTo>
                    <a:cubicBezTo>
                      <a:pt x="16562" y="17877"/>
                      <a:pt x="16004" y="17508"/>
                      <a:pt x="16497" y="14853"/>
                    </a:cubicBezTo>
                    <a:lnTo>
                      <a:pt x="10627" y="18646"/>
                    </a:lnTo>
                    <a:cubicBezTo>
                      <a:pt x="10627" y="18646"/>
                      <a:pt x="3508" y="13898"/>
                      <a:pt x="3508" y="13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97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ea typeface="微软雅黑" panose="020B0503020204020204" pitchFamily="34" charset="-122"/>
                  </a:rPr>
                  <a:t>帮助页面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96087" y="3920635"/>
              <a:ext cx="2237401" cy="309590"/>
              <a:chOff x="3401028" y="3548644"/>
              <a:chExt cx="2237401" cy="309590"/>
            </a:xfrm>
          </p:grpSpPr>
          <p:sp>
            <p:nvSpPr>
              <p:cNvPr id="39" name="任意多边形 67"/>
              <p:cNvSpPr/>
              <p:nvPr/>
            </p:nvSpPr>
            <p:spPr>
              <a:xfrm>
                <a:off x="3401028" y="354864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940798" y="3550457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a typeface="微软雅黑" panose="020B0503020204020204" pitchFamily="34" charset="-122"/>
                  </a:rPr>
                  <a:t>进程管理功能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179189" y="2520499"/>
            <a:ext cx="2263151" cy="1721727"/>
            <a:chOff x="8870969" y="2520499"/>
            <a:chExt cx="2263151" cy="1721727"/>
          </a:xfrm>
        </p:grpSpPr>
        <p:grpSp>
          <p:nvGrpSpPr>
            <p:cNvPr id="17" name="组合 16"/>
            <p:cNvGrpSpPr/>
            <p:nvPr/>
          </p:nvGrpSpPr>
          <p:grpSpPr>
            <a:xfrm>
              <a:off x="8870969" y="3224663"/>
              <a:ext cx="2193707" cy="307777"/>
              <a:chOff x="875420" y="4136081"/>
              <a:chExt cx="2193707" cy="307777"/>
            </a:xfrm>
          </p:grpSpPr>
          <p:sp>
            <p:nvSpPr>
              <p:cNvPr id="32" name="任意多边形 63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870969" y="2520499"/>
              <a:ext cx="2263151" cy="307777"/>
              <a:chOff x="5924032" y="3269562"/>
              <a:chExt cx="2263151" cy="307777"/>
            </a:xfrm>
          </p:grpSpPr>
          <p:sp>
            <p:nvSpPr>
              <p:cNvPr id="28" name="任意多边形 94"/>
              <p:cNvSpPr/>
              <p:nvPr/>
            </p:nvSpPr>
            <p:spPr>
              <a:xfrm>
                <a:off x="5924032" y="3311014"/>
                <a:ext cx="269643" cy="167720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489552" y="3269562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清屏功能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870969" y="3932636"/>
              <a:ext cx="2241401" cy="309590"/>
              <a:chOff x="5945782" y="3544405"/>
              <a:chExt cx="2241401" cy="309590"/>
            </a:xfrm>
          </p:grpSpPr>
          <p:sp>
            <p:nvSpPr>
              <p:cNvPr id="20" name="任意多边形 104"/>
              <p:cNvSpPr/>
              <p:nvPr/>
            </p:nvSpPr>
            <p:spPr>
              <a:xfrm>
                <a:off x="5945782" y="3544405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89552" y="35462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a typeface="微软雅黑" panose="020B0503020204020204" pitchFamily="34" charset="-122"/>
                  </a:rPr>
                  <a:t>游戏功能</a:t>
                </a: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A8016F5A-AD30-D943-81DD-921C95AF4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6" y="1478309"/>
            <a:ext cx="5707684" cy="378933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13B164D-C876-B24B-A4E2-EC47C774D14D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3" name="Rectangle 67">
            <a:extLst>
              <a:ext uri="{FF2B5EF4-FFF2-40B4-BE49-F238E27FC236}">
                <a16:creationId xmlns:a16="http://schemas.microsoft.com/office/drawing/2014/main" id="{0C3541CD-9EE4-BE42-A964-EBB8813B329C}"/>
              </a:ext>
            </a:extLst>
          </p:cNvPr>
          <p:cNvSpPr/>
          <p:nvPr/>
        </p:nvSpPr>
        <p:spPr>
          <a:xfrm>
            <a:off x="6782670" y="1444070"/>
            <a:ext cx="3505516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通过修改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Or</a:t>
            </a:r>
            <a:r>
              <a:rPr lang="en-US" altLang="zh-Han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ange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源码，目前支持的命令共有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zh-Han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个</a:t>
            </a:r>
            <a:r>
              <a:rPr lang="en-US" altLang="zh-Han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并实现了以下功能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3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6022810" y="1498029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139515" y="3633776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600740" y="2310695"/>
            <a:ext cx="3505516" cy="9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ea typeface="+mn-ea"/>
              </a:rPr>
              <a:t>       使用逐帧</a:t>
            </a:r>
            <a:r>
              <a:rPr lang="de-DE" altLang="zh-CN" sz="1600" dirty="0">
                <a:latin typeface="+mn-ea"/>
                <a:ea typeface="+mn-ea"/>
              </a:rPr>
              <a:t>printf</a:t>
            </a:r>
            <a:r>
              <a:rPr lang="zh-CN" altLang="en-US" sz="1600" dirty="0">
                <a:latin typeface="+mn-ea"/>
                <a:ea typeface="+mn-ea"/>
              </a:rPr>
              <a:t>的方式实现，通过设置较小的延迟时间形成动画效果。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76CEF-EE5B-BF45-BFF5-EB5EFC021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7" y="3905482"/>
            <a:ext cx="4568450" cy="22937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54BED7-1921-8643-97D6-5836EB6F0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600" y="1109609"/>
            <a:ext cx="5124651" cy="278559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600740" y="180745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开机动画效果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735139-E0F4-4A46-962F-E011E182D9E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88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3657332" y="2518897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106326" y="3356599"/>
            <a:ext cx="2005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       通过调用</a:t>
            </a:r>
            <a:r>
              <a:rPr lang="de-DE" altLang="zh-CN" sz="1600" dirty="0">
                <a:latin typeface="+mn-ea"/>
                <a:ea typeface="+mn-ea"/>
              </a:rPr>
              <a:t>ProcessManage() API</a:t>
            </a:r>
            <a:r>
              <a:rPr lang="zh-CN" altLang="de-DE" sz="1600" dirty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遍历整个进程列表，逐个打印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165836" y="279269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进程管理功能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B97F16-B0C2-B849-A0B9-788F4499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87" y="2116477"/>
            <a:ext cx="7435829" cy="27768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40E465E-8F4F-E34B-A1B0-BAE0377F0B2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6022810" y="1498029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139515" y="3633776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735139-E0F4-4A46-962F-E011E182D9E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F42123-AB81-324E-87B0-F8C6FF048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0" y="3895635"/>
            <a:ext cx="4559300" cy="1689100"/>
          </a:xfrm>
          <a:prstGeom prst="rect">
            <a:avLst/>
          </a:prstGeom>
        </p:spPr>
      </p:pic>
      <p:grpSp>
        <p:nvGrpSpPr>
          <p:cNvPr id="19" name="Group 30">
            <a:extLst>
              <a:ext uri="{FF2B5EF4-FFF2-40B4-BE49-F238E27FC236}">
                <a16:creationId xmlns:a16="http://schemas.microsoft.com/office/drawing/2014/main" id="{34C12772-346F-E24B-941A-1D28A1B69E7F}"/>
              </a:ext>
            </a:extLst>
          </p:cNvPr>
          <p:cNvGrpSpPr/>
          <p:nvPr/>
        </p:nvGrpSpPr>
        <p:grpSpPr>
          <a:xfrm>
            <a:off x="801688" y="1483839"/>
            <a:ext cx="540000" cy="540000"/>
            <a:chOff x="3450124" y="2009775"/>
            <a:chExt cx="540000" cy="540000"/>
          </a:xfrm>
        </p:grpSpPr>
        <p:sp>
          <p:nvSpPr>
            <p:cNvPr id="21" name="Oval 63">
              <a:extLst>
                <a:ext uri="{FF2B5EF4-FFF2-40B4-BE49-F238E27FC236}">
                  <a16:creationId xmlns:a16="http://schemas.microsoft.com/office/drawing/2014/main" id="{9A13E3C5-61F1-D246-B250-15446B913657}"/>
                </a:ext>
              </a:extLst>
            </p:cNvPr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64">
              <a:extLst>
                <a:ext uri="{FF2B5EF4-FFF2-40B4-BE49-F238E27FC236}">
                  <a16:creationId xmlns:a16="http://schemas.microsoft.com/office/drawing/2014/main" id="{9C1AC814-1B58-CF45-BC1F-799F5F2D6E14}"/>
                </a:ext>
              </a:extLst>
            </p:cNvPr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81C5FDAF-C518-264A-9B7F-D2121B85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2E40381E-06ED-1C46-B257-5EBBD85E4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5E0D3DAB-93AA-4B48-89CE-AE5E58C38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68">
                <a:extLst>
                  <a:ext uri="{FF2B5EF4-FFF2-40B4-BE49-F238E27FC236}">
                    <a16:creationId xmlns:a16="http://schemas.microsoft.com/office/drawing/2014/main" id="{5D4BAB7D-6289-9042-8789-BE7040DBD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: Shape 69">
                <a:extLst>
                  <a:ext uri="{FF2B5EF4-FFF2-40B4-BE49-F238E27FC236}">
                    <a16:creationId xmlns:a16="http://schemas.microsoft.com/office/drawing/2014/main" id="{FB2B9276-2C6E-0E48-9FE1-B1E0786EF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: Shape 70">
                <a:extLst>
                  <a:ext uri="{FF2B5EF4-FFF2-40B4-BE49-F238E27FC236}">
                    <a16:creationId xmlns:a16="http://schemas.microsoft.com/office/drawing/2014/main" id="{F38ED0E2-8E4A-C540-A08B-DA5DE9835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71">
                <a:extLst>
                  <a:ext uri="{FF2B5EF4-FFF2-40B4-BE49-F238E27FC236}">
                    <a16:creationId xmlns:a16="http://schemas.microsoft.com/office/drawing/2014/main" id="{A8A36C98-C875-E746-B5FF-50E28B96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: Shape 72">
                <a:extLst>
                  <a:ext uri="{FF2B5EF4-FFF2-40B4-BE49-F238E27FC236}">
                    <a16:creationId xmlns:a16="http://schemas.microsoft.com/office/drawing/2014/main" id="{DECFCEA7-95EE-7E4F-90D8-B3A19DE2E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0" name="矩形 105">
            <a:extLst>
              <a:ext uri="{FF2B5EF4-FFF2-40B4-BE49-F238E27FC236}">
                <a16:creationId xmlns:a16="http://schemas.microsoft.com/office/drawing/2014/main" id="{08FB9A17-B961-AA44-9B10-9790EF0BA6AC}"/>
              </a:ext>
            </a:extLst>
          </p:cNvPr>
          <p:cNvSpPr/>
          <p:nvPr/>
        </p:nvSpPr>
        <p:spPr>
          <a:xfrm>
            <a:off x="1497057" y="162469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将单级文件目录更改成多级文件目录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3F309-189B-F04A-96CB-DF3676C86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39" y="1012735"/>
            <a:ext cx="4572000" cy="2882900"/>
          </a:xfrm>
          <a:prstGeom prst="rect">
            <a:avLst/>
          </a:prstGeom>
        </p:spPr>
      </p:pic>
      <p:sp>
        <p:nvSpPr>
          <p:cNvPr id="41" name="Rectangle 67">
            <a:extLst>
              <a:ext uri="{FF2B5EF4-FFF2-40B4-BE49-F238E27FC236}">
                <a16:creationId xmlns:a16="http://schemas.microsoft.com/office/drawing/2014/main" id="{C45C3E22-5D3C-7A43-B11F-CCAC3D1EF628}"/>
              </a:ext>
            </a:extLst>
          </p:cNvPr>
          <p:cNvSpPr/>
          <p:nvPr/>
        </p:nvSpPr>
        <p:spPr>
          <a:xfrm>
            <a:off x="6633052" y="4704305"/>
            <a:ext cx="3505516" cy="36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文件系统模块为变动最多的模块</a:t>
            </a:r>
          </a:p>
        </p:txBody>
      </p:sp>
    </p:spTree>
    <p:extLst>
      <p:ext uri="{BB962C8B-B14F-4D97-AF65-F5344CB8AC3E}">
        <p14:creationId xmlns:p14="http://schemas.microsoft.com/office/powerpoint/2010/main" val="3601906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316</Words>
  <Application>Microsoft Macintosh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Hei</vt:lpstr>
      <vt:lpstr>微软雅黑</vt:lpstr>
      <vt:lpstr>宋体</vt:lpstr>
      <vt:lpstr>Arial</vt:lpstr>
      <vt:lpstr>Calibri</vt:lpstr>
      <vt:lpstr>Chalkboard SE</vt:lpstr>
      <vt:lpstr>Chalkboard SE Light</vt:lpstr>
      <vt:lpstr>Futura Medium</vt:lpstr>
      <vt:lpstr>Impact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宋 天佑</cp:lastModifiedBy>
  <cp:revision>652</cp:revision>
  <dcterms:created xsi:type="dcterms:W3CDTF">2014-08-06T02:23:26Z</dcterms:created>
  <dcterms:modified xsi:type="dcterms:W3CDTF">2018-09-10T08:39:15Z</dcterms:modified>
</cp:coreProperties>
</file>