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7.xml" ContentType="application/vnd.openxmlformats-officedocument.themeOverr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8.xml" ContentType="application/vnd.openxmlformats-officedocument.themeOverr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265" r:id="rId3"/>
    <p:sldId id="267" r:id="rId4"/>
    <p:sldId id="273" r:id="rId5"/>
    <p:sldId id="291" r:id="rId6"/>
    <p:sldId id="284" r:id="rId7"/>
    <p:sldId id="272" r:id="rId8"/>
    <p:sldId id="295" r:id="rId9"/>
    <p:sldId id="274" r:id="rId10"/>
    <p:sldId id="297" r:id="rId11"/>
    <p:sldId id="269" r:id="rId12"/>
    <p:sldId id="292" r:id="rId13"/>
    <p:sldId id="296" r:id="rId14"/>
    <p:sldId id="268" r:id="rId15"/>
    <p:sldId id="294" r:id="rId16"/>
    <p:sldId id="270" r:id="rId17"/>
    <p:sldId id="271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9" r:id="rId27"/>
  </p:sldIdLst>
  <p:sldSz cx="12192000" cy="685800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797"/>
    <a:srgbClr val="FF6161"/>
    <a:srgbClr val="FF4747"/>
    <a:srgbClr val="B0C6CA"/>
    <a:srgbClr val="6699A1"/>
    <a:srgbClr val="FFABAB"/>
    <a:srgbClr val="FF4B4B"/>
    <a:srgbClr val="86ADB3"/>
    <a:srgbClr val="A5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5317" autoAdjust="0"/>
  </p:normalViewPr>
  <p:slideViewPr>
    <p:cSldViewPr snapToGrid="0" showGuides="1">
      <p:cViewPr varScale="1">
        <p:scale>
          <a:sx n="152" d="100"/>
          <a:sy n="152" d="100"/>
        </p:scale>
        <p:origin x="200" y="400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添加图表标题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FC-495F-BE18-BE9D4F17B1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FC-495F-BE18-BE9D4F17B1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FC-495F-BE18-BE9D4F17B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727104"/>
        <c:axId val="125729024"/>
      </c:lineChart>
      <c:catAx>
        <c:axId val="12572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29024"/>
        <c:crosses val="autoZero"/>
        <c:auto val="1"/>
        <c:lblAlgn val="ctr"/>
        <c:lblOffset val="100"/>
        <c:noMultiLvlLbl val="0"/>
      </c:catAx>
      <c:valAx>
        <c:axId val="12572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2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2018/9/9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10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0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86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12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69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13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03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27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74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60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57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7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19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0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7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20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794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23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87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91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65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26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8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1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6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3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00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9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9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7.xml"/><Relationship Id="rId6" Type="http://schemas.openxmlformats.org/officeDocument/2006/relationships/chart" Target="../charts/chart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9.xml"/><Relationship Id="rId7" Type="http://schemas.openxmlformats.org/officeDocument/2006/relationships/image" Target="../media/image1.png"/><Relationship Id="rId2" Type="http://schemas.openxmlformats.org/officeDocument/2006/relationships/tags" Target="../tags/tag18.xml"/><Relationship Id="rId1" Type="http://schemas.openxmlformats.org/officeDocument/2006/relationships/themeOverride" Target="../theme/themeOverride8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3.jpeg"/><Relationship Id="rId4" Type="http://schemas.openxmlformats.org/officeDocument/2006/relationships/tags" Target="../tags/tag20.xml"/><Relationship Id="rId9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40045" y="3474136"/>
            <a:ext cx="27491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操作系统项目展示</a:t>
            </a: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D4E0CC-3ACC-104F-8A3E-5FA977C4203C}"/>
              </a:ext>
            </a:extLst>
          </p:cNvPr>
          <p:cNvSpPr txBox="1"/>
          <p:nvPr/>
        </p:nvSpPr>
        <p:spPr>
          <a:xfrm>
            <a:off x="6173575" y="4632161"/>
            <a:ext cx="2373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张文喆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Chalkboard SE Light" panose="03050602040202020205" pitchFamily="66" charset="0"/>
                <a:ea typeface="Hei" pitchFamily="2" charset="-122"/>
                <a:cs typeface="Futura Medium" panose="020B0602020204020303" pitchFamily="34" charset="-79"/>
              </a:rPr>
              <a:t>155</a:t>
            </a:r>
            <a:r>
              <a:rPr kumimoji="1" lang="en-US" altLang="zh-Hans" dirty="0">
                <a:solidFill>
                  <a:schemeClr val="bg1">
                    <a:lumMod val="50000"/>
                  </a:schemeClr>
                </a:solidFill>
                <a:latin typeface="Chalkboard SE Light" panose="03050602040202020205" pitchFamily="66" charset="0"/>
                <a:ea typeface="Hei" pitchFamily="2" charset="-122"/>
                <a:cs typeface="Futura Medium" panose="020B0602020204020303" pitchFamily="34" charset="-79"/>
              </a:rPr>
              <a:t>1719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Chalkboard SE Light" panose="03050602040202020205" pitchFamily="66" charset="0"/>
              <a:ea typeface="Hei" pitchFamily="2" charset="-122"/>
              <a:cs typeface="Futura Medium" panose="020B0602020204020303" pitchFamily="34" charset="-79"/>
            </a:endParaRPr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宋天佑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Chalkboard SE Light" panose="03050602040202020205" pitchFamily="66" charset="0"/>
                <a:ea typeface="Hei" pitchFamily="2" charset="-122"/>
                <a:cs typeface="Futura Medium" panose="020B0602020204020303" pitchFamily="34" charset="-79"/>
              </a:rPr>
              <a:t>155</a:t>
            </a:r>
            <a:r>
              <a:rPr kumimoji="1" lang="en-US" altLang="zh-Hans" dirty="0">
                <a:solidFill>
                  <a:schemeClr val="bg1">
                    <a:lumMod val="50000"/>
                  </a:schemeClr>
                </a:solidFill>
                <a:latin typeface="Chalkboard SE Light" panose="03050602040202020205" pitchFamily="66" charset="0"/>
                <a:ea typeface="Hei" pitchFamily="2" charset="-122"/>
                <a:cs typeface="Futura Medium" panose="020B0602020204020303" pitchFamily="34" charset="-79"/>
              </a:rPr>
              <a:t>1177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Chalkboard SE Light" panose="03050602040202020205" pitchFamily="66" charset="0"/>
              <a:ea typeface="Hei" pitchFamily="2" charset="-122"/>
              <a:cs typeface="Futura Medium" panose="020B0602020204020303" pitchFamily="34" charset="-79"/>
            </a:endParaRPr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Hei" pitchFamily="2" charset="-122"/>
                <a:cs typeface="Futura Medium" panose="020B0602020204020303" pitchFamily="34" charset="-79"/>
              </a:rPr>
              <a:t>韩乐桐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latin typeface="Chalkboard SE Light" panose="03050602040202020205" pitchFamily="66" charset="0"/>
                <a:ea typeface="Hei" pitchFamily="2" charset="-122"/>
                <a:cs typeface="Futura Medium" panose="020B0602020204020303" pitchFamily="34" charset="-79"/>
              </a:rPr>
              <a:t>1552761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Chalkboard SE Light" panose="03050602040202020205" pitchFamily="66" charset="0"/>
              <a:ea typeface="Hei" pitchFamily="2" charset="-122"/>
              <a:cs typeface="Futura Medium" panose="020B0602020204020303" pitchFamily="34" charset="-79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2EF389B-0CE0-6A4E-A09F-F490CE078D96}"/>
              </a:ext>
            </a:extLst>
          </p:cNvPr>
          <p:cNvSpPr txBox="1"/>
          <p:nvPr/>
        </p:nvSpPr>
        <p:spPr>
          <a:xfrm>
            <a:off x="2860727" y="2518108"/>
            <a:ext cx="568681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r>
              <a:rPr lang="zh-CN" altLang="en-US" sz="60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 </a:t>
            </a:r>
            <a:r>
              <a:rPr lang="en-US" altLang="zh-CN" sz="6000" b="1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v1.0.0</a:t>
            </a:r>
            <a:endParaRPr lang="zh-CN" altLang="en-US" sz="6000" b="1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50"/>
                            </p:stCondLst>
                            <p:childTnLst>
                              <p:par>
                                <p:cTn id="52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5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8" grpId="0" animBg="1"/>
      <p:bldP spid="15" grpId="0" animBg="1"/>
      <p:bldP spid="60" grpId="0" animBg="1"/>
      <p:bldP spid="2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2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B31193-FAB5-4715-9E16-D8D137C401E3}"/>
              </a:ext>
            </a:extLst>
          </p:cNvPr>
          <p:cNvGrpSpPr/>
          <p:nvPr/>
        </p:nvGrpSpPr>
        <p:grpSpPr>
          <a:xfrm>
            <a:off x="1324312" y="2428489"/>
            <a:ext cx="4986157" cy="2983387"/>
            <a:chOff x="629444" y="1181145"/>
            <a:chExt cx="6772419" cy="4052169"/>
          </a:xfrm>
        </p:grpSpPr>
        <p:sp>
          <p:nvSpPr>
            <p:cNvPr id="12" name="RelativeShape1"/>
            <p:cNvSpPr/>
            <p:nvPr/>
          </p:nvSpPr>
          <p:spPr>
            <a:xfrm>
              <a:off x="3341240" y="2690197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RelativeShape2"/>
            <p:cNvSpPr/>
            <p:nvPr/>
          </p:nvSpPr>
          <p:spPr>
            <a:xfrm>
              <a:off x="6260293" y="2566288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RelativeShape3"/>
            <p:cNvSpPr/>
            <p:nvPr/>
          </p:nvSpPr>
          <p:spPr>
            <a:xfrm>
              <a:off x="947859" y="1306219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RelativeShape4"/>
            <p:cNvSpPr/>
            <p:nvPr/>
          </p:nvSpPr>
          <p:spPr>
            <a:xfrm>
              <a:off x="629444" y="4011223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RelativeShape5"/>
            <p:cNvSpPr/>
            <p:nvPr/>
          </p:nvSpPr>
          <p:spPr>
            <a:xfrm>
              <a:off x="3612040" y="1181145"/>
              <a:ext cx="1141570" cy="114157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42"/>
            <p:cNvSpPr>
              <a:spLocks/>
            </p:cNvSpPr>
            <p:nvPr/>
          </p:nvSpPr>
          <p:spPr bwMode="auto">
            <a:xfrm>
              <a:off x="5242044" y="3294957"/>
              <a:ext cx="295782" cy="29578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1187033" y="3129080"/>
              <a:ext cx="673504" cy="1468917"/>
            </a:xfrm>
            <a:custGeom>
              <a:avLst/>
              <a:gdLst>
                <a:gd name="T0" fmla="*/ 8 w 337"/>
                <a:gd name="T1" fmla="*/ 735 h 735"/>
                <a:gd name="T2" fmla="*/ 0 w 337"/>
                <a:gd name="T3" fmla="*/ 727 h 735"/>
                <a:gd name="T4" fmla="*/ 329 w 337"/>
                <a:gd name="T5" fmla="*/ 0 h 735"/>
                <a:gd name="T6" fmla="*/ 337 w 337"/>
                <a:gd name="T7" fmla="*/ 8 h 735"/>
                <a:gd name="T8" fmla="*/ 8 w 337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735">
                  <a:moveTo>
                    <a:pt x="8" y="735"/>
                  </a:moveTo>
                  <a:lnTo>
                    <a:pt x="0" y="727"/>
                  </a:lnTo>
                  <a:lnTo>
                    <a:pt x="329" y="0"/>
                  </a:lnTo>
                  <a:lnTo>
                    <a:pt x="337" y="8"/>
                  </a:lnTo>
                  <a:lnTo>
                    <a:pt x="8" y="7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844549" y="2055871"/>
              <a:ext cx="1083201" cy="1073209"/>
            </a:xfrm>
            <a:custGeom>
              <a:avLst/>
              <a:gdLst>
                <a:gd name="T0" fmla="*/ 8 w 542"/>
                <a:gd name="T1" fmla="*/ 537 h 537"/>
                <a:gd name="T2" fmla="*/ 0 w 542"/>
                <a:gd name="T3" fmla="*/ 529 h 537"/>
                <a:gd name="T4" fmla="*/ 534 w 542"/>
                <a:gd name="T5" fmla="*/ 0 h 537"/>
                <a:gd name="T6" fmla="*/ 542 w 542"/>
                <a:gd name="T7" fmla="*/ 8 h 537"/>
                <a:gd name="T8" fmla="*/ 8 w 542"/>
                <a:gd name="T9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537">
                  <a:moveTo>
                    <a:pt x="8" y="537"/>
                  </a:moveTo>
                  <a:lnTo>
                    <a:pt x="0" y="529"/>
                  </a:lnTo>
                  <a:lnTo>
                    <a:pt x="534" y="0"/>
                  </a:lnTo>
                  <a:lnTo>
                    <a:pt x="542" y="8"/>
                  </a:lnTo>
                  <a:lnTo>
                    <a:pt x="8" y="5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892514" y="1726114"/>
              <a:ext cx="2298305" cy="1418953"/>
            </a:xfrm>
            <a:custGeom>
              <a:avLst/>
              <a:gdLst>
                <a:gd name="T0" fmla="*/ 0 w 1150"/>
                <a:gd name="T1" fmla="*/ 710 h 710"/>
                <a:gd name="T2" fmla="*/ 0 w 1150"/>
                <a:gd name="T3" fmla="*/ 702 h 710"/>
                <a:gd name="T4" fmla="*/ 1150 w 1150"/>
                <a:gd name="T5" fmla="*/ 0 h 710"/>
                <a:gd name="T6" fmla="*/ 1150 w 1150"/>
                <a:gd name="T7" fmla="*/ 0 h 710"/>
                <a:gd name="T8" fmla="*/ 0 w 1150"/>
                <a:gd name="T9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0" h="710">
                  <a:moveTo>
                    <a:pt x="0" y="710"/>
                  </a:moveTo>
                  <a:lnTo>
                    <a:pt x="0" y="702"/>
                  </a:lnTo>
                  <a:lnTo>
                    <a:pt x="1150" y="0"/>
                  </a:lnTo>
                  <a:lnTo>
                    <a:pt x="1150" y="0"/>
                  </a:lnTo>
                  <a:lnTo>
                    <a:pt x="0" y="7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1892514" y="3211019"/>
              <a:ext cx="443673" cy="909330"/>
            </a:xfrm>
            <a:custGeom>
              <a:avLst/>
              <a:gdLst>
                <a:gd name="T0" fmla="*/ 214 w 222"/>
                <a:gd name="T1" fmla="*/ 455 h 455"/>
                <a:gd name="T2" fmla="*/ 0 w 222"/>
                <a:gd name="T3" fmla="*/ 0 h 455"/>
                <a:gd name="T4" fmla="*/ 0 w 222"/>
                <a:gd name="T5" fmla="*/ 0 h 455"/>
                <a:gd name="T6" fmla="*/ 222 w 222"/>
                <a:gd name="T7" fmla="*/ 455 h 455"/>
                <a:gd name="T8" fmla="*/ 214 w 222"/>
                <a:gd name="T9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455">
                  <a:moveTo>
                    <a:pt x="214" y="45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22" y="455"/>
                  </a:lnTo>
                  <a:lnTo>
                    <a:pt x="214" y="4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1844549" y="3129080"/>
              <a:ext cx="2494161" cy="1750709"/>
            </a:xfrm>
            <a:custGeom>
              <a:avLst/>
              <a:gdLst>
                <a:gd name="T0" fmla="*/ 1240 w 1248"/>
                <a:gd name="T1" fmla="*/ 876 h 876"/>
                <a:gd name="T2" fmla="*/ 0 w 1248"/>
                <a:gd name="T3" fmla="*/ 8 h 876"/>
                <a:gd name="T4" fmla="*/ 8 w 1248"/>
                <a:gd name="T5" fmla="*/ 0 h 876"/>
                <a:gd name="T6" fmla="*/ 1248 w 1248"/>
                <a:gd name="T7" fmla="*/ 867 h 876"/>
                <a:gd name="T8" fmla="*/ 1240 w 1248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876">
                  <a:moveTo>
                    <a:pt x="1240" y="876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248" y="867"/>
                  </a:lnTo>
                  <a:lnTo>
                    <a:pt x="1240" y="8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1810574" y="1939956"/>
              <a:ext cx="1067213" cy="131903"/>
            </a:xfrm>
            <a:custGeom>
              <a:avLst/>
              <a:gdLst>
                <a:gd name="T0" fmla="*/ 534 w 534"/>
                <a:gd name="T1" fmla="*/ 66 h 66"/>
                <a:gd name="T2" fmla="*/ 0 w 534"/>
                <a:gd name="T3" fmla="*/ 8 h 66"/>
                <a:gd name="T4" fmla="*/ 0 w 534"/>
                <a:gd name="T5" fmla="*/ 0 h 66"/>
                <a:gd name="T6" fmla="*/ 534 w 534"/>
                <a:gd name="T7" fmla="*/ 58 h 66"/>
                <a:gd name="T8" fmla="*/ 534 w 53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66">
                  <a:moveTo>
                    <a:pt x="534" y="66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34" y="58"/>
                  </a:lnTo>
                  <a:lnTo>
                    <a:pt x="534" y="6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1696658" y="2021896"/>
              <a:ext cx="2200378" cy="1255074"/>
            </a:xfrm>
            <a:custGeom>
              <a:avLst/>
              <a:gdLst>
                <a:gd name="T0" fmla="*/ 1092 w 1101"/>
                <a:gd name="T1" fmla="*/ 628 h 628"/>
                <a:gd name="T2" fmla="*/ 0 w 1101"/>
                <a:gd name="T3" fmla="*/ 9 h 628"/>
                <a:gd name="T4" fmla="*/ 8 w 1101"/>
                <a:gd name="T5" fmla="*/ 0 h 628"/>
                <a:gd name="T6" fmla="*/ 1101 w 1101"/>
                <a:gd name="T7" fmla="*/ 620 h 628"/>
                <a:gd name="T8" fmla="*/ 1092 w 1101"/>
                <a:gd name="T9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628">
                  <a:moveTo>
                    <a:pt x="1092" y="62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1101" y="620"/>
                  </a:lnTo>
                  <a:lnTo>
                    <a:pt x="1092" y="62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1514792" y="1726114"/>
              <a:ext cx="2676028" cy="163879"/>
            </a:xfrm>
            <a:custGeom>
              <a:avLst/>
              <a:gdLst>
                <a:gd name="T0" fmla="*/ 0 w 1339"/>
                <a:gd name="T1" fmla="*/ 82 h 82"/>
                <a:gd name="T2" fmla="*/ 0 w 1339"/>
                <a:gd name="T3" fmla="*/ 74 h 82"/>
                <a:gd name="T4" fmla="*/ 1339 w 1339"/>
                <a:gd name="T5" fmla="*/ 0 h 82"/>
                <a:gd name="T6" fmla="*/ 1339 w 1339"/>
                <a:gd name="T7" fmla="*/ 8 h 82"/>
                <a:gd name="T8" fmla="*/ 0 w 1339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9" h="82">
                  <a:moveTo>
                    <a:pt x="0" y="82"/>
                  </a:moveTo>
                  <a:lnTo>
                    <a:pt x="0" y="74"/>
                  </a:lnTo>
                  <a:lnTo>
                    <a:pt x="1339" y="0"/>
                  </a:lnTo>
                  <a:lnTo>
                    <a:pt x="1339" y="8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482815" y="1889994"/>
              <a:ext cx="2855895" cy="2989795"/>
            </a:xfrm>
            <a:custGeom>
              <a:avLst/>
              <a:gdLst>
                <a:gd name="T0" fmla="*/ 1421 w 1429"/>
                <a:gd name="T1" fmla="*/ 1496 h 1496"/>
                <a:gd name="T2" fmla="*/ 0 w 1429"/>
                <a:gd name="T3" fmla="*/ 9 h 1496"/>
                <a:gd name="T4" fmla="*/ 8 w 1429"/>
                <a:gd name="T5" fmla="*/ 0 h 1496"/>
                <a:gd name="T6" fmla="*/ 1429 w 1429"/>
                <a:gd name="T7" fmla="*/ 1487 h 1496"/>
                <a:gd name="T8" fmla="*/ 1421 w 1429"/>
                <a:gd name="T9" fmla="*/ 1496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9" h="1496">
                  <a:moveTo>
                    <a:pt x="1421" y="1496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1429" y="1487"/>
                  </a:lnTo>
                  <a:lnTo>
                    <a:pt x="1421" y="149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1155057" y="1874005"/>
              <a:ext cx="377722" cy="2708003"/>
            </a:xfrm>
            <a:custGeom>
              <a:avLst/>
              <a:gdLst>
                <a:gd name="T0" fmla="*/ 8 w 189"/>
                <a:gd name="T1" fmla="*/ 1355 h 1355"/>
                <a:gd name="T2" fmla="*/ 0 w 189"/>
                <a:gd name="T3" fmla="*/ 1355 h 1355"/>
                <a:gd name="T4" fmla="*/ 180 w 189"/>
                <a:gd name="T5" fmla="*/ 0 h 1355"/>
                <a:gd name="T6" fmla="*/ 189 w 189"/>
                <a:gd name="T7" fmla="*/ 8 h 1355"/>
                <a:gd name="T8" fmla="*/ 8 w 189"/>
                <a:gd name="T9" fmla="*/ 135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355">
                  <a:moveTo>
                    <a:pt x="8" y="1355"/>
                  </a:moveTo>
                  <a:lnTo>
                    <a:pt x="0" y="1355"/>
                  </a:lnTo>
                  <a:lnTo>
                    <a:pt x="180" y="0"/>
                  </a:lnTo>
                  <a:lnTo>
                    <a:pt x="189" y="8"/>
                  </a:lnTo>
                  <a:lnTo>
                    <a:pt x="8" y="13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Oval 21"/>
            <p:cNvSpPr>
              <a:spLocks/>
            </p:cNvSpPr>
            <p:nvPr/>
          </p:nvSpPr>
          <p:spPr bwMode="auto">
            <a:xfrm>
              <a:off x="5613910" y="4342535"/>
              <a:ext cx="524789" cy="52815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600" dirty="0">
                <a:solidFill>
                  <a:schemeClr val="bg1"/>
                </a:solidFill>
                <a:latin typeface="Chalkboard SE Light" panose="03050602040202020205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Oval 22"/>
            <p:cNvSpPr>
              <a:spLocks/>
            </p:cNvSpPr>
            <p:nvPr/>
          </p:nvSpPr>
          <p:spPr bwMode="auto">
            <a:xfrm>
              <a:off x="1712646" y="2997177"/>
              <a:ext cx="279794" cy="2797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1548767" y="2005908"/>
              <a:ext cx="311770" cy="1107183"/>
            </a:xfrm>
            <a:custGeom>
              <a:avLst/>
              <a:gdLst>
                <a:gd name="T0" fmla="*/ 148 w 156"/>
                <a:gd name="T1" fmla="*/ 554 h 554"/>
                <a:gd name="T2" fmla="*/ 0 w 156"/>
                <a:gd name="T3" fmla="*/ 0 h 554"/>
                <a:gd name="T4" fmla="*/ 8 w 156"/>
                <a:gd name="T5" fmla="*/ 0 h 554"/>
                <a:gd name="T6" fmla="*/ 156 w 156"/>
                <a:gd name="T7" fmla="*/ 554 h 554"/>
                <a:gd name="T8" fmla="*/ 148 w 156"/>
                <a:gd name="T9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54">
                  <a:moveTo>
                    <a:pt x="148" y="554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56" y="554"/>
                  </a:lnTo>
                  <a:lnTo>
                    <a:pt x="148" y="55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7" name="Freeform 25"/>
            <p:cNvSpPr>
              <a:spLocks/>
            </p:cNvSpPr>
            <p:nvPr/>
          </p:nvSpPr>
          <p:spPr bwMode="auto">
            <a:xfrm>
              <a:off x="2320199" y="3442848"/>
              <a:ext cx="1247081" cy="677501"/>
            </a:xfrm>
            <a:custGeom>
              <a:avLst/>
              <a:gdLst>
                <a:gd name="T0" fmla="*/ 8 w 624"/>
                <a:gd name="T1" fmla="*/ 339 h 339"/>
                <a:gd name="T2" fmla="*/ 0 w 624"/>
                <a:gd name="T3" fmla="*/ 339 h 339"/>
                <a:gd name="T4" fmla="*/ 624 w 624"/>
                <a:gd name="T5" fmla="*/ 0 h 339"/>
                <a:gd name="T6" fmla="*/ 624 w 624"/>
                <a:gd name="T7" fmla="*/ 0 h 339"/>
                <a:gd name="T8" fmla="*/ 8 w 624"/>
                <a:gd name="T9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339">
                  <a:moveTo>
                    <a:pt x="8" y="339"/>
                  </a:moveTo>
                  <a:lnTo>
                    <a:pt x="0" y="339"/>
                  </a:lnTo>
                  <a:lnTo>
                    <a:pt x="624" y="0"/>
                  </a:lnTo>
                  <a:lnTo>
                    <a:pt x="624" y="0"/>
                  </a:lnTo>
                  <a:lnTo>
                    <a:pt x="8" y="3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6"/>
            <p:cNvSpPr>
              <a:spLocks/>
            </p:cNvSpPr>
            <p:nvPr/>
          </p:nvSpPr>
          <p:spPr bwMode="auto">
            <a:xfrm>
              <a:off x="2304210" y="2071859"/>
              <a:ext cx="623540" cy="2014514"/>
            </a:xfrm>
            <a:custGeom>
              <a:avLst/>
              <a:gdLst>
                <a:gd name="T0" fmla="*/ 8 w 312"/>
                <a:gd name="T1" fmla="*/ 1008 h 1008"/>
                <a:gd name="T2" fmla="*/ 0 w 312"/>
                <a:gd name="T3" fmla="*/ 1000 h 1008"/>
                <a:gd name="T4" fmla="*/ 304 w 312"/>
                <a:gd name="T5" fmla="*/ 0 h 1008"/>
                <a:gd name="T6" fmla="*/ 312 w 312"/>
                <a:gd name="T7" fmla="*/ 0 h 1008"/>
                <a:gd name="T8" fmla="*/ 8 w 312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008">
                  <a:moveTo>
                    <a:pt x="8" y="1008"/>
                  </a:moveTo>
                  <a:lnTo>
                    <a:pt x="0" y="100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8" y="10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2320199" y="4120348"/>
              <a:ext cx="2018512" cy="759440"/>
            </a:xfrm>
            <a:custGeom>
              <a:avLst/>
              <a:gdLst>
                <a:gd name="T0" fmla="*/ 1010 w 1010"/>
                <a:gd name="T1" fmla="*/ 380 h 380"/>
                <a:gd name="T2" fmla="*/ 0 w 1010"/>
                <a:gd name="T3" fmla="*/ 8 h 380"/>
                <a:gd name="T4" fmla="*/ 0 w 1010"/>
                <a:gd name="T5" fmla="*/ 0 h 380"/>
                <a:gd name="T6" fmla="*/ 1010 w 1010"/>
                <a:gd name="T7" fmla="*/ 371 h 380"/>
                <a:gd name="T8" fmla="*/ 1010 w 1010"/>
                <a:gd name="T9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380">
                  <a:moveTo>
                    <a:pt x="1010" y="380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010" y="371"/>
                  </a:lnTo>
                  <a:lnTo>
                    <a:pt x="1010" y="38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1236997" y="4631971"/>
              <a:ext cx="3101713" cy="247817"/>
            </a:xfrm>
            <a:custGeom>
              <a:avLst/>
              <a:gdLst>
                <a:gd name="T0" fmla="*/ 1552 w 1552"/>
                <a:gd name="T1" fmla="*/ 124 h 124"/>
                <a:gd name="T2" fmla="*/ 0 w 1552"/>
                <a:gd name="T3" fmla="*/ 8 h 124"/>
                <a:gd name="T4" fmla="*/ 0 w 1552"/>
                <a:gd name="T5" fmla="*/ 0 h 124"/>
                <a:gd name="T6" fmla="*/ 1552 w 1552"/>
                <a:gd name="T7" fmla="*/ 115 h 124"/>
                <a:gd name="T8" fmla="*/ 1552 w 1552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24">
                  <a:moveTo>
                    <a:pt x="1552" y="12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552" y="115"/>
                  </a:lnTo>
                  <a:lnTo>
                    <a:pt x="1552" y="1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4338710" y="4631971"/>
              <a:ext cx="1460924" cy="247817"/>
            </a:xfrm>
            <a:custGeom>
              <a:avLst/>
              <a:gdLst>
                <a:gd name="T0" fmla="*/ 0 w 731"/>
                <a:gd name="T1" fmla="*/ 124 h 124"/>
                <a:gd name="T2" fmla="*/ 0 w 731"/>
                <a:gd name="T3" fmla="*/ 115 h 124"/>
                <a:gd name="T4" fmla="*/ 731 w 731"/>
                <a:gd name="T5" fmla="*/ 0 h 124"/>
                <a:gd name="T6" fmla="*/ 731 w 731"/>
                <a:gd name="T7" fmla="*/ 8 h 124"/>
                <a:gd name="T8" fmla="*/ 0 w 731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124">
                  <a:moveTo>
                    <a:pt x="0" y="124"/>
                  </a:moveTo>
                  <a:lnTo>
                    <a:pt x="0" y="115"/>
                  </a:lnTo>
                  <a:lnTo>
                    <a:pt x="731" y="0"/>
                  </a:lnTo>
                  <a:lnTo>
                    <a:pt x="731" y="8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5389935" y="3442848"/>
              <a:ext cx="409699" cy="1189124"/>
            </a:xfrm>
            <a:custGeom>
              <a:avLst/>
              <a:gdLst>
                <a:gd name="T0" fmla="*/ 205 w 205"/>
                <a:gd name="T1" fmla="*/ 595 h 595"/>
                <a:gd name="T2" fmla="*/ 0 w 205"/>
                <a:gd name="T3" fmla="*/ 0 h 595"/>
                <a:gd name="T4" fmla="*/ 0 w 205"/>
                <a:gd name="T5" fmla="*/ 0 h 595"/>
                <a:gd name="T6" fmla="*/ 205 w 205"/>
                <a:gd name="T7" fmla="*/ 595 h 595"/>
                <a:gd name="T8" fmla="*/ 205 w 205"/>
                <a:gd name="T9" fmla="*/ 59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595">
                  <a:moveTo>
                    <a:pt x="205" y="59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5" y="595"/>
                  </a:lnTo>
                  <a:lnTo>
                    <a:pt x="205" y="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4322722" y="3442848"/>
              <a:ext cx="1067213" cy="1436941"/>
            </a:xfrm>
            <a:custGeom>
              <a:avLst/>
              <a:gdLst>
                <a:gd name="T0" fmla="*/ 8 w 534"/>
                <a:gd name="T1" fmla="*/ 719 h 719"/>
                <a:gd name="T2" fmla="*/ 0 w 534"/>
                <a:gd name="T3" fmla="*/ 710 h 719"/>
                <a:gd name="T4" fmla="*/ 534 w 534"/>
                <a:gd name="T5" fmla="*/ 0 h 719"/>
                <a:gd name="T6" fmla="*/ 534 w 534"/>
                <a:gd name="T7" fmla="*/ 0 h 719"/>
                <a:gd name="T8" fmla="*/ 8 w 534"/>
                <a:gd name="T9" fmla="*/ 71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719">
                  <a:moveTo>
                    <a:pt x="8" y="719"/>
                  </a:moveTo>
                  <a:lnTo>
                    <a:pt x="0" y="71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8" y="7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3929012" y="3276971"/>
              <a:ext cx="409699" cy="1602818"/>
            </a:xfrm>
            <a:custGeom>
              <a:avLst/>
              <a:gdLst>
                <a:gd name="T0" fmla="*/ 197 w 205"/>
                <a:gd name="T1" fmla="*/ 802 h 802"/>
                <a:gd name="T2" fmla="*/ 0 w 205"/>
                <a:gd name="T3" fmla="*/ 0 h 802"/>
                <a:gd name="T4" fmla="*/ 0 w 205"/>
                <a:gd name="T5" fmla="*/ 0 h 802"/>
                <a:gd name="T6" fmla="*/ 205 w 205"/>
                <a:gd name="T7" fmla="*/ 793 h 802"/>
                <a:gd name="T8" fmla="*/ 197 w 205"/>
                <a:gd name="T9" fmla="*/ 80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802">
                  <a:moveTo>
                    <a:pt x="197" y="80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5" y="793"/>
                  </a:lnTo>
                  <a:lnTo>
                    <a:pt x="197" y="80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3929012" y="3276971"/>
              <a:ext cx="1460924" cy="165878"/>
            </a:xfrm>
            <a:custGeom>
              <a:avLst/>
              <a:gdLst>
                <a:gd name="T0" fmla="*/ 731 w 731"/>
                <a:gd name="T1" fmla="*/ 83 h 83"/>
                <a:gd name="T2" fmla="*/ 0 w 731"/>
                <a:gd name="T3" fmla="*/ 9 h 83"/>
                <a:gd name="T4" fmla="*/ 0 w 731"/>
                <a:gd name="T5" fmla="*/ 0 h 83"/>
                <a:gd name="T6" fmla="*/ 731 w 731"/>
                <a:gd name="T7" fmla="*/ 83 h 83"/>
                <a:gd name="T8" fmla="*/ 731 w 731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83">
                  <a:moveTo>
                    <a:pt x="731" y="8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31" y="83"/>
                  </a:lnTo>
                  <a:lnTo>
                    <a:pt x="731" y="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5389935" y="3129080"/>
              <a:ext cx="1460924" cy="313769"/>
            </a:xfrm>
            <a:custGeom>
              <a:avLst/>
              <a:gdLst>
                <a:gd name="T0" fmla="*/ 0 w 731"/>
                <a:gd name="T1" fmla="*/ 157 h 157"/>
                <a:gd name="T2" fmla="*/ 0 w 731"/>
                <a:gd name="T3" fmla="*/ 157 h 157"/>
                <a:gd name="T4" fmla="*/ 731 w 731"/>
                <a:gd name="T5" fmla="*/ 0 h 157"/>
                <a:gd name="T6" fmla="*/ 731 w 731"/>
                <a:gd name="T7" fmla="*/ 8 h 157"/>
                <a:gd name="T8" fmla="*/ 0 w 731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1" h="157">
                  <a:moveTo>
                    <a:pt x="0" y="157"/>
                  </a:moveTo>
                  <a:lnTo>
                    <a:pt x="0" y="157"/>
                  </a:lnTo>
                  <a:lnTo>
                    <a:pt x="731" y="0"/>
                  </a:lnTo>
                  <a:lnTo>
                    <a:pt x="731" y="8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5817620" y="3129080"/>
              <a:ext cx="1033239" cy="1502891"/>
            </a:xfrm>
            <a:custGeom>
              <a:avLst/>
              <a:gdLst>
                <a:gd name="T0" fmla="*/ 0 w 517"/>
                <a:gd name="T1" fmla="*/ 752 h 752"/>
                <a:gd name="T2" fmla="*/ 0 w 517"/>
                <a:gd name="T3" fmla="*/ 752 h 752"/>
                <a:gd name="T4" fmla="*/ 517 w 517"/>
                <a:gd name="T5" fmla="*/ 0 h 752"/>
                <a:gd name="T6" fmla="*/ 517 w 517"/>
                <a:gd name="T7" fmla="*/ 8 h 752"/>
                <a:gd name="T8" fmla="*/ 0 w 517"/>
                <a:gd name="T9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752">
                  <a:moveTo>
                    <a:pt x="0" y="752"/>
                  </a:moveTo>
                  <a:lnTo>
                    <a:pt x="0" y="752"/>
                  </a:lnTo>
                  <a:lnTo>
                    <a:pt x="517" y="0"/>
                  </a:lnTo>
                  <a:lnTo>
                    <a:pt x="517" y="8"/>
                  </a:lnTo>
                  <a:lnTo>
                    <a:pt x="0" y="7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4322722" y="3129080"/>
              <a:ext cx="2512148" cy="1750709"/>
            </a:xfrm>
            <a:custGeom>
              <a:avLst/>
              <a:gdLst>
                <a:gd name="T0" fmla="*/ 8 w 1257"/>
                <a:gd name="T1" fmla="*/ 876 h 876"/>
                <a:gd name="T2" fmla="*/ 0 w 1257"/>
                <a:gd name="T3" fmla="*/ 867 h 876"/>
                <a:gd name="T4" fmla="*/ 1257 w 1257"/>
                <a:gd name="T5" fmla="*/ 0 h 876"/>
                <a:gd name="T6" fmla="*/ 1257 w 1257"/>
                <a:gd name="T7" fmla="*/ 8 h 876"/>
                <a:gd name="T8" fmla="*/ 8 w 1257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7" h="876">
                  <a:moveTo>
                    <a:pt x="8" y="876"/>
                  </a:moveTo>
                  <a:lnTo>
                    <a:pt x="0" y="867"/>
                  </a:lnTo>
                  <a:lnTo>
                    <a:pt x="1257" y="0"/>
                  </a:lnTo>
                  <a:lnTo>
                    <a:pt x="1257" y="8"/>
                  </a:lnTo>
                  <a:lnTo>
                    <a:pt x="8" y="8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auto">
            <a:xfrm>
              <a:off x="2943739" y="1726114"/>
              <a:ext cx="1247081" cy="345746"/>
            </a:xfrm>
            <a:custGeom>
              <a:avLst/>
              <a:gdLst>
                <a:gd name="T0" fmla="*/ 0 w 624"/>
                <a:gd name="T1" fmla="*/ 173 h 173"/>
                <a:gd name="T2" fmla="*/ 0 w 624"/>
                <a:gd name="T3" fmla="*/ 165 h 173"/>
                <a:gd name="T4" fmla="*/ 624 w 624"/>
                <a:gd name="T5" fmla="*/ 0 h 173"/>
                <a:gd name="T6" fmla="*/ 624 w 624"/>
                <a:gd name="T7" fmla="*/ 8 h 173"/>
                <a:gd name="T8" fmla="*/ 0 w 624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73">
                  <a:moveTo>
                    <a:pt x="0" y="173"/>
                  </a:moveTo>
                  <a:lnTo>
                    <a:pt x="0" y="165"/>
                  </a:lnTo>
                  <a:lnTo>
                    <a:pt x="624" y="0"/>
                  </a:lnTo>
                  <a:lnTo>
                    <a:pt x="624" y="8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2927751" y="2055871"/>
              <a:ext cx="985274" cy="1205112"/>
            </a:xfrm>
            <a:custGeom>
              <a:avLst/>
              <a:gdLst>
                <a:gd name="T0" fmla="*/ 493 w 493"/>
                <a:gd name="T1" fmla="*/ 603 h 603"/>
                <a:gd name="T2" fmla="*/ 0 w 493"/>
                <a:gd name="T3" fmla="*/ 8 h 603"/>
                <a:gd name="T4" fmla="*/ 8 w 493"/>
                <a:gd name="T5" fmla="*/ 0 h 603"/>
                <a:gd name="T6" fmla="*/ 493 w 493"/>
                <a:gd name="T7" fmla="*/ 603 h 603"/>
                <a:gd name="T8" fmla="*/ 493 w 493"/>
                <a:gd name="T9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" h="603">
                  <a:moveTo>
                    <a:pt x="493" y="603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493" y="603"/>
                  </a:lnTo>
                  <a:lnTo>
                    <a:pt x="493" y="6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1" name="Freeform 40"/>
            <p:cNvSpPr>
              <a:spLocks/>
            </p:cNvSpPr>
            <p:nvPr/>
          </p:nvSpPr>
          <p:spPr bwMode="auto">
            <a:xfrm>
              <a:off x="3897035" y="1726114"/>
              <a:ext cx="293784" cy="1534868"/>
            </a:xfrm>
            <a:custGeom>
              <a:avLst/>
              <a:gdLst>
                <a:gd name="T0" fmla="*/ 8 w 147"/>
                <a:gd name="T1" fmla="*/ 768 h 768"/>
                <a:gd name="T2" fmla="*/ 0 w 147"/>
                <a:gd name="T3" fmla="*/ 768 h 768"/>
                <a:gd name="T4" fmla="*/ 139 w 147"/>
                <a:gd name="T5" fmla="*/ 0 h 768"/>
                <a:gd name="T6" fmla="*/ 147 w 147"/>
                <a:gd name="T7" fmla="*/ 0 h 768"/>
                <a:gd name="T8" fmla="*/ 8 w 147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768">
                  <a:moveTo>
                    <a:pt x="8" y="768"/>
                  </a:moveTo>
                  <a:lnTo>
                    <a:pt x="0" y="768"/>
                  </a:lnTo>
                  <a:lnTo>
                    <a:pt x="139" y="0"/>
                  </a:lnTo>
                  <a:lnTo>
                    <a:pt x="147" y="0"/>
                  </a:lnTo>
                  <a:lnTo>
                    <a:pt x="8" y="7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4190819" y="1726114"/>
              <a:ext cx="1494898" cy="147891"/>
            </a:xfrm>
            <a:custGeom>
              <a:avLst/>
              <a:gdLst>
                <a:gd name="T0" fmla="*/ 748 w 748"/>
                <a:gd name="T1" fmla="*/ 74 h 74"/>
                <a:gd name="T2" fmla="*/ 0 w 748"/>
                <a:gd name="T3" fmla="*/ 8 h 74"/>
                <a:gd name="T4" fmla="*/ 0 w 748"/>
                <a:gd name="T5" fmla="*/ 0 h 74"/>
                <a:gd name="T6" fmla="*/ 748 w 748"/>
                <a:gd name="T7" fmla="*/ 66 h 74"/>
                <a:gd name="T8" fmla="*/ 748 w 748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74">
                  <a:moveTo>
                    <a:pt x="748" y="7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748" y="66"/>
                  </a:lnTo>
                  <a:lnTo>
                    <a:pt x="748" y="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5389935" y="1874005"/>
              <a:ext cx="295782" cy="1534868"/>
            </a:xfrm>
            <a:custGeom>
              <a:avLst/>
              <a:gdLst>
                <a:gd name="T0" fmla="*/ 0 w 148"/>
                <a:gd name="T1" fmla="*/ 768 h 768"/>
                <a:gd name="T2" fmla="*/ 0 w 148"/>
                <a:gd name="T3" fmla="*/ 768 h 768"/>
                <a:gd name="T4" fmla="*/ 148 w 148"/>
                <a:gd name="T5" fmla="*/ 0 h 768"/>
                <a:gd name="T6" fmla="*/ 148 w 148"/>
                <a:gd name="T7" fmla="*/ 0 h 768"/>
                <a:gd name="T8" fmla="*/ 0 w 148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768">
                  <a:moveTo>
                    <a:pt x="0" y="768"/>
                  </a:moveTo>
                  <a:lnTo>
                    <a:pt x="0" y="768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5685717" y="1874005"/>
              <a:ext cx="1149153" cy="1239086"/>
            </a:xfrm>
            <a:custGeom>
              <a:avLst/>
              <a:gdLst>
                <a:gd name="T0" fmla="*/ 567 w 575"/>
                <a:gd name="T1" fmla="*/ 620 h 620"/>
                <a:gd name="T2" fmla="*/ 0 w 575"/>
                <a:gd name="T3" fmla="*/ 8 h 620"/>
                <a:gd name="T4" fmla="*/ 0 w 575"/>
                <a:gd name="T5" fmla="*/ 0 h 620"/>
                <a:gd name="T6" fmla="*/ 575 w 575"/>
                <a:gd name="T7" fmla="*/ 620 h 620"/>
                <a:gd name="T8" fmla="*/ 567 w 57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620">
                  <a:moveTo>
                    <a:pt x="567" y="620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575" y="620"/>
                  </a:lnTo>
                  <a:lnTo>
                    <a:pt x="567" y="6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3960988" y="1874005"/>
              <a:ext cx="1724729" cy="1337014"/>
            </a:xfrm>
            <a:custGeom>
              <a:avLst/>
              <a:gdLst>
                <a:gd name="T0" fmla="*/ 9 w 863"/>
                <a:gd name="T1" fmla="*/ 669 h 669"/>
                <a:gd name="T2" fmla="*/ 0 w 863"/>
                <a:gd name="T3" fmla="*/ 669 h 669"/>
                <a:gd name="T4" fmla="*/ 863 w 863"/>
                <a:gd name="T5" fmla="*/ 0 h 669"/>
                <a:gd name="T6" fmla="*/ 863 w 863"/>
                <a:gd name="T7" fmla="*/ 8 h 669"/>
                <a:gd name="T8" fmla="*/ 9 w 863"/>
                <a:gd name="T9" fmla="*/ 669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" h="669">
                  <a:moveTo>
                    <a:pt x="9" y="669"/>
                  </a:moveTo>
                  <a:lnTo>
                    <a:pt x="0" y="669"/>
                  </a:lnTo>
                  <a:lnTo>
                    <a:pt x="863" y="0"/>
                  </a:lnTo>
                  <a:lnTo>
                    <a:pt x="863" y="8"/>
                  </a:lnTo>
                  <a:lnTo>
                    <a:pt x="9" y="6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4174831" y="1726114"/>
              <a:ext cx="1215104" cy="1716734"/>
            </a:xfrm>
            <a:custGeom>
              <a:avLst/>
              <a:gdLst>
                <a:gd name="T0" fmla="*/ 608 w 608"/>
                <a:gd name="T1" fmla="*/ 859 h 859"/>
                <a:gd name="T2" fmla="*/ 0 w 608"/>
                <a:gd name="T3" fmla="*/ 0 h 859"/>
                <a:gd name="T4" fmla="*/ 8 w 608"/>
                <a:gd name="T5" fmla="*/ 0 h 859"/>
                <a:gd name="T6" fmla="*/ 608 w 608"/>
                <a:gd name="T7" fmla="*/ 859 h 859"/>
                <a:gd name="T8" fmla="*/ 608 w 608"/>
                <a:gd name="T9" fmla="*/ 85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859">
                  <a:moveTo>
                    <a:pt x="608" y="859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608" y="859"/>
                  </a:lnTo>
                  <a:lnTo>
                    <a:pt x="608" y="85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5685717" y="1874005"/>
              <a:ext cx="147891" cy="2708003"/>
            </a:xfrm>
            <a:custGeom>
              <a:avLst/>
              <a:gdLst>
                <a:gd name="T0" fmla="*/ 66 w 74"/>
                <a:gd name="T1" fmla="*/ 1355 h 1355"/>
                <a:gd name="T2" fmla="*/ 0 w 74"/>
                <a:gd name="T3" fmla="*/ 8 h 1355"/>
                <a:gd name="T4" fmla="*/ 0 w 74"/>
                <a:gd name="T5" fmla="*/ 0 h 1355"/>
                <a:gd name="T6" fmla="*/ 74 w 74"/>
                <a:gd name="T7" fmla="*/ 1355 h 1355"/>
                <a:gd name="T8" fmla="*/ 66 w 74"/>
                <a:gd name="T9" fmla="*/ 135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5">
                  <a:moveTo>
                    <a:pt x="66" y="1355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74" y="1355"/>
                  </a:lnTo>
                  <a:lnTo>
                    <a:pt x="66" y="13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4322722" y="1874005"/>
              <a:ext cx="1362995" cy="3005783"/>
            </a:xfrm>
            <a:custGeom>
              <a:avLst/>
              <a:gdLst>
                <a:gd name="T0" fmla="*/ 8 w 682"/>
                <a:gd name="T1" fmla="*/ 1504 h 1504"/>
                <a:gd name="T2" fmla="*/ 0 w 682"/>
                <a:gd name="T3" fmla="*/ 1495 h 1504"/>
                <a:gd name="T4" fmla="*/ 682 w 682"/>
                <a:gd name="T5" fmla="*/ 0 h 1504"/>
                <a:gd name="T6" fmla="*/ 682 w 682"/>
                <a:gd name="T7" fmla="*/ 8 h 1504"/>
                <a:gd name="T8" fmla="*/ 8 w 682"/>
                <a:gd name="T9" fmla="*/ 1504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1504">
                  <a:moveTo>
                    <a:pt x="8" y="1504"/>
                  </a:moveTo>
                  <a:lnTo>
                    <a:pt x="0" y="1495"/>
                  </a:lnTo>
                  <a:lnTo>
                    <a:pt x="682" y="0"/>
                  </a:lnTo>
                  <a:lnTo>
                    <a:pt x="682" y="8"/>
                  </a:lnTo>
                  <a:lnTo>
                    <a:pt x="8" y="15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4190819" y="1726114"/>
              <a:ext cx="2660039" cy="1418953"/>
            </a:xfrm>
            <a:custGeom>
              <a:avLst/>
              <a:gdLst>
                <a:gd name="T0" fmla="*/ 1331 w 1331"/>
                <a:gd name="T1" fmla="*/ 710 h 710"/>
                <a:gd name="T2" fmla="*/ 0 w 1331"/>
                <a:gd name="T3" fmla="*/ 0 h 710"/>
                <a:gd name="T4" fmla="*/ 0 w 1331"/>
                <a:gd name="T5" fmla="*/ 0 h 710"/>
                <a:gd name="T6" fmla="*/ 1331 w 1331"/>
                <a:gd name="T7" fmla="*/ 702 h 710"/>
                <a:gd name="T8" fmla="*/ 1331 w 1331"/>
                <a:gd name="T9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1" h="710">
                  <a:moveTo>
                    <a:pt x="1331" y="71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31" y="702"/>
                  </a:lnTo>
                  <a:lnTo>
                    <a:pt x="1331" y="7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3879049" y="3129080"/>
              <a:ext cx="2971810" cy="147891"/>
            </a:xfrm>
            <a:custGeom>
              <a:avLst/>
              <a:gdLst>
                <a:gd name="T0" fmla="*/ 0 w 1487"/>
                <a:gd name="T1" fmla="*/ 74 h 74"/>
                <a:gd name="T2" fmla="*/ 0 w 1487"/>
                <a:gd name="T3" fmla="*/ 66 h 74"/>
                <a:gd name="T4" fmla="*/ 1487 w 1487"/>
                <a:gd name="T5" fmla="*/ 0 h 74"/>
                <a:gd name="T6" fmla="*/ 1487 w 1487"/>
                <a:gd name="T7" fmla="*/ 8 h 74"/>
                <a:gd name="T8" fmla="*/ 0 w 1487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7" h="74">
                  <a:moveTo>
                    <a:pt x="0" y="74"/>
                  </a:moveTo>
                  <a:lnTo>
                    <a:pt x="0" y="66"/>
                  </a:lnTo>
                  <a:lnTo>
                    <a:pt x="1487" y="0"/>
                  </a:lnTo>
                  <a:lnTo>
                    <a:pt x="1487" y="8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2320199" y="4120348"/>
              <a:ext cx="3479435" cy="527611"/>
            </a:xfrm>
            <a:custGeom>
              <a:avLst/>
              <a:gdLst>
                <a:gd name="T0" fmla="*/ 1741 w 1741"/>
                <a:gd name="T1" fmla="*/ 264 h 264"/>
                <a:gd name="T2" fmla="*/ 0 w 1741"/>
                <a:gd name="T3" fmla="*/ 8 h 264"/>
                <a:gd name="T4" fmla="*/ 0 w 1741"/>
                <a:gd name="T5" fmla="*/ 0 h 264"/>
                <a:gd name="T6" fmla="*/ 1741 w 1741"/>
                <a:gd name="T7" fmla="*/ 256 h 264"/>
                <a:gd name="T8" fmla="*/ 1741 w 1741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1" h="264">
                  <a:moveTo>
                    <a:pt x="1741" y="264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1741" y="256"/>
                  </a:lnTo>
                  <a:lnTo>
                    <a:pt x="1741" y="26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2" name="Oval 141"/>
            <p:cNvSpPr>
              <a:spLocks/>
            </p:cNvSpPr>
            <p:nvPr/>
          </p:nvSpPr>
          <p:spPr bwMode="auto">
            <a:xfrm>
              <a:off x="3983655" y="4562052"/>
              <a:ext cx="692948" cy="6712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ls</a:t>
              </a:r>
              <a:endParaRPr dirty="0">
                <a:solidFill>
                  <a:schemeClr val="bg1"/>
                </a:solidFill>
                <a:latin typeface="Chalkboard SE Light" panose="03050602040202020205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63" name="Oval 143"/>
            <p:cNvSpPr>
              <a:spLocks/>
            </p:cNvSpPr>
            <p:nvPr/>
          </p:nvSpPr>
          <p:spPr bwMode="auto">
            <a:xfrm>
              <a:off x="5470934" y="1659223"/>
              <a:ext cx="429564" cy="42956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4" name="Oval 23"/>
            <p:cNvSpPr>
              <a:spLocks/>
            </p:cNvSpPr>
            <p:nvPr/>
          </p:nvSpPr>
          <p:spPr bwMode="auto">
            <a:xfrm>
              <a:off x="2829822" y="1955944"/>
              <a:ext cx="229831" cy="23182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5" name="Oval 20"/>
            <p:cNvSpPr>
              <a:spLocks/>
            </p:cNvSpPr>
            <p:nvPr/>
          </p:nvSpPr>
          <p:spPr bwMode="auto">
            <a:xfrm>
              <a:off x="2172308" y="3970458"/>
              <a:ext cx="311770" cy="3137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82" name="ValueShape1"/>
            <p:cNvSpPr>
              <a:spLocks/>
            </p:cNvSpPr>
            <p:nvPr/>
          </p:nvSpPr>
          <p:spPr bwMode="auto">
            <a:xfrm>
              <a:off x="3455397" y="2804354"/>
              <a:ext cx="913256" cy="91325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touch</a:t>
              </a:r>
            </a:p>
          </p:txBody>
        </p:sp>
        <p:sp>
          <p:nvSpPr>
            <p:cNvPr id="83" name="ValueShape2"/>
            <p:cNvSpPr>
              <a:spLocks/>
            </p:cNvSpPr>
            <p:nvPr/>
          </p:nvSpPr>
          <p:spPr bwMode="auto">
            <a:xfrm>
              <a:off x="6414405" y="2720400"/>
              <a:ext cx="833346" cy="833346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mkdir</a:t>
              </a:r>
            </a:p>
          </p:txBody>
        </p:sp>
        <p:sp>
          <p:nvSpPr>
            <p:cNvPr id="84" name="ValueShape3"/>
            <p:cNvSpPr>
              <a:spLocks/>
            </p:cNvSpPr>
            <p:nvPr/>
          </p:nvSpPr>
          <p:spPr bwMode="auto">
            <a:xfrm>
              <a:off x="1096263" y="1454623"/>
              <a:ext cx="844762" cy="84476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vi</a:t>
              </a:r>
              <a:endParaRPr lang="en-US" altLang="zh-CN" dirty="0">
                <a:solidFill>
                  <a:schemeClr val="bg1"/>
                </a:solidFill>
                <a:latin typeface="Chalkboard SE Light" panose="03050602040202020205" pitchFamily="66" charset="0"/>
                <a:ea typeface="微软雅黑" panose="020B0503020204020204" pitchFamily="34" charset="-122"/>
              </a:endParaRPr>
            </a:p>
          </p:txBody>
        </p:sp>
        <p:sp>
          <p:nvSpPr>
            <p:cNvPr id="85" name="ValueShape4"/>
            <p:cNvSpPr>
              <a:spLocks/>
            </p:cNvSpPr>
            <p:nvPr/>
          </p:nvSpPr>
          <p:spPr bwMode="auto">
            <a:xfrm>
              <a:off x="799419" y="4083517"/>
              <a:ext cx="913256" cy="913256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cat</a:t>
              </a:r>
            </a:p>
          </p:txBody>
        </p:sp>
        <p:sp>
          <p:nvSpPr>
            <p:cNvPr id="86" name="ValueShape5"/>
            <p:cNvSpPr>
              <a:spLocks/>
            </p:cNvSpPr>
            <p:nvPr/>
          </p:nvSpPr>
          <p:spPr bwMode="auto">
            <a:xfrm>
              <a:off x="3851770" y="1420875"/>
              <a:ext cx="662111" cy="66211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none" lIns="0" tIns="0" rIns="0" bIns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Chalkboard SE Light" panose="03050602040202020205" pitchFamily="66" charset="0"/>
                  <a:ea typeface="微软雅黑" panose="020B0503020204020204" pitchFamily="34" charset="-122"/>
                </a:rPr>
                <a:t>rm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E11B417-38AE-40BC-A825-8573543280C9}"/>
              </a:ext>
            </a:extLst>
          </p:cNvPr>
          <p:cNvSpPr/>
          <p:nvPr/>
        </p:nvSpPr>
        <p:spPr>
          <a:xfrm>
            <a:off x="7348652" y="1878946"/>
            <a:ext cx="3438559" cy="327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touch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创建文件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vi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写文件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cat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打印文件内容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rm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删除文件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ls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列出文件列表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mkdir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创建目录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cd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halkboard SE Light" panose="03050602040202020205" pitchFamily="66" charset="0"/>
                <a:ea typeface="微软雅黑" panose="020B0503020204020204" pitchFamily="34" charset="-122"/>
                <a:cs typeface="+mn-ea"/>
                <a:sym typeface="+mn-lt"/>
              </a:rPr>
              <a:t>进入多级目录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halkboard SE Light" panose="03050602040202020205" pitchFamily="66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B98DA9-D5D9-174C-A306-D2C33C9170DE}"/>
              </a:ext>
            </a:extLst>
          </p:cNvPr>
          <p:cNvSpPr txBox="1"/>
          <p:nvPr/>
        </p:nvSpPr>
        <p:spPr>
          <a:xfrm>
            <a:off x="4878938" y="39270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halkboard SE Light" panose="03050602040202020205" pitchFamily="66" charset="0"/>
              </a:rPr>
              <a:t>cd</a:t>
            </a:r>
            <a:endParaRPr kumimoji="1" lang="zh-CN" altLang="en-US" dirty="0">
              <a:solidFill>
                <a:schemeClr val="bg1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165AFC-23EC-7F4E-8373-FDE8488AE7B6}"/>
              </a:ext>
            </a:extLst>
          </p:cNvPr>
          <p:cNvSpPr txBox="1"/>
          <p:nvPr/>
        </p:nvSpPr>
        <p:spPr>
          <a:xfrm>
            <a:off x="4952103" y="43625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halkboard SE Light" panose="03050602040202020205" pitchFamily="66" charset="0"/>
              </a:rPr>
              <a:t>cd</a:t>
            </a:r>
            <a:endParaRPr kumimoji="1" lang="zh-CN" altLang="en-US" dirty="0">
              <a:solidFill>
                <a:schemeClr val="bg1"/>
              </a:solidFill>
              <a:latin typeface="Chalkboard SE Light" panose="03050602040202020205" pitchFamily="66" charset="0"/>
            </a:endParaRPr>
          </a:p>
        </p:txBody>
      </p:sp>
      <p:grpSp>
        <p:nvGrpSpPr>
          <p:cNvPr id="95" name="Group 30">
            <a:extLst>
              <a:ext uri="{FF2B5EF4-FFF2-40B4-BE49-F238E27FC236}">
                <a16:creationId xmlns:a16="http://schemas.microsoft.com/office/drawing/2014/main" id="{D93FC939-2492-DB45-A72F-6F827488BB05}"/>
              </a:ext>
            </a:extLst>
          </p:cNvPr>
          <p:cNvGrpSpPr/>
          <p:nvPr/>
        </p:nvGrpSpPr>
        <p:grpSpPr>
          <a:xfrm>
            <a:off x="2495868" y="1484569"/>
            <a:ext cx="540000" cy="540000"/>
            <a:chOff x="3450124" y="2009775"/>
            <a:chExt cx="540000" cy="540000"/>
          </a:xfrm>
        </p:grpSpPr>
        <p:sp>
          <p:nvSpPr>
            <p:cNvPr id="96" name="Oval 63">
              <a:extLst>
                <a:ext uri="{FF2B5EF4-FFF2-40B4-BE49-F238E27FC236}">
                  <a16:creationId xmlns:a16="http://schemas.microsoft.com/office/drawing/2014/main" id="{CF9BEA87-8573-2142-BDAE-E5DDB0CB7A96}"/>
                </a:ext>
              </a:extLst>
            </p:cNvPr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7" name="Group 64">
              <a:extLst>
                <a:ext uri="{FF2B5EF4-FFF2-40B4-BE49-F238E27FC236}">
                  <a16:creationId xmlns:a16="http://schemas.microsoft.com/office/drawing/2014/main" id="{410396DD-8F21-FE4E-8CD1-DE38E6FBAF30}"/>
                </a:ext>
              </a:extLst>
            </p:cNvPr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98" name="Rectangle 65">
                <a:extLst>
                  <a:ext uri="{FF2B5EF4-FFF2-40B4-BE49-F238E27FC236}">
                    <a16:creationId xmlns:a16="http://schemas.microsoft.com/office/drawing/2014/main" id="{661B0DD9-BD37-5947-A842-72CE35422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Rectangle 66">
                <a:extLst>
                  <a:ext uri="{FF2B5EF4-FFF2-40B4-BE49-F238E27FC236}">
                    <a16:creationId xmlns:a16="http://schemas.microsoft.com/office/drawing/2014/main" id="{768ABBDB-DDF9-FD4E-B535-1CEAECA8C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Rectangle 67">
                <a:extLst>
                  <a:ext uri="{FF2B5EF4-FFF2-40B4-BE49-F238E27FC236}">
                    <a16:creationId xmlns:a16="http://schemas.microsoft.com/office/drawing/2014/main" id="{E742FE52-4D99-904D-841F-BAAA53E0E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Rectangle 68">
                <a:extLst>
                  <a:ext uri="{FF2B5EF4-FFF2-40B4-BE49-F238E27FC236}">
                    <a16:creationId xmlns:a16="http://schemas.microsoft.com/office/drawing/2014/main" id="{7176EEDD-B4FA-3944-8DAF-D8631168D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Freeform: Shape 69">
                <a:extLst>
                  <a:ext uri="{FF2B5EF4-FFF2-40B4-BE49-F238E27FC236}">
                    <a16:creationId xmlns:a16="http://schemas.microsoft.com/office/drawing/2014/main" id="{BAA0B910-3F0C-414E-9BBE-AC37BE63A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: Shape 70">
                <a:extLst>
                  <a:ext uri="{FF2B5EF4-FFF2-40B4-BE49-F238E27FC236}">
                    <a16:creationId xmlns:a16="http://schemas.microsoft.com/office/drawing/2014/main" id="{00FBFB62-9EE7-AF43-979D-93C15C720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Oval 71">
                <a:extLst>
                  <a:ext uri="{FF2B5EF4-FFF2-40B4-BE49-F238E27FC236}">
                    <a16:creationId xmlns:a16="http://schemas.microsoft.com/office/drawing/2014/main" id="{79C1F9F7-E6F8-0246-845E-A1A58A38E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Freeform: Shape 72">
                <a:extLst>
                  <a:ext uri="{FF2B5EF4-FFF2-40B4-BE49-F238E27FC236}">
                    <a16:creationId xmlns:a16="http://schemas.microsoft.com/office/drawing/2014/main" id="{36389181-C61A-BF4A-8167-8AC8DB14D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3248DB8D-4E26-0F4B-B937-B35E777A369E}"/>
              </a:ext>
            </a:extLst>
          </p:cNvPr>
          <p:cNvSpPr/>
          <p:nvPr/>
        </p:nvSpPr>
        <p:spPr>
          <a:xfrm>
            <a:off x="3245791" y="1573851"/>
            <a:ext cx="145350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文件管理功能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987A9C5-BE0B-E944-B097-6DBDCF64B2E7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70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2" grpId="0"/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989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6" y="-1589"/>
            <a:ext cx="3984625" cy="1539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6" name="5">
            <a:extLst>
              <a:ext uri="{FF2B5EF4-FFF2-40B4-BE49-F238E27FC236}">
                <a16:creationId xmlns:a16="http://schemas.microsoft.com/office/drawing/2014/main" id="{EE09A573-49D9-4BB2-89B9-8AFAE3B5E70E}"/>
              </a:ext>
            </a:extLst>
          </p:cNvPr>
          <p:cNvCxnSpPr/>
          <p:nvPr/>
        </p:nvCxnSpPr>
        <p:spPr>
          <a:xfrm rot="5400000">
            <a:off x="4330700" y="3556000"/>
            <a:ext cx="3556000" cy="21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4">
            <a:extLst>
              <a:ext uri="{FF2B5EF4-FFF2-40B4-BE49-F238E27FC236}">
                <a16:creationId xmlns:a16="http://schemas.microsoft.com/office/drawing/2014/main" id="{BA10A1B9-9943-47EE-8CC5-973D92C03686}"/>
              </a:ext>
            </a:extLst>
          </p:cNvPr>
          <p:cNvSpPr txBox="1">
            <a:spLocks/>
          </p:cNvSpPr>
          <p:nvPr/>
        </p:nvSpPr>
        <p:spPr>
          <a:xfrm>
            <a:off x="3958297" y="5465065"/>
            <a:ext cx="1231106" cy="49244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九宫棋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2">
            <a:extLst>
              <a:ext uri="{FF2B5EF4-FFF2-40B4-BE49-F238E27FC236}">
                <a16:creationId xmlns:a16="http://schemas.microsoft.com/office/drawing/2014/main" id="{1F330C93-E508-48C1-95A7-140C16C89562}"/>
              </a:ext>
            </a:extLst>
          </p:cNvPr>
          <p:cNvSpPr txBox="1">
            <a:spLocks/>
          </p:cNvSpPr>
          <p:nvPr/>
        </p:nvSpPr>
        <p:spPr>
          <a:xfrm>
            <a:off x="7030328" y="5465065"/>
            <a:ext cx="910507" cy="492443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2048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65CDC38-28CC-E341-8884-3E20B0A1F2CF}"/>
              </a:ext>
            </a:extLst>
          </p:cNvPr>
          <p:cNvSpPr/>
          <p:nvPr/>
        </p:nvSpPr>
        <p:spPr>
          <a:xfrm>
            <a:off x="3266811" y="1342624"/>
            <a:ext cx="145350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  <a:ea typeface="微软雅黑" panose="020B0503020204020204" pitchFamily="34" charset="-122"/>
              </a:rPr>
              <a:t>游戏功能</a:t>
            </a:r>
          </a:p>
        </p:txBody>
      </p:sp>
      <p:grpSp>
        <p:nvGrpSpPr>
          <p:cNvPr id="39" name="Group 39">
            <a:extLst>
              <a:ext uri="{FF2B5EF4-FFF2-40B4-BE49-F238E27FC236}">
                <a16:creationId xmlns:a16="http://schemas.microsoft.com/office/drawing/2014/main" id="{84A190CC-198E-DA42-87BC-C0C34523F817}"/>
              </a:ext>
            </a:extLst>
          </p:cNvPr>
          <p:cNvGrpSpPr/>
          <p:nvPr/>
        </p:nvGrpSpPr>
        <p:grpSpPr>
          <a:xfrm>
            <a:off x="2537324" y="1248772"/>
            <a:ext cx="540000" cy="540000"/>
            <a:chOff x="5039729" y="3314307"/>
            <a:chExt cx="540000" cy="540000"/>
          </a:xfrm>
        </p:grpSpPr>
        <p:sp>
          <p:nvSpPr>
            <p:cNvPr id="40" name="Oval 61">
              <a:extLst>
                <a:ext uri="{FF2B5EF4-FFF2-40B4-BE49-F238E27FC236}">
                  <a16:creationId xmlns:a16="http://schemas.microsoft.com/office/drawing/2014/main" id="{52C95B99-3219-B84E-B421-C1B96DB958C3}"/>
                </a:ext>
              </a:extLst>
            </p:cNvPr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62">
              <a:extLst>
                <a:ext uri="{FF2B5EF4-FFF2-40B4-BE49-F238E27FC236}">
                  <a16:creationId xmlns:a16="http://schemas.microsoft.com/office/drawing/2014/main" id="{D2975247-E744-2B41-A03E-04EF4EAE8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9843298-4C94-0245-9F69-97E7A49F4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54" y="1994258"/>
            <a:ext cx="4989513" cy="33125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6F4C65-142A-A94D-8C1D-0DAAE691D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480" y="1999806"/>
            <a:ext cx="4974266" cy="330699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4720473-4B5E-034A-A9C9-5A017A3227FA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7" grpId="0"/>
      <p:bldP spid="19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6465" y="2450878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项目展示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921899" y="2130539"/>
            <a:ext cx="5132045" cy="106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3652838" y="3642887"/>
            <a:ext cx="5417590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2838" y="2480988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7B7008C9-7B68-5E45-BD7C-AED21983E3D7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44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50"/>
                            </p:stCondLst>
                            <p:childTnLst>
                              <p:par>
                                <p:cTn id="3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6465" y="2450878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代码展示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921899" y="2130539"/>
            <a:ext cx="5132045" cy="106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3652838" y="3642887"/>
            <a:ext cx="5417590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2838" y="2480988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5AEBCE1-5199-C642-953B-DCEE63398274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6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50"/>
                            </p:stCondLst>
                            <p:childTnLst>
                              <p:par>
                                <p:cTn id="3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年度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月度工作概述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9" name="五边形 128">
            <a:extLst>
              <a:ext uri="{FF2B5EF4-FFF2-40B4-BE49-F238E27FC236}">
                <a16:creationId xmlns:a16="http://schemas.microsoft.com/office/drawing/2014/main" id="{4121B9C8-830E-4911-A58B-F7E3A2DCE3ED}"/>
              </a:ext>
            </a:extLst>
          </p:cNvPr>
          <p:cNvSpPr/>
          <p:nvPr/>
        </p:nvSpPr>
        <p:spPr>
          <a:xfrm>
            <a:off x="4820750" y="2676252"/>
            <a:ext cx="3161836" cy="3011272"/>
          </a:xfrm>
          <a:prstGeom prst="pentagon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8A61B936-2161-4BE3-A115-E550A6BCF1FE}"/>
              </a:ext>
            </a:extLst>
          </p:cNvPr>
          <p:cNvGrpSpPr/>
          <p:nvPr/>
        </p:nvGrpSpPr>
        <p:grpSpPr>
          <a:xfrm>
            <a:off x="6077632" y="2352216"/>
            <a:ext cx="648072" cy="648072"/>
            <a:chOff x="3909160" y="2249137"/>
            <a:chExt cx="648072" cy="648072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E19EF590-E079-4CB9-A35C-916DC4152FDB}"/>
                </a:ext>
              </a:extLst>
            </p:cNvPr>
            <p:cNvSpPr/>
            <p:nvPr/>
          </p:nvSpPr>
          <p:spPr>
            <a:xfrm>
              <a:off x="3909160" y="2249137"/>
              <a:ext cx="648072" cy="64807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23605F81-EC28-408B-B127-58D163EA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050" y="2390028"/>
              <a:ext cx="380293" cy="366291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02DB0FA9-6783-4091-B758-AB582B6E7AA4}"/>
              </a:ext>
            </a:extLst>
          </p:cNvPr>
          <p:cNvGrpSpPr/>
          <p:nvPr/>
        </p:nvGrpSpPr>
        <p:grpSpPr>
          <a:xfrm>
            <a:off x="5112654" y="1497763"/>
            <a:ext cx="2578029" cy="784007"/>
            <a:chOff x="251866" y="1988839"/>
            <a:chExt cx="3288629" cy="784007"/>
          </a:xfrm>
        </p:grpSpPr>
        <p:sp>
          <p:nvSpPr>
            <p:cNvPr id="165" name="文本框 36">
              <a:extLst>
                <a:ext uri="{FF2B5EF4-FFF2-40B4-BE49-F238E27FC236}">
                  <a16:creationId xmlns:a16="http://schemas.microsoft.com/office/drawing/2014/main" id="{7CA6B3F2-02EF-42A4-9A03-14A0C0FB874E}"/>
                </a:ext>
              </a:extLst>
            </p:cNvPr>
            <p:cNvSpPr txBox="1"/>
            <p:nvPr/>
          </p:nvSpPr>
          <p:spPr>
            <a:xfrm>
              <a:off x="251866" y="2295215"/>
              <a:ext cx="3288629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algn="ct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E8BE2981-D198-46F1-BD94-FC1134486849}"/>
                </a:ext>
              </a:extLst>
            </p:cNvPr>
            <p:cNvSpPr/>
            <p:nvPr/>
          </p:nvSpPr>
          <p:spPr>
            <a:xfrm>
              <a:off x="251866" y="1988839"/>
              <a:ext cx="3288629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B1AD3228-F406-4078-BE2C-46E364228BDE}"/>
              </a:ext>
            </a:extLst>
          </p:cNvPr>
          <p:cNvGrpSpPr/>
          <p:nvPr/>
        </p:nvGrpSpPr>
        <p:grpSpPr>
          <a:xfrm>
            <a:off x="7609618" y="3533816"/>
            <a:ext cx="648072" cy="648072"/>
            <a:chOff x="5675954" y="2249137"/>
            <a:chExt cx="648072" cy="648072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3462AD1B-3C7D-4784-8E28-140837F0CF79}"/>
                </a:ext>
              </a:extLst>
            </p:cNvPr>
            <p:cNvSpPr/>
            <p:nvPr/>
          </p:nvSpPr>
          <p:spPr>
            <a:xfrm>
              <a:off x="5675954" y="2249137"/>
              <a:ext cx="648072" cy="648072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92054AEF-91EA-475D-96D1-AD128E3E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844" y="2390028"/>
              <a:ext cx="380293" cy="366291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08B24902-19EB-4314-9B38-E390D4E22512}"/>
              </a:ext>
            </a:extLst>
          </p:cNvPr>
          <p:cNvGrpSpPr/>
          <p:nvPr/>
        </p:nvGrpSpPr>
        <p:grpSpPr>
          <a:xfrm>
            <a:off x="8488485" y="3465849"/>
            <a:ext cx="2280437" cy="784007"/>
            <a:chOff x="251866" y="1988839"/>
            <a:chExt cx="2909010" cy="784007"/>
          </a:xfrm>
        </p:grpSpPr>
        <p:sp>
          <p:nvSpPr>
            <p:cNvPr id="161" name="文本框 39">
              <a:extLst>
                <a:ext uri="{FF2B5EF4-FFF2-40B4-BE49-F238E27FC236}">
                  <a16:creationId xmlns:a16="http://schemas.microsoft.com/office/drawing/2014/main" id="{A606E6A2-A6FF-4B56-B123-8E34910C0ADE}"/>
                </a:ext>
              </a:extLst>
            </p:cNvPr>
            <p:cNvSpPr txBox="1"/>
            <p:nvPr/>
          </p:nvSpPr>
          <p:spPr>
            <a:xfrm>
              <a:off x="251866" y="2295215"/>
              <a:ext cx="2909010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100" dirty="0">
                  <a:ea typeface="微软雅黑" panose="020B0503020204020204" pitchFamily="34" charset="-122"/>
                </a:rPr>
              </a:br>
              <a:r>
                <a:rPr lang="zh-CN" altLang="en-US" sz="11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C6E7356-E8C6-46F9-A50D-22DA8ABFC6E0}"/>
                </a:ext>
              </a:extLst>
            </p:cNvPr>
            <p:cNvSpPr/>
            <p:nvPr/>
          </p:nvSpPr>
          <p:spPr>
            <a:xfrm>
              <a:off x="251866" y="1988839"/>
              <a:ext cx="2909010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4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4A136D7A-0EB8-42DC-B408-B35DF22330F6}"/>
              </a:ext>
            </a:extLst>
          </p:cNvPr>
          <p:cNvGrpSpPr/>
          <p:nvPr/>
        </p:nvGrpSpPr>
        <p:grpSpPr>
          <a:xfrm>
            <a:off x="4458408" y="3533816"/>
            <a:ext cx="648072" cy="648072"/>
            <a:chOff x="4792557" y="2249137"/>
            <a:chExt cx="648072" cy="648072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42950A46-8A98-4EE4-B0C2-E2DEC352F70E}"/>
                </a:ext>
              </a:extLst>
            </p:cNvPr>
            <p:cNvSpPr/>
            <p:nvPr/>
          </p:nvSpPr>
          <p:spPr>
            <a:xfrm>
              <a:off x="4792557" y="2249137"/>
              <a:ext cx="648072" cy="648072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DE4F7760-54BE-4385-BC41-5CE2F0193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447" y="2390028"/>
              <a:ext cx="380293" cy="366291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F3A35689-8A3C-48FB-8B99-0F82593E3EFB}"/>
              </a:ext>
            </a:extLst>
          </p:cNvPr>
          <p:cNvGrpSpPr/>
          <p:nvPr/>
        </p:nvGrpSpPr>
        <p:grpSpPr>
          <a:xfrm>
            <a:off x="2014340" y="3465849"/>
            <a:ext cx="2208430" cy="784007"/>
            <a:chOff x="723340" y="1988839"/>
            <a:chExt cx="2817155" cy="784007"/>
          </a:xfrm>
        </p:grpSpPr>
        <p:sp>
          <p:nvSpPr>
            <p:cNvPr id="157" name="文本框 42">
              <a:extLst>
                <a:ext uri="{FF2B5EF4-FFF2-40B4-BE49-F238E27FC236}">
                  <a16:creationId xmlns:a16="http://schemas.microsoft.com/office/drawing/2014/main" id="{AB121967-15F5-4CE0-8C76-60777AAB8A5F}"/>
                </a:ext>
              </a:extLst>
            </p:cNvPr>
            <p:cNvSpPr txBox="1"/>
            <p:nvPr/>
          </p:nvSpPr>
          <p:spPr>
            <a:xfrm>
              <a:off x="723340" y="2295215"/>
              <a:ext cx="2817155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algn="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100" dirty="0">
                  <a:ea typeface="微软雅黑" panose="020B0503020204020204" pitchFamily="34" charset="-122"/>
                </a:rPr>
              </a:br>
              <a:r>
                <a:rPr lang="zh-CN" altLang="en-US" sz="11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2E4FADDF-BAF7-413B-B5C5-0CA0DA5B66EC}"/>
                </a:ext>
              </a:extLst>
            </p:cNvPr>
            <p:cNvSpPr/>
            <p:nvPr/>
          </p:nvSpPr>
          <p:spPr>
            <a:xfrm>
              <a:off x="723340" y="1988839"/>
              <a:ext cx="2817155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298B5F95-8B9C-4657-8A01-E9D1C7EC692A}"/>
              </a:ext>
            </a:extLst>
          </p:cNvPr>
          <p:cNvGrpSpPr/>
          <p:nvPr/>
        </p:nvGrpSpPr>
        <p:grpSpPr>
          <a:xfrm>
            <a:off x="7130749" y="5319473"/>
            <a:ext cx="648072" cy="648072"/>
            <a:chOff x="7442747" y="2249137"/>
            <a:chExt cx="648072" cy="648072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C3B169DC-9939-4BB2-ADCF-AD41C0CCDD4D}"/>
                </a:ext>
              </a:extLst>
            </p:cNvPr>
            <p:cNvSpPr/>
            <p:nvPr/>
          </p:nvSpPr>
          <p:spPr>
            <a:xfrm>
              <a:off x="7442747" y="2249137"/>
              <a:ext cx="648072" cy="64807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8BBF6740-8711-4EE2-8CBC-DB5A21EC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637" y="2390028"/>
              <a:ext cx="380293" cy="366291"/>
            </a:xfrm>
            <a:custGeom>
              <a:avLst/>
              <a:gdLst>
                <a:gd name="connsiteX0" fmla="*/ 304701 w 609473"/>
                <a:gd name="connsiteY0" fmla="*/ 381618 h 587034"/>
                <a:gd name="connsiteX1" fmla="*/ 325879 w 609473"/>
                <a:gd name="connsiteY1" fmla="*/ 394101 h 587034"/>
                <a:gd name="connsiteX2" fmla="*/ 309542 w 609473"/>
                <a:gd name="connsiteY2" fmla="*/ 410914 h 587034"/>
                <a:gd name="connsiteX3" fmla="*/ 331022 w 609473"/>
                <a:gd name="connsiteY3" fmla="*/ 433867 h 587034"/>
                <a:gd name="connsiteX4" fmla="*/ 312466 w 609473"/>
                <a:gd name="connsiteY4" fmla="*/ 468800 h 587034"/>
                <a:gd name="connsiteX5" fmla="*/ 294112 w 609473"/>
                <a:gd name="connsiteY5" fmla="*/ 468096 h 587034"/>
                <a:gd name="connsiteX6" fmla="*/ 278380 w 609473"/>
                <a:gd name="connsiteY6" fmla="*/ 432055 h 587034"/>
                <a:gd name="connsiteX7" fmla="*/ 299861 w 609473"/>
                <a:gd name="connsiteY7" fmla="*/ 410612 h 587034"/>
                <a:gd name="connsiteX8" fmla="*/ 284028 w 609473"/>
                <a:gd name="connsiteY8" fmla="*/ 393397 h 587034"/>
                <a:gd name="connsiteX9" fmla="*/ 224835 w 609473"/>
                <a:gd name="connsiteY9" fmla="*/ 380559 h 587034"/>
                <a:gd name="connsiteX10" fmla="*/ 283211 w 609473"/>
                <a:gd name="connsiteY10" fmla="*/ 483344 h 587034"/>
                <a:gd name="connsiteX11" fmla="*/ 305190 w 609473"/>
                <a:gd name="connsiteY11" fmla="*/ 499753 h 587034"/>
                <a:gd name="connsiteX12" fmla="*/ 327069 w 609473"/>
                <a:gd name="connsiteY12" fmla="*/ 483646 h 587034"/>
                <a:gd name="connsiteX13" fmla="*/ 387865 w 609473"/>
                <a:gd name="connsiteY13" fmla="*/ 380861 h 587034"/>
                <a:gd name="connsiteX14" fmla="*/ 498972 w 609473"/>
                <a:gd name="connsiteY14" fmla="*/ 386700 h 587034"/>
                <a:gd name="connsiteX15" fmla="*/ 581344 w 609473"/>
                <a:gd name="connsiteY15" fmla="*/ 414485 h 587034"/>
                <a:gd name="connsiteX16" fmla="*/ 609473 w 609473"/>
                <a:gd name="connsiteY16" fmla="*/ 494820 h 587034"/>
                <a:gd name="connsiteX17" fmla="*/ 609473 w 609473"/>
                <a:gd name="connsiteY17" fmla="*/ 529048 h 587034"/>
                <a:gd name="connsiteX18" fmla="*/ 551399 w 609473"/>
                <a:gd name="connsiteY18" fmla="*/ 587034 h 587034"/>
                <a:gd name="connsiteX19" fmla="*/ 58074 w 609473"/>
                <a:gd name="connsiteY19" fmla="*/ 587034 h 587034"/>
                <a:gd name="connsiteX20" fmla="*/ 0 w 609473"/>
                <a:gd name="connsiteY20" fmla="*/ 529048 h 587034"/>
                <a:gd name="connsiteX21" fmla="*/ 0 w 609473"/>
                <a:gd name="connsiteY21" fmla="*/ 494820 h 587034"/>
                <a:gd name="connsiteX22" fmla="*/ 28129 w 609473"/>
                <a:gd name="connsiteY22" fmla="*/ 414485 h 587034"/>
                <a:gd name="connsiteX23" fmla="*/ 110501 w 609473"/>
                <a:gd name="connsiteY23" fmla="*/ 386700 h 587034"/>
                <a:gd name="connsiteX24" fmla="*/ 316407 w 609473"/>
                <a:gd name="connsiteY24" fmla="*/ 206077 h 587034"/>
                <a:gd name="connsiteX25" fmla="*/ 316407 w 609473"/>
                <a:gd name="connsiteY25" fmla="*/ 272924 h 587034"/>
                <a:gd name="connsiteX26" fmla="*/ 335965 w 609473"/>
                <a:gd name="connsiteY26" fmla="*/ 266783 h 587034"/>
                <a:gd name="connsiteX27" fmla="*/ 346551 w 609473"/>
                <a:gd name="connsiteY27" fmla="*/ 239602 h 587034"/>
                <a:gd name="connsiteX28" fmla="*/ 336570 w 609473"/>
                <a:gd name="connsiteY28" fmla="*/ 216346 h 587034"/>
                <a:gd name="connsiteX29" fmla="*/ 316407 w 609473"/>
                <a:gd name="connsiteY29" fmla="*/ 206077 h 587034"/>
                <a:gd name="connsiteX30" fmla="*/ 299872 w 609473"/>
                <a:gd name="connsiteY30" fmla="*/ 94230 h 587034"/>
                <a:gd name="connsiteX31" fmla="*/ 277793 w 609473"/>
                <a:gd name="connsiteY31" fmla="*/ 102183 h 587034"/>
                <a:gd name="connsiteX32" fmla="*/ 270534 w 609473"/>
                <a:gd name="connsiteY32" fmla="*/ 122922 h 587034"/>
                <a:gd name="connsiteX33" fmla="*/ 281322 w 609473"/>
                <a:gd name="connsiteY33" fmla="*/ 145674 h 587034"/>
                <a:gd name="connsiteX34" fmla="*/ 299872 w 609473"/>
                <a:gd name="connsiteY34" fmla="*/ 154231 h 587034"/>
                <a:gd name="connsiteX35" fmla="*/ 316407 w 609473"/>
                <a:gd name="connsiteY35" fmla="*/ 42585 h 587034"/>
                <a:gd name="connsiteX36" fmla="*/ 316407 w 609473"/>
                <a:gd name="connsiteY36" fmla="*/ 56478 h 587034"/>
                <a:gd name="connsiteX37" fmla="*/ 360061 w 609473"/>
                <a:gd name="connsiteY37" fmla="*/ 70169 h 587034"/>
                <a:gd name="connsiteX38" fmla="*/ 389904 w 609473"/>
                <a:gd name="connsiteY38" fmla="*/ 129465 h 587034"/>
                <a:gd name="connsiteX39" fmla="*/ 344837 w 609473"/>
                <a:gd name="connsiteY39" fmla="*/ 129465 h 587034"/>
                <a:gd name="connsiteX40" fmla="*/ 339797 w 609473"/>
                <a:gd name="connsiteY40" fmla="*/ 107217 h 587034"/>
                <a:gd name="connsiteX41" fmla="*/ 316407 w 609473"/>
                <a:gd name="connsiteY41" fmla="*/ 93928 h 587034"/>
                <a:gd name="connsiteX42" fmla="*/ 316407 w 609473"/>
                <a:gd name="connsiteY42" fmla="*/ 159063 h 587034"/>
                <a:gd name="connsiteX43" fmla="*/ 371050 w 609473"/>
                <a:gd name="connsiteY43" fmla="*/ 183829 h 587034"/>
                <a:gd name="connsiteX44" fmla="*/ 394037 w 609473"/>
                <a:gd name="connsiteY44" fmla="*/ 234467 h 587034"/>
                <a:gd name="connsiteX45" fmla="*/ 362380 w 609473"/>
                <a:gd name="connsiteY45" fmla="*/ 297086 h 587034"/>
                <a:gd name="connsiteX46" fmla="*/ 316407 w 609473"/>
                <a:gd name="connsiteY46" fmla="*/ 311079 h 587034"/>
                <a:gd name="connsiteX47" fmla="*/ 316407 w 609473"/>
                <a:gd name="connsiteY47" fmla="*/ 318328 h 587034"/>
                <a:gd name="connsiteX48" fmla="*/ 445959 w 609473"/>
                <a:gd name="connsiteY48" fmla="*/ 180507 h 587034"/>
                <a:gd name="connsiteX49" fmla="*/ 316407 w 609473"/>
                <a:gd name="connsiteY49" fmla="*/ 42585 h 587034"/>
                <a:gd name="connsiteX50" fmla="*/ 299872 w 609473"/>
                <a:gd name="connsiteY50" fmla="*/ 42484 h 587034"/>
                <a:gd name="connsiteX51" fmla="*/ 168808 w 609473"/>
                <a:gd name="connsiteY51" fmla="*/ 180507 h 587034"/>
                <a:gd name="connsiteX52" fmla="*/ 299872 w 609473"/>
                <a:gd name="connsiteY52" fmla="*/ 318428 h 587034"/>
                <a:gd name="connsiteX53" fmla="*/ 299872 w 609473"/>
                <a:gd name="connsiteY53" fmla="*/ 311381 h 587034"/>
                <a:gd name="connsiteX54" fmla="*/ 249564 w 609473"/>
                <a:gd name="connsiteY54" fmla="*/ 296683 h 587034"/>
                <a:gd name="connsiteX55" fmla="*/ 220729 w 609473"/>
                <a:gd name="connsiteY55" fmla="*/ 229635 h 587034"/>
                <a:gd name="connsiteX56" fmla="*/ 266904 w 609473"/>
                <a:gd name="connsiteY56" fmla="*/ 229635 h 587034"/>
                <a:gd name="connsiteX57" fmla="*/ 273659 w 609473"/>
                <a:gd name="connsiteY57" fmla="*/ 258528 h 587034"/>
                <a:gd name="connsiteX58" fmla="*/ 299872 w 609473"/>
                <a:gd name="connsiteY58" fmla="*/ 273428 h 587034"/>
                <a:gd name="connsiteX59" fmla="*/ 299872 w 609473"/>
                <a:gd name="connsiteY59" fmla="*/ 200440 h 587034"/>
                <a:gd name="connsiteX60" fmla="*/ 285959 w 609473"/>
                <a:gd name="connsiteY60" fmla="*/ 196312 h 587034"/>
                <a:gd name="connsiteX61" fmla="*/ 239784 w 609473"/>
                <a:gd name="connsiteY61" fmla="*/ 169634 h 587034"/>
                <a:gd name="connsiteX62" fmla="*/ 226375 w 609473"/>
                <a:gd name="connsiteY62" fmla="*/ 128459 h 587034"/>
                <a:gd name="connsiteX63" fmla="*/ 231618 w 609473"/>
                <a:gd name="connsiteY63" fmla="*/ 99566 h 587034"/>
                <a:gd name="connsiteX64" fmla="*/ 246237 w 609473"/>
                <a:gd name="connsiteY64" fmla="*/ 77115 h 587034"/>
                <a:gd name="connsiteX65" fmla="*/ 273256 w 609473"/>
                <a:gd name="connsiteY65" fmla="*/ 60404 h 587034"/>
                <a:gd name="connsiteX66" fmla="*/ 299872 w 609473"/>
                <a:gd name="connsiteY66" fmla="*/ 56075 h 587034"/>
                <a:gd name="connsiteX67" fmla="*/ 307333 w 609473"/>
                <a:gd name="connsiteY67" fmla="*/ 0 h 587034"/>
                <a:gd name="connsiteX68" fmla="*/ 488101 w 609473"/>
                <a:gd name="connsiteY68" fmla="*/ 180507 h 587034"/>
                <a:gd name="connsiteX69" fmla="*/ 307333 w 609473"/>
                <a:gd name="connsiteY69" fmla="*/ 361013 h 587034"/>
                <a:gd name="connsiteX70" fmla="*/ 126665 w 609473"/>
                <a:gd name="connsiteY70" fmla="*/ 180507 h 587034"/>
                <a:gd name="connsiteX71" fmla="*/ 307333 w 609473"/>
                <a:gd name="connsiteY71" fmla="*/ 0 h 58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9473" h="587034">
                  <a:moveTo>
                    <a:pt x="304701" y="381618"/>
                  </a:moveTo>
                  <a:lnTo>
                    <a:pt x="325879" y="394101"/>
                  </a:lnTo>
                  <a:lnTo>
                    <a:pt x="309542" y="410914"/>
                  </a:lnTo>
                  <a:lnTo>
                    <a:pt x="331022" y="433867"/>
                  </a:lnTo>
                  <a:lnTo>
                    <a:pt x="312466" y="468800"/>
                  </a:lnTo>
                  <a:cubicBezTo>
                    <a:pt x="307021" y="479069"/>
                    <a:pt x="298751" y="478767"/>
                    <a:pt x="294112" y="468096"/>
                  </a:cubicBezTo>
                  <a:lnTo>
                    <a:pt x="278380" y="432055"/>
                  </a:lnTo>
                  <a:lnTo>
                    <a:pt x="299861" y="410612"/>
                  </a:lnTo>
                  <a:lnTo>
                    <a:pt x="284028" y="393397"/>
                  </a:lnTo>
                  <a:close/>
                  <a:moveTo>
                    <a:pt x="224835" y="380559"/>
                  </a:moveTo>
                  <a:lnTo>
                    <a:pt x="283211" y="483344"/>
                  </a:lnTo>
                  <a:cubicBezTo>
                    <a:pt x="289260" y="493914"/>
                    <a:pt x="297024" y="499753"/>
                    <a:pt x="305190" y="499753"/>
                  </a:cubicBezTo>
                  <a:cubicBezTo>
                    <a:pt x="313155" y="499753"/>
                    <a:pt x="320919" y="494015"/>
                    <a:pt x="327069" y="483646"/>
                  </a:cubicBezTo>
                  <a:lnTo>
                    <a:pt x="387865" y="380861"/>
                  </a:lnTo>
                  <a:lnTo>
                    <a:pt x="498972" y="386700"/>
                  </a:lnTo>
                  <a:cubicBezTo>
                    <a:pt x="529521" y="388311"/>
                    <a:pt x="565716" y="400492"/>
                    <a:pt x="581344" y="414485"/>
                  </a:cubicBezTo>
                  <a:cubicBezTo>
                    <a:pt x="597072" y="428679"/>
                    <a:pt x="609473" y="464015"/>
                    <a:pt x="609473" y="494820"/>
                  </a:cubicBezTo>
                  <a:lnTo>
                    <a:pt x="609473" y="529048"/>
                  </a:lnTo>
                  <a:cubicBezTo>
                    <a:pt x="609473" y="561061"/>
                    <a:pt x="583360" y="587034"/>
                    <a:pt x="551399" y="587034"/>
                  </a:cubicBezTo>
                  <a:lnTo>
                    <a:pt x="58074" y="587034"/>
                  </a:lnTo>
                  <a:cubicBezTo>
                    <a:pt x="26012" y="587034"/>
                    <a:pt x="0" y="561061"/>
                    <a:pt x="0" y="529048"/>
                  </a:cubicBezTo>
                  <a:lnTo>
                    <a:pt x="0" y="494820"/>
                  </a:lnTo>
                  <a:cubicBezTo>
                    <a:pt x="0" y="464015"/>
                    <a:pt x="12401" y="428679"/>
                    <a:pt x="28129" y="414485"/>
                  </a:cubicBezTo>
                  <a:cubicBezTo>
                    <a:pt x="43757" y="400492"/>
                    <a:pt x="79851" y="388311"/>
                    <a:pt x="110501" y="386700"/>
                  </a:cubicBezTo>
                  <a:close/>
                  <a:moveTo>
                    <a:pt x="316407" y="206077"/>
                  </a:moveTo>
                  <a:lnTo>
                    <a:pt x="316407" y="272924"/>
                  </a:lnTo>
                  <a:cubicBezTo>
                    <a:pt x="325379" y="271817"/>
                    <a:pt x="331832" y="269703"/>
                    <a:pt x="335965" y="266783"/>
                  </a:cubicBezTo>
                  <a:cubicBezTo>
                    <a:pt x="343023" y="261548"/>
                    <a:pt x="346551" y="252488"/>
                    <a:pt x="346551" y="239602"/>
                  </a:cubicBezTo>
                  <a:cubicBezTo>
                    <a:pt x="346551" y="229736"/>
                    <a:pt x="343224" y="222084"/>
                    <a:pt x="336570" y="216346"/>
                  </a:cubicBezTo>
                  <a:cubicBezTo>
                    <a:pt x="332638" y="213024"/>
                    <a:pt x="325884" y="209601"/>
                    <a:pt x="316407" y="206077"/>
                  </a:cubicBezTo>
                  <a:close/>
                  <a:moveTo>
                    <a:pt x="299872" y="94230"/>
                  </a:moveTo>
                  <a:cubicBezTo>
                    <a:pt x="289891" y="94431"/>
                    <a:pt x="282531" y="97149"/>
                    <a:pt x="277793" y="102183"/>
                  </a:cubicBezTo>
                  <a:cubicBezTo>
                    <a:pt x="272954" y="107317"/>
                    <a:pt x="270534" y="114163"/>
                    <a:pt x="270534" y="122922"/>
                  </a:cubicBezTo>
                  <a:cubicBezTo>
                    <a:pt x="270534" y="132586"/>
                    <a:pt x="274163" y="140137"/>
                    <a:pt x="281322" y="145674"/>
                  </a:cubicBezTo>
                  <a:cubicBezTo>
                    <a:pt x="285354" y="148795"/>
                    <a:pt x="291504" y="151613"/>
                    <a:pt x="299872" y="154231"/>
                  </a:cubicBezTo>
                  <a:close/>
                  <a:moveTo>
                    <a:pt x="316407" y="42585"/>
                  </a:moveTo>
                  <a:lnTo>
                    <a:pt x="316407" y="56478"/>
                  </a:lnTo>
                  <a:cubicBezTo>
                    <a:pt x="334957" y="57887"/>
                    <a:pt x="349576" y="62518"/>
                    <a:pt x="360061" y="70169"/>
                  </a:cubicBezTo>
                  <a:cubicBezTo>
                    <a:pt x="379318" y="82350"/>
                    <a:pt x="389198" y="102082"/>
                    <a:pt x="389904" y="129465"/>
                  </a:cubicBezTo>
                  <a:lnTo>
                    <a:pt x="344837" y="129465"/>
                  </a:lnTo>
                  <a:cubicBezTo>
                    <a:pt x="344031" y="119297"/>
                    <a:pt x="342317" y="111948"/>
                    <a:pt x="339797" y="107217"/>
                  </a:cubicBezTo>
                  <a:cubicBezTo>
                    <a:pt x="335562" y="99163"/>
                    <a:pt x="327698" y="94733"/>
                    <a:pt x="316407" y="93928"/>
                  </a:cubicBezTo>
                  <a:lnTo>
                    <a:pt x="316407" y="159063"/>
                  </a:lnTo>
                  <a:cubicBezTo>
                    <a:pt x="343527" y="168426"/>
                    <a:pt x="361674" y="176681"/>
                    <a:pt x="371050" y="183829"/>
                  </a:cubicBezTo>
                  <a:cubicBezTo>
                    <a:pt x="386375" y="195809"/>
                    <a:pt x="394037" y="212722"/>
                    <a:pt x="394037" y="234467"/>
                  </a:cubicBezTo>
                  <a:cubicBezTo>
                    <a:pt x="394037" y="263159"/>
                    <a:pt x="383451" y="284099"/>
                    <a:pt x="362380" y="297086"/>
                  </a:cubicBezTo>
                  <a:cubicBezTo>
                    <a:pt x="349475" y="305039"/>
                    <a:pt x="334151" y="309670"/>
                    <a:pt x="316407" y="311079"/>
                  </a:cubicBezTo>
                  <a:lnTo>
                    <a:pt x="316407" y="318328"/>
                  </a:lnTo>
                  <a:cubicBezTo>
                    <a:pt x="388593" y="313697"/>
                    <a:pt x="445959" y="253696"/>
                    <a:pt x="445959" y="180507"/>
                  </a:cubicBezTo>
                  <a:cubicBezTo>
                    <a:pt x="445959" y="107217"/>
                    <a:pt x="388593" y="47316"/>
                    <a:pt x="316407" y="42585"/>
                  </a:cubicBezTo>
                  <a:close/>
                  <a:moveTo>
                    <a:pt x="299872" y="42484"/>
                  </a:moveTo>
                  <a:cubicBezTo>
                    <a:pt x="226980" y="46410"/>
                    <a:pt x="168808" y="106713"/>
                    <a:pt x="168808" y="180507"/>
                  </a:cubicBezTo>
                  <a:cubicBezTo>
                    <a:pt x="168808" y="254199"/>
                    <a:pt x="226980" y="314502"/>
                    <a:pt x="299872" y="318428"/>
                  </a:cubicBezTo>
                  <a:lnTo>
                    <a:pt x="299872" y="311381"/>
                  </a:lnTo>
                  <a:cubicBezTo>
                    <a:pt x="277390" y="308864"/>
                    <a:pt x="260553" y="303931"/>
                    <a:pt x="249564" y="296683"/>
                  </a:cubicBezTo>
                  <a:cubicBezTo>
                    <a:pt x="230005" y="283596"/>
                    <a:pt x="220427" y="261246"/>
                    <a:pt x="220729" y="229635"/>
                  </a:cubicBezTo>
                  <a:lnTo>
                    <a:pt x="266904" y="229635"/>
                  </a:lnTo>
                  <a:cubicBezTo>
                    <a:pt x="268518" y="244031"/>
                    <a:pt x="270736" y="253696"/>
                    <a:pt x="273659" y="258528"/>
                  </a:cubicBezTo>
                  <a:cubicBezTo>
                    <a:pt x="278095" y="266179"/>
                    <a:pt x="286867" y="271112"/>
                    <a:pt x="299872" y="273428"/>
                  </a:cubicBezTo>
                  <a:lnTo>
                    <a:pt x="299872" y="200440"/>
                  </a:lnTo>
                  <a:lnTo>
                    <a:pt x="285959" y="196312"/>
                  </a:lnTo>
                  <a:cubicBezTo>
                    <a:pt x="264182" y="189970"/>
                    <a:pt x="248757" y="181010"/>
                    <a:pt x="239784" y="169634"/>
                  </a:cubicBezTo>
                  <a:cubicBezTo>
                    <a:pt x="230811" y="158258"/>
                    <a:pt x="226375" y="144466"/>
                    <a:pt x="226375" y="128459"/>
                  </a:cubicBezTo>
                  <a:cubicBezTo>
                    <a:pt x="226375" y="117787"/>
                    <a:pt x="228089" y="108223"/>
                    <a:pt x="231618" y="99566"/>
                  </a:cubicBezTo>
                  <a:cubicBezTo>
                    <a:pt x="235046" y="90908"/>
                    <a:pt x="239986" y="83357"/>
                    <a:pt x="246237" y="77115"/>
                  </a:cubicBezTo>
                  <a:cubicBezTo>
                    <a:pt x="254302" y="69062"/>
                    <a:pt x="263376" y="63424"/>
                    <a:pt x="273256" y="60404"/>
                  </a:cubicBezTo>
                  <a:cubicBezTo>
                    <a:pt x="279406" y="58390"/>
                    <a:pt x="288177" y="56981"/>
                    <a:pt x="299872" y="56075"/>
                  </a:cubicBezTo>
                  <a:close/>
                  <a:moveTo>
                    <a:pt x="307333" y="0"/>
                  </a:moveTo>
                  <a:cubicBezTo>
                    <a:pt x="407043" y="0"/>
                    <a:pt x="488101" y="80941"/>
                    <a:pt x="488101" y="180507"/>
                  </a:cubicBezTo>
                  <a:cubicBezTo>
                    <a:pt x="488101" y="279971"/>
                    <a:pt x="407043" y="361013"/>
                    <a:pt x="307333" y="361013"/>
                  </a:cubicBezTo>
                  <a:cubicBezTo>
                    <a:pt x="207724" y="361013"/>
                    <a:pt x="126665" y="279971"/>
                    <a:pt x="126665" y="180507"/>
                  </a:cubicBezTo>
                  <a:cubicBezTo>
                    <a:pt x="126665" y="80941"/>
                    <a:pt x="207724" y="0"/>
                    <a:pt x="3073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68D2F8E0-5645-4375-AEFD-5204EDA996AC}"/>
              </a:ext>
            </a:extLst>
          </p:cNvPr>
          <p:cNvGrpSpPr/>
          <p:nvPr/>
        </p:nvGrpSpPr>
        <p:grpSpPr>
          <a:xfrm>
            <a:off x="8103512" y="5344853"/>
            <a:ext cx="2280438" cy="784007"/>
            <a:chOff x="251867" y="1988839"/>
            <a:chExt cx="2909011" cy="784007"/>
          </a:xfrm>
        </p:grpSpPr>
        <p:sp>
          <p:nvSpPr>
            <p:cNvPr id="153" name="文本框 45">
              <a:extLst>
                <a:ext uri="{FF2B5EF4-FFF2-40B4-BE49-F238E27FC236}">
                  <a16:creationId xmlns:a16="http://schemas.microsoft.com/office/drawing/2014/main" id="{6488C4DA-8A4A-4674-904C-CF1E04902EBE}"/>
                </a:ext>
              </a:extLst>
            </p:cNvPr>
            <p:cNvSpPr txBox="1"/>
            <p:nvPr/>
          </p:nvSpPr>
          <p:spPr>
            <a:xfrm>
              <a:off x="251867" y="2295215"/>
              <a:ext cx="2909011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100" dirty="0">
                  <a:ea typeface="微软雅黑" panose="020B0503020204020204" pitchFamily="34" charset="-122"/>
                </a:rPr>
              </a:br>
              <a:r>
                <a:rPr lang="zh-CN" altLang="en-US" sz="11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803D6C6-7CFA-451B-90C0-F027597CE169}"/>
                </a:ext>
              </a:extLst>
            </p:cNvPr>
            <p:cNvSpPr/>
            <p:nvPr/>
          </p:nvSpPr>
          <p:spPr>
            <a:xfrm>
              <a:off x="251867" y="1988839"/>
              <a:ext cx="2909011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5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6FC785F6-0DE4-4297-A858-608D42F0A048}"/>
              </a:ext>
            </a:extLst>
          </p:cNvPr>
          <p:cNvGrpSpPr/>
          <p:nvPr/>
        </p:nvGrpSpPr>
        <p:grpSpPr>
          <a:xfrm>
            <a:off x="4930011" y="5290566"/>
            <a:ext cx="648072" cy="648072"/>
            <a:chOff x="6559351" y="2249137"/>
            <a:chExt cx="648072" cy="648072"/>
          </a:xfrm>
        </p:grpSpPr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F52C93E0-A2CB-45E6-863B-AFD01CB430C8}"/>
                </a:ext>
              </a:extLst>
            </p:cNvPr>
            <p:cNvSpPr/>
            <p:nvPr/>
          </p:nvSpPr>
          <p:spPr>
            <a:xfrm>
              <a:off x="6559351" y="2249137"/>
              <a:ext cx="648072" cy="648072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C394ED95-ED07-4646-B824-E61DC909B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241" y="2390028"/>
              <a:ext cx="380293" cy="366291"/>
            </a:xfrm>
            <a:custGeom>
              <a:avLst/>
              <a:gdLst>
                <a:gd name="connsiteX0" fmla="*/ 0 w 582235"/>
                <a:gd name="connsiteY0" fmla="*/ 404481 h 606722"/>
                <a:gd name="connsiteX1" fmla="*/ 101261 w 582235"/>
                <a:gd name="connsiteY1" fmla="*/ 404481 h 606722"/>
                <a:gd name="connsiteX2" fmla="*/ 101261 w 582235"/>
                <a:gd name="connsiteY2" fmla="*/ 606722 h 606722"/>
                <a:gd name="connsiteX3" fmla="*/ 0 w 582235"/>
                <a:gd name="connsiteY3" fmla="*/ 606722 h 606722"/>
                <a:gd name="connsiteX4" fmla="*/ 151927 w 582235"/>
                <a:gd name="connsiteY4" fmla="*/ 328623 h 606722"/>
                <a:gd name="connsiteX5" fmla="*/ 253188 w 582235"/>
                <a:gd name="connsiteY5" fmla="*/ 328623 h 606722"/>
                <a:gd name="connsiteX6" fmla="*/ 253188 w 582235"/>
                <a:gd name="connsiteY6" fmla="*/ 606722 h 606722"/>
                <a:gd name="connsiteX7" fmla="*/ 151927 w 582235"/>
                <a:gd name="connsiteY7" fmla="*/ 606722 h 606722"/>
                <a:gd name="connsiteX8" fmla="*/ 303855 w 582235"/>
                <a:gd name="connsiteY8" fmla="*/ 252766 h 606722"/>
                <a:gd name="connsiteX9" fmla="*/ 405046 w 582235"/>
                <a:gd name="connsiteY9" fmla="*/ 252766 h 606722"/>
                <a:gd name="connsiteX10" fmla="*/ 405046 w 582235"/>
                <a:gd name="connsiteY10" fmla="*/ 606722 h 606722"/>
                <a:gd name="connsiteX11" fmla="*/ 303855 w 582235"/>
                <a:gd name="connsiteY11" fmla="*/ 606722 h 606722"/>
                <a:gd name="connsiteX12" fmla="*/ 455711 w 582235"/>
                <a:gd name="connsiteY12" fmla="*/ 202241 h 606722"/>
                <a:gd name="connsiteX13" fmla="*/ 556972 w 582235"/>
                <a:gd name="connsiteY13" fmla="*/ 202241 h 606722"/>
                <a:gd name="connsiteX14" fmla="*/ 556972 w 582235"/>
                <a:gd name="connsiteY14" fmla="*/ 606722 h 606722"/>
                <a:gd name="connsiteX15" fmla="*/ 455711 w 582235"/>
                <a:gd name="connsiteY15" fmla="*/ 606722 h 606722"/>
                <a:gd name="connsiteX16" fmla="*/ 455697 w 582235"/>
                <a:gd name="connsiteY16" fmla="*/ 0 h 606722"/>
                <a:gd name="connsiteX17" fmla="*/ 556785 w 582235"/>
                <a:gd name="connsiteY17" fmla="*/ 0 h 606722"/>
                <a:gd name="connsiteX18" fmla="*/ 556874 w 582235"/>
                <a:gd name="connsiteY18" fmla="*/ 0 h 606722"/>
                <a:gd name="connsiteX19" fmla="*/ 556963 w 582235"/>
                <a:gd name="connsiteY19" fmla="*/ 0 h 606722"/>
                <a:gd name="connsiteX20" fmla="*/ 557675 w 582235"/>
                <a:gd name="connsiteY20" fmla="*/ 0 h 606722"/>
                <a:gd name="connsiteX21" fmla="*/ 559366 w 582235"/>
                <a:gd name="connsiteY21" fmla="*/ 89 h 606722"/>
                <a:gd name="connsiteX22" fmla="*/ 560611 w 582235"/>
                <a:gd name="connsiteY22" fmla="*/ 267 h 606722"/>
                <a:gd name="connsiteX23" fmla="*/ 561857 w 582235"/>
                <a:gd name="connsiteY23" fmla="*/ 444 h 606722"/>
                <a:gd name="connsiteX24" fmla="*/ 563192 w 582235"/>
                <a:gd name="connsiteY24" fmla="*/ 800 h 606722"/>
                <a:gd name="connsiteX25" fmla="*/ 564171 w 582235"/>
                <a:gd name="connsiteY25" fmla="*/ 1067 h 606722"/>
                <a:gd name="connsiteX26" fmla="*/ 565506 w 582235"/>
                <a:gd name="connsiteY26" fmla="*/ 1511 h 606722"/>
                <a:gd name="connsiteX27" fmla="*/ 566574 w 582235"/>
                <a:gd name="connsiteY27" fmla="*/ 1867 h 606722"/>
                <a:gd name="connsiteX28" fmla="*/ 567730 w 582235"/>
                <a:gd name="connsiteY28" fmla="*/ 2400 h 606722"/>
                <a:gd name="connsiteX29" fmla="*/ 568798 w 582235"/>
                <a:gd name="connsiteY29" fmla="*/ 2933 h 606722"/>
                <a:gd name="connsiteX30" fmla="*/ 569777 w 582235"/>
                <a:gd name="connsiteY30" fmla="*/ 3467 h 606722"/>
                <a:gd name="connsiteX31" fmla="*/ 570934 w 582235"/>
                <a:gd name="connsiteY31" fmla="*/ 4178 h 606722"/>
                <a:gd name="connsiteX32" fmla="*/ 571824 w 582235"/>
                <a:gd name="connsiteY32" fmla="*/ 4800 h 606722"/>
                <a:gd name="connsiteX33" fmla="*/ 572891 w 582235"/>
                <a:gd name="connsiteY33" fmla="*/ 5689 h 606722"/>
                <a:gd name="connsiteX34" fmla="*/ 573781 w 582235"/>
                <a:gd name="connsiteY34" fmla="*/ 6489 h 606722"/>
                <a:gd name="connsiteX35" fmla="*/ 574760 w 582235"/>
                <a:gd name="connsiteY35" fmla="*/ 7289 h 606722"/>
                <a:gd name="connsiteX36" fmla="*/ 575917 w 582235"/>
                <a:gd name="connsiteY36" fmla="*/ 8533 h 606722"/>
                <a:gd name="connsiteX37" fmla="*/ 576451 w 582235"/>
                <a:gd name="connsiteY37" fmla="*/ 9066 h 606722"/>
                <a:gd name="connsiteX38" fmla="*/ 576451 w 582235"/>
                <a:gd name="connsiteY38" fmla="*/ 9155 h 606722"/>
                <a:gd name="connsiteX39" fmla="*/ 577964 w 582235"/>
                <a:gd name="connsiteY39" fmla="*/ 11200 h 606722"/>
                <a:gd name="connsiteX40" fmla="*/ 578053 w 582235"/>
                <a:gd name="connsiteY40" fmla="*/ 11289 h 606722"/>
                <a:gd name="connsiteX41" fmla="*/ 579209 w 582235"/>
                <a:gd name="connsiteY41" fmla="*/ 13244 h 606722"/>
                <a:gd name="connsiteX42" fmla="*/ 579743 w 582235"/>
                <a:gd name="connsiteY42" fmla="*/ 14222 h 606722"/>
                <a:gd name="connsiteX43" fmla="*/ 580277 w 582235"/>
                <a:gd name="connsiteY43" fmla="*/ 15555 h 606722"/>
                <a:gd name="connsiteX44" fmla="*/ 580722 w 582235"/>
                <a:gd name="connsiteY44" fmla="*/ 16711 h 606722"/>
                <a:gd name="connsiteX45" fmla="*/ 581167 w 582235"/>
                <a:gd name="connsiteY45" fmla="*/ 17866 h 606722"/>
                <a:gd name="connsiteX46" fmla="*/ 581523 w 582235"/>
                <a:gd name="connsiteY46" fmla="*/ 19199 h 606722"/>
                <a:gd name="connsiteX47" fmla="*/ 581790 w 582235"/>
                <a:gd name="connsiteY47" fmla="*/ 20266 h 606722"/>
                <a:gd name="connsiteX48" fmla="*/ 582146 w 582235"/>
                <a:gd name="connsiteY48" fmla="*/ 22488 h 606722"/>
                <a:gd name="connsiteX49" fmla="*/ 582146 w 582235"/>
                <a:gd name="connsiteY49" fmla="*/ 22666 h 606722"/>
                <a:gd name="connsiteX50" fmla="*/ 582235 w 582235"/>
                <a:gd name="connsiteY50" fmla="*/ 25244 h 606722"/>
                <a:gd name="connsiteX51" fmla="*/ 582235 w 582235"/>
                <a:gd name="connsiteY51" fmla="*/ 126396 h 606722"/>
                <a:gd name="connsiteX52" fmla="*/ 556963 w 582235"/>
                <a:gd name="connsiteY52" fmla="*/ 151728 h 606722"/>
                <a:gd name="connsiteX53" fmla="*/ 531691 w 582235"/>
                <a:gd name="connsiteY53" fmla="*/ 126396 h 606722"/>
                <a:gd name="connsiteX54" fmla="*/ 531691 w 582235"/>
                <a:gd name="connsiteY54" fmla="*/ 79286 h 606722"/>
                <a:gd name="connsiteX55" fmla="*/ 421260 w 582235"/>
                <a:gd name="connsiteY55" fmla="*/ 171106 h 606722"/>
                <a:gd name="connsiteX56" fmla="*/ 385666 w 582235"/>
                <a:gd name="connsiteY56" fmla="*/ 167906 h 606722"/>
                <a:gd name="connsiteX57" fmla="*/ 388869 w 582235"/>
                <a:gd name="connsiteY57" fmla="*/ 132262 h 606722"/>
                <a:gd name="connsiteX58" fmla="*/ 487020 w 582235"/>
                <a:gd name="connsiteY58" fmla="*/ 50576 h 606722"/>
                <a:gd name="connsiteX59" fmla="*/ 455697 w 582235"/>
                <a:gd name="connsiteY59" fmla="*/ 50576 h 606722"/>
                <a:gd name="connsiteX60" fmla="*/ 430425 w 582235"/>
                <a:gd name="connsiteY60" fmla="*/ 25244 h 606722"/>
                <a:gd name="connsiteX61" fmla="*/ 455697 w 582235"/>
                <a:gd name="connsiteY6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82235" h="606722">
                  <a:moveTo>
                    <a:pt x="0" y="404481"/>
                  </a:moveTo>
                  <a:lnTo>
                    <a:pt x="101261" y="404481"/>
                  </a:lnTo>
                  <a:lnTo>
                    <a:pt x="101261" y="606722"/>
                  </a:lnTo>
                  <a:lnTo>
                    <a:pt x="0" y="606722"/>
                  </a:lnTo>
                  <a:close/>
                  <a:moveTo>
                    <a:pt x="151927" y="328623"/>
                  </a:moveTo>
                  <a:lnTo>
                    <a:pt x="253188" y="328623"/>
                  </a:lnTo>
                  <a:lnTo>
                    <a:pt x="253188" y="606722"/>
                  </a:lnTo>
                  <a:lnTo>
                    <a:pt x="151927" y="606722"/>
                  </a:lnTo>
                  <a:close/>
                  <a:moveTo>
                    <a:pt x="303855" y="252766"/>
                  </a:moveTo>
                  <a:lnTo>
                    <a:pt x="405046" y="252766"/>
                  </a:lnTo>
                  <a:lnTo>
                    <a:pt x="405046" y="606722"/>
                  </a:lnTo>
                  <a:lnTo>
                    <a:pt x="303855" y="606722"/>
                  </a:lnTo>
                  <a:close/>
                  <a:moveTo>
                    <a:pt x="455711" y="202241"/>
                  </a:moveTo>
                  <a:lnTo>
                    <a:pt x="556972" y="202241"/>
                  </a:lnTo>
                  <a:lnTo>
                    <a:pt x="556972" y="606722"/>
                  </a:lnTo>
                  <a:lnTo>
                    <a:pt x="455711" y="606722"/>
                  </a:lnTo>
                  <a:close/>
                  <a:moveTo>
                    <a:pt x="455697" y="0"/>
                  </a:moveTo>
                  <a:lnTo>
                    <a:pt x="556785" y="0"/>
                  </a:lnTo>
                  <a:lnTo>
                    <a:pt x="556874" y="0"/>
                  </a:lnTo>
                  <a:lnTo>
                    <a:pt x="556963" y="0"/>
                  </a:lnTo>
                  <a:cubicBezTo>
                    <a:pt x="557230" y="0"/>
                    <a:pt x="557408" y="0"/>
                    <a:pt x="557675" y="0"/>
                  </a:cubicBezTo>
                  <a:cubicBezTo>
                    <a:pt x="558298" y="89"/>
                    <a:pt x="558832" y="89"/>
                    <a:pt x="559366" y="89"/>
                  </a:cubicBezTo>
                  <a:cubicBezTo>
                    <a:pt x="559811" y="178"/>
                    <a:pt x="560256" y="267"/>
                    <a:pt x="560611" y="267"/>
                  </a:cubicBezTo>
                  <a:cubicBezTo>
                    <a:pt x="561056" y="356"/>
                    <a:pt x="561412" y="444"/>
                    <a:pt x="561857" y="444"/>
                  </a:cubicBezTo>
                  <a:cubicBezTo>
                    <a:pt x="562302" y="533"/>
                    <a:pt x="562747" y="711"/>
                    <a:pt x="563192" y="800"/>
                  </a:cubicBezTo>
                  <a:cubicBezTo>
                    <a:pt x="563548" y="889"/>
                    <a:pt x="563904" y="978"/>
                    <a:pt x="564171" y="1067"/>
                  </a:cubicBezTo>
                  <a:cubicBezTo>
                    <a:pt x="564616" y="1156"/>
                    <a:pt x="565061" y="1333"/>
                    <a:pt x="565506" y="1511"/>
                  </a:cubicBezTo>
                  <a:cubicBezTo>
                    <a:pt x="565862" y="1600"/>
                    <a:pt x="566218" y="1778"/>
                    <a:pt x="566574" y="1867"/>
                  </a:cubicBezTo>
                  <a:cubicBezTo>
                    <a:pt x="566929" y="2044"/>
                    <a:pt x="567285" y="2222"/>
                    <a:pt x="567730" y="2400"/>
                  </a:cubicBezTo>
                  <a:cubicBezTo>
                    <a:pt x="568086" y="2578"/>
                    <a:pt x="568442" y="2755"/>
                    <a:pt x="568798" y="2933"/>
                  </a:cubicBezTo>
                  <a:cubicBezTo>
                    <a:pt x="569154" y="3111"/>
                    <a:pt x="569421" y="3289"/>
                    <a:pt x="569777" y="3467"/>
                  </a:cubicBezTo>
                  <a:cubicBezTo>
                    <a:pt x="570133" y="3733"/>
                    <a:pt x="570578" y="4000"/>
                    <a:pt x="570934" y="4178"/>
                  </a:cubicBezTo>
                  <a:cubicBezTo>
                    <a:pt x="571201" y="4444"/>
                    <a:pt x="571557" y="4622"/>
                    <a:pt x="571824" y="4800"/>
                  </a:cubicBezTo>
                  <a:cubicBezTo>
                    <a:pt x="572180" y="5155"/>
                    <a:pt x="572536" y="5422"/>
                    <a:pt x="572891" y="5689"/>
                  </a:cubicBezTo>
                  <a:cubicBezTo>
                    <a:pt x="573247" y="5955"/>
                    <a:pt x="573514" y="6222"/>
                    <a:pt x="573781" y="6489"/>
                  </a:cubicBezTo>
                  <a:cubicBezTo>
                    <a:pt x="574137" y="6755"/>
                    <a:pt x="574493" y="7022"/>
                    <a:pt x="574760" y="7289"/>
                  </a:cubicBezTo>
                  <a:cubicBezTo>
                    <a:pt x="575205" y="7733"/>
                    <a:pt x="575561" y="8178"/>
                    <a:pt x="575917" y="8533"/>
                  </a:cubicBezTo>
                  <a:cubicBezTo>
                    <a:pt x="576095" y="8711"/>
                    <a:pt x="576273" y="8889"/>
                    <a:pt x="576451" y="9066"/>
                  </a:cubicBezTo>
                  <a:cubicBezTo>
                    <a:pt x="576451" y="9155"/>
                    <a:pt x="576451" y="9155"/>
                    <a:pt x="576451" y="9155"/>
                  </a:cubicBezTo>
                  <a:cubicBezTo>
                    <a:pt x="576985" y="9777"/>
                    <a:pt x="577519" y="10489"/>
                    <a:pt x="577964" y="11200"/>
                  </a:cubicBezTo>
                  <a:cubicBezTo>
                    <a:pt x="577964" y="11200"/>
                    <a:pt x="578053" y="11289"/>
                    <a:pt x="578053" y="11289"/>
                  </a:cubicBezTo>
                  <a:cubicBezTo>
                    <a:pt x="578498" y="12000"/>
                    <a:pt x="578854" y="12622"/>
                    <a:pt x="579209" y="13244"/>
                  </a:cubicBezTo>
                  <a:cubicBezTo>
                    <a:pt x="579387" y="13600"/>
                    <a:pt x="579565" y="13955"/>
                    <a:pt x="579743" y="14222"/>
                  </a:cubicBezTo>
                  <a:cubicBezTo>
                    <a:pt x="579921" y="14666"/>
                    <a:pt x="580099" y="15111"/>
                    <a:pt x="580277" y="15555"/>
                  </a:cubicBezTo>
                  <a:cubicBezTo>
                    <a:pt x="580455" y="15911"/>
                    <a:pt x="580633" y="16266"/>
                    <a:pt x="580722" y="16711"/>
                  </a:cubicBezTo>
                  <a:cubicBezTo>
                    <a:pt x="580900" y="17066"/>
                    <a:pt x="581078" y="17422"/>
                    <a:pt x="581167" y="17866"/>
                  </a:cubicBezTo>
                  <a:cubicBezTo>
                    <a:pt x="581256" y="18311"/>
                    <a:pt x="581434" y="18755"/>
                    <a:pt x="581523" y="19199"/>
                  </a:cubicBezTo>
                  <a:cubicBezTo>
                    <a:pt x="581612" y="19555"/>
                    <a:pt x="581701" y="19910"/>
                    <a:pt x="581790" y="20266"/>
                  </a:cubicBezTo>
                  <a:cubicBezTo>
                    <a:pt x="581879" y="20977"/>
                    <a:pt x="582057" y="21777"/>
                    <a:pt x="582146" y="22488"/>
                  </a:cubicBezTo>
                  <a:cubicBezTo>
                    <a:pt x="582146" y="22577"/>
                    <a:pt x="582146" y="22666"/>
                    <a:pt x="582146" y="22666"/>
                  </a:cubicBezTo>
                  <a:cubicBezTo>
                    <a:pt x="582235" y="23555"/>
                    <a:pt x="582235" y="24355"/>
                    <a:pt x="582235" y="25244"/>
                  </a:cubicBezTo>
                  <a:lnTo>
                    <a:pt x="582235" y="126396"/>
                  </a:lnTo>
                  <a:cubicBezTo>
                    <a:pt x="582235" y="140351"/>
                    <a:pt x="570934" y="151728"/>
                    <a:pt x="556963" y="151728"/>
                  </a:cubicBezTo>
                  <a:cubicBezTo>
                    <a:pt x="542992" y="151728"/>
                    <a:pt x="531691" y="140351"/>
                    <a:pt x="531691" y="126396"/>
                  </a:cubicBezTo>
                  <a:lnTo>
                    <a:pt x="531691" y="79286"/>
                  </a:lnTo>
                  <a:lnTo>
                    <a:pt x="421260" y="171106"/>
                  </a:lnTo>
                  <a:cubicBezTo>
                    <a:pt x="410582" y="180083"/>
                    <a:pt x="394564" y="178572"/>
                    <a:pt x="385666" y="167906"/>
                  </a:cubicBezTo>
                  <a:cubicBezTo>
                    <a:pt x="376678" y="157150"/>
                    <a:pt x="378191" y="141240"/>
                    <a:pt x="388869" y="132262"/>
                  </a:cubicBezTo>
                  <a:lnTo>
                    <a:pt x="487020" y="50576"/>
                  </a:lnTo>
                  <a:lnTo>
                    <a:pt x="455697" y="50576"/>
                  </a:lnTo>
                  <a:cubicBezTo>
                    <a:pt x="441727" y="50576"/>
                    <a:pt x="430425" y="39288"/>
                    <a:pt x="430425" y="25244"/>
                  </a:cubicBezTo>
                  <a:cubicBezTo>
                    <a:pt x="430425" y="11289"/>
                    <a:pt x="441727" y="0"/>
                    <a:pt x="4556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671C6022-9E98-4A46-B964-A0B9A6A88EFA}"/>
              </a:ext>
            </a:extLst>
          </p:cNvPr>
          <p:cNvGrpSpPr/>
          <p:nvPr/>
        </p:nvGrpSpPr>
        <p:grpSpPr>
          <a:xfrm>
            <a:off x="2274680" y="5319473"/>
            <a:ext cx="2326261" cy="784007"/>
            <a:chOff x="573031" y="1988839"/>
            <a:chExt cx="2967464" cy="784007"/>
          </a:xfrm>
        </p:grpSpPr>
        <p:sp>
          <p:nvSpPr>
            <p:cNvPr id="149" name="文本框 48">
              <a:extLst>
                <a:ext uri="{FF2B5EF4-FFF2-40B4-BE49-F238E27FC236}">
                  <a16:creationId xmlns:a16="http://schemas.microsoft.com/office/drawing/2014/main" id="{DD094AA8-C690-458C-99B4-97404190D962}"/>
                </a:ext>
              </a:extLst>
            </p:cNvPr>
            <p:cNvSpPr txBox="1"/>
            <p:nvPr/>
          </p:nvSpPr>
          <p:spPr>
            <a:xfrm>
              <a:off x="573031" y="2295215"/>
              <a:ext cx="2967464" cy="47763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/>
            </a:bodyPr>
            <a:lstStyle/>
            <a:p>
              <a:pPr algn="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ea typeface="微软雅黑" panose="020B0503020204020204" pitchFamily="34" charset="-122"/>
                </a:rPr>
                <a:t>此部分内容作为文字排版占位显示</a:t>
              </a:r>
              <a:br>
                <a:rPr lang="zh-CN" altLang="en-US" sz="1100" dirty="0">
                  <a:ea typeface="微软雅黑" panose="020B0503020204020204" pitchFamily="34" charset="-122"/>
                </a:rPr>
              </a:br>
              <a:r>
                <a:rPr lang="zh-CN" altLang="en-US" sz="1100" dirty="0"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7C46A90-5D6E-4FA4-B27B-287FF3B1BB1E}"/>
                </a:ext>
              </a:extLst>
            </p:cNvPr>
            <p:cNvSpPr/>
            <p:nvPr/>
          </p:nvSpPr>
          <p:spPr>
            <a:xfrm>
              <a:off x="573031" y="1988839"/>
              <a:ext cx="2967464" cy="306375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3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7B9AF690-06C7-48E8-9FBA-E71C0F445100}"/>
              </a:ext>
            </a:extLst>
          </p:cNvPr>
          <p:cNvSpPr/>
          <p:nvPr/>
        </p:nvSpPr>
        <p:spPr>
          <a:xfrm>
            <a:off x="850455" y="1443480"/>
            <a:ext cx="3319720" cy="697902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9203089-FF6E-47F5-AA1B-0F7C2F810B6D}"/>
              </a:ext>
            </a:extLst>
          </p:cNvPr>
          <p:cNvSpPr/>
          <p:nvPr/>
        </p:nvSpPr>
        <p:spPr>
          <a:xfrm>
            <a:off x="850455" y="2230759"/>
            <a:ext cx="3319720" cy="390898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此部分内容作为文字排版占位显示（建议使用主题字体）如需更改请在（设置形状格式）菜单下（文本选项）中调整</a:t>
            </a:r>
          </a:p>
        </p:txBody>
      </p:sp>
    </p:spTree>
    <p:extLst>
      <p:ext uri="{BB962C8B-B14F-4D97-AF65-F5344CB8AC3E}">
        <p14:creationId xmlns:p14="http://schemas.microsoft.com/office/powerpoint/2010/main" val="388353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167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29" grpId="0" animBg="1"/>
      <p:bldP spid="147" grpId="0"/>
      <p:bldP spid="1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年度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月度工作概述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ABD6777-9418-49C4-A592-984D36437402}"/>
              </a:ext>
            </a:extLst>
          </p:cNvPr>
          <p:cNvGrpSpPr>
            <a:grpSpLocks/>
          </p:cNvGrpSpPr>
          <p:nvPr/>
        </p:nvGrpSpPr>
        <p:grpSpPr bwMode="auto">
          <a:xfrm>
            <a:off x="617749" y="1092766"/>
            <a:ext cx="5688390" cy="4994683"/>
            <a:chOff x="1428750" y="785813"/>
            <a:chExt cx="5857875" cy="5143500"/>
          </a:xfrm>
          <a:solidFill>
            <a:schemeClr val="bg1">
              <a:lumMod val="65000"/>
            </a:schemeClr>
          </a:solidFill>
        </p:grpSpPr>
        <p:grpSp>
          <p:nvGrpSpPr>
            <p:cNvPr id="69" name="Group 91">
              <a:extLst>
                <a:ext uri="{FF2B5EF4-FFF2-40B4-BE49-F238E27FC236}">
                  <a16:creationId xmlns:a16="http://schemas.microsoft.com/office/drawing/2014/main" id="{28502FFD-5828-4B59-8092-865677FDE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8750" y="785813"/>
              <a:ext cx="5857875" cy="5143500"/>
              <a:chOff x="1312" y="1242"/>
              <a:chExt cx="2507" cy="1860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Freeform 3">
                <a:extLst>
                  <a:ext uri="{FF2B5EF4-FFF2-40B4-BE49-F238E27FC236}">
                    <a16:creationId xmlns:a16="http://schemas.microsoft.com/office/drawing/2014/main" id="{591D4F13-79EA-4901-B0C3-615261A9C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" y="2053"/>
                <a:ext cx="322" cy="195"/>
              </a:xfrm>
              <a:custGeom>
                <a:avLst/>
                <a:gdLst>
                  <a:gd name="T0" fmla="*/ 121 w 549"/>
                  <a:gd name="T1" fmla="*/ 365 h 378"/>
                  <a:gd name="T2" fmla="*/ 125 w 549"/>
                  <a:gd name="T3" fmla="*/ 343 h 378"/>
                  <a:gd name="T4" fmla="*/ 145 w 549"/>
                  <a:gd name="T5" fmla="*/ 334 h 378"/>
                  <a:gd name="T6" fmla="*/ 180 w 549"/>
                  <a:gd name="T7" fmla="*/ 365 h 378"/>
                  <a:gd name="T8" fmla="*/ 191 w 549"/>
                  <a:gd name="T9" fmla="*/ 365 h 378"/>
                  <a:gd name="T10" fmla="*/ 224 w 549"/>
                  <a:gd name="T11" fmla="*/ 360 h 378"/>
                  <a:gd name="T12" fmla="*/ 243 w 549"/>
                  <a:gd name="T13" fmla="*/ 345 h 378"/>
                  <a:gd name="T14" fmla="*/ 269 w 549"/>
                  <a:gd name="T15" fmla="*/ 367 h 378"/>
                  <a:gd name="T16" fmla="*/ 281 w 549"/>
                  <a:gd name="T17" fmla="*/ 348 h 378"/>
                  <a:gd name="T18" fmla="*/ 283 w 549"/>
                  <a:gd name="T19" fmla="*/ 336 h 378"/>
                  <a:gd name="T20" fmla="*/ 305 w 549"/>
                  <a:gd name="T21" fmla="*/ 324 h 378"/>
                  <a:gd name="T22" fmla="*/ 311 w 549"/>
                  <a:gd name="T23" fmla="*/ 297 h 378"/>
                  <a:gd name="T24" fmla="*/ 334 w 549"/>
                  <a:gd name="T25" fmla="*/ 293 h 378"/>
                  <a:gd name="T26" fmla="*/ 394 w 549"/>
                  <a:gd name="T27" fmla="*/ 189 h 378"/>
                  <a:gd name="T28" fmla="*/ 384 w 549"/>
                  <a:gd name="T29" fmla="*/ 172 h 378"/>
                  <a:gd name="T30" fmla="*/ 394 w 549"/>
                  <a:gd name="T31" fmla="*/ 160 h 378"/>
                  <a:gd name="T32" fmla="*/ 408 w 549"/>
                  <a:gd name="T33" fmla="*/ 165 h 378"/>
                  <a:gd name="T34" fmla="*/ 427 w 549"/>
                  <a:gd name="T35" fmla="*/ 154 h 378"/>
                  <a:gd name="T36" fmla="*/ 439 w 549"/>
                  <a:gd name="T37" fmla="*/ 129 h 378"/>
                  <a:gd name="T38" fmla="*/ 489 w 549"/>
                  <a:gd name="T39" fmla="*/ 83 h 378"/>
                  <a:gd name="T40" fmla="*/ 528 w 549"/>
                  <a:gd name="T41" fmla="*/ 70 h 378"/>
                  <a:gd name="T42" fmla="*/ 548 w 549"/>
                  <a:gd name="T43" fmla="*/ 52 h 378"/>
                  <a:gd name="T44" fmla="*/ 542 w 549"/>
                  <a:gd name="T45" fmla="*/ 16 h 378"/>
                  <a:gd name="T46" fmla="*/ 515 w 549"/>
                  <a:gd name="T47" fmla="*/ 13 h 378"/>
                  <a:gd name="T48" fmla="*/ 456 w 549"/>
                  <a:gd name="T49" fmla="*/ 19 h 378"/>
                  <a:gd name="T50" fmla="*/ 415 w 549"/>
                  <a:gd name="T51" fmla="*/ 0 h 378"/>
                  <a:gd name="T52" fmla="*/ 390 w 549"/>
                  <a:gd name="T53" fmla="*/ 4 h 378"/>
                  <a:gd name="T54" fmla="*/ 329 w 549"/>
                  <a:gd name="T55" fmla="*/ 83 h 378"/>
                  <a:gd name="T56" fmla="*/ 311 w 549"/>
                  <a:gd name="T57" fmla="*/ 95 h 378"/>
                  <a:gd name="T58" fmla="*/ 272 w 549"/>
                  <a:gd name="T59" fmla="*/ 77 h 378"/>
                  <a:gd name="T60" fmla="*/ 269 w 549"/>
                  <a:gd name="T61" fmla="*/ 57 h 378"/>
                  <a:gd name="T62" fmla="*/ 260 w 549"/>
                  <a:gd name="T63" fmla="*/ 21 h 378"/>
                  <a:gd name="T64" fmla="*/ 239 w 549"/>
                  <a:gd name="T65" fmla="*/ 9 h 378"/>
                  <a:gd name="T66" fmla="*/ 204 w 549"/>
                  <a:gd name="T67" fmla="*/ 17 h 378"/>
                  <a:gd name="T68" fmla="*/ 181 w 549"/>
                  <a:gd name="T69" fmla="*/ 2 h 378"/>
                  <a:gd name="T70" fmla="*/ 149 w 549"/>
                  <a:gd name="T71" fmla="*/ 43 h 378"/>
                  <a:gd name="T72" fmla="*/ 114 w 549"/>
                  <a:gd name="T73" fmla="*/ 52 h 378"/>
                  <a:gd name="T74" fmla="*/ 66 w 549"/>
                  <a:gd name="T75" fmla="*/ 96 h 378"/>
                  <a:gd name="T76" fmla="*/ 13 w 549"/>
                  <a:gd name="T77" fmla="*/ 194 h 378"/>
                  <a:gd name="T78" fmla="*/ 26 w 549"/>
                  <a:gd name="T79" fmla="*/ 220 h 378"/>
                  <a:gd name="T80" fmla="*/ 25 w 549"/>
                  <a:gd name="T81" fmla="*/ 231 h 378"/>
                  <a:gd name="T82" fmla="*/ 25 w 549"/>
                  <a:gd name="T83" fmla="*/ 244 h 378"/>
                  <a:gd name="T84" fmla="*/ 30 w 549"/>
                  <a:gd name="T85" fmla="*/ 255 h 378"/>
                  <a:gd name="T86" fmla="*/ 49 w 549"/>
                  <a:gd name="T87" fmla="*/ 242 h 378"/>
                  <a:gd name="T88" fmla="*/ 76 w 549"/>
                  <a:gd name="T89" fmla="*/ 235 h 378"/>
                  <a:gd name="T90" fmla="*/ 0 w 549"/>
                  <a:gd name="T91" fmla="*/ 321 h 378"/>
                  <a:gd name="T92" fmla="*/ 0 w 549"/>
                  <a:gd name="T93" fmla="*/ 341 h 378"/>
                  <a:gd name="T94" fmla="*/ 16 w 549"/>
                  <a:gd name="T95" fmla="*/ 345 h 378"/>
                  <a:gd name="T96" fmla="*/ 50 w 549"/>
                  <a:gd name="T97" fmla="*/ 377 h 378"/>
                  <a:gd name="T98" fmla="*/ 105 w 549"/>
                  <a:gd name="T99" fmla="*/ 370 h 378"/>
                  <a:gd name="T100" fmla="*/ 121 w 549"/>
                  <a:gd name="T101" fmla="*/ 365 h 378"/>
                  <a:gd name="T102" fmla="*/ 121 w 549"/>
                  <a:gd name="T103" fmla="*/ 365 h 37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49"/>
                  <a:gd name="T157" fmla="*/ 0 h 378"/>
                  <a:gd name="T158" fmla="*/ 549 w 549"/>
                  <a:gd name="T159" fmla="*/ 378 h 37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49" h="378">
                    <a:moveTo>
                      <a:pt x="121" y="365"/>
                    </a:moveTo>
                    <a:lnTo>
                      <a:pt x="125" y="343"/>
                    </a:lnTo>
                    <a:lnTo>
                      <a:pt x="145" y="334"/>
                    </a:lnTo>
                    <a:lnTo>
                      <a:pt x="180" y="365"/>
                    </a:lnTo>
                    <a:lnTo>
                      <a:pt x="191" y="365"/>
                    </a:lnTo>
                    <a:lnTo>
                      <a:pt x="224" y="360"/>
                    </a:lnTo>
                    <a:lnTo>
                      <a:pt x="243" y="345"/>
                    </a:lnTo>
                    <a:lnTo>
                      <a:pt x="269" y="367"/>
                    </a:lnTo>
                    <a:lnTo>
                      <a:pt x="281" y="348"/>
                    </a:lnTo>
                    <a:lnTo>
                      <a:pt x="283" y="336"/>
                    </a:lnTo>
                    <a:lnTo>
                      <a:pt x="305" y="324"/>
                    </a:lnTo>
                    <a:lnTo>
                      <a:pt x="311" y="297"/>
                    </a:lnTo>
                    <a:lnTo>
                      <a:pt x="334" y="293"/>
                    </a:lnTo>
                    <a:lnTo>
                      <a:pt x="394" y="189"/>
                    </a:lnTo>
                    <a:lnTo>
                      <a:pt x="384" y="172"/>
                    </a:lnTo>
                    <a:lnTo>
                      <a:pt x="394" y="160"/>
                    </a:lnTo>
                    <a:lnTo>
                      <a:pt x="408" y="165"/>
                    </a:lnTo>
                    <a:lnTo>
                      <a:pt x="427" y="154"/>
                    </a:lnTo>
                    <a:lnTo>
                      <a:pt x="439" y="129"/>
                    </a:lnTo>
                    <a:lnTo>
                      <a:pt x="489" y="83"/>
                    </a:lnTo>
                    <a:lnTo>
                      <a:pt x="528" y="70"/>
                    </a:lnTo>
                    <a:lnTo>
                      <a:pt x="548" y="52"/>
                    </a:lnTo>
                    <a:lnTo>
                      <a:pt x="542" y="16"/>
                    </a:lnTo>
                    <a:lnTo>
                      <a:pt x="515" y="13"/>
                    </a:lnTo>
                    <a:lnTo>
                      <a:pt x="456" y="19"/>
                    </a:lnTo>
                    <a:lnTo>
                      <a:pt x="415" y="0"/>
                    </a:lnTo>
                    <a:lnTo>
                      <a:pt x="390" y="4"/>
                    </a:lnTo>
                    <a:lnTo>
                      <a:pt x="329" y="83"/>
                    </a:lnTo>
                    <a:lnTo>
                      <a:pt x="311" y="95"/>
                    </a:lnTo>
                    <a:lnTo>
                      <a:pt x="272" y="77"/>
                    </a:lnTo>
                    <a:lnTo>
                      <a:pt x="269" y="57"/>
                    </a:lnTo>
                    <a:lnTo>
                      <a:pt x="260" y="21"/>
                    </a:lnTo>
                    <a:lnTo>
                      <a:pt x="239" y="9"/>
                    </a:lnTo>
                    <a:lnTo>
                      <a:pt x="204" y="17"/>
                    </a:lnTo>
                    <a:lnTo>
                      <a:pt x="181" y="2"/>
                    </a:lnTo>
                    <a:lnTo>
                      <a:pt x="149" y="43"/>
                    </a:lnTo>
                    <a:lnTo>
                      <a:pt x="114" y="52"/>
                    </a:lnTo>
                    <a:lnTo>
                      <a:pt x="66" y="96"/>
                    </a:lnTo>
                    <a:lnTo>
                      <a:pt x="13" y="194"/>
                    </a:lnTo>
                    <a:lnTo>
                      <a:pt x="26" y="220"/>
                    </a:lnTo>
                    <a:lnTo>
                      <a:pt x="25" y="231"/>
                    </a:lnTo>
                    <a:lnTo>
                      <a:pt x="25" y="244"/>
                    </a:lnTo>
                    <a:lnTo>
                      <a:pt x="30" y="255"/>
                    </a:lnTo>
                    <a:lnTo>
                      <a:pt x="49" y="242"/>
                    </a:lnTo>
                    <a:lnTo>
                      <a:pt x="76" y="235"/>
                    </a:lnTo>
                    <a:lnTo>
                      <a:pt x="0" y="321"/>
                    </a:lnTo>
                    <a:lnTo>
                      <a:pt x="0" y="341"/>
                    </a:lnTo>
                    <a:lnTo>
                      <a:pt x="16" y="345"/>
                    </a:lnTo>
                    <a:lnTo>
                      <a:pt x="50" y="377"/>
                    </a:lnTo>
                    <a:lnTo>
                      <a:pt x="105" y="370"/>
                    </a:lnTo>
                    <a:lnTo>
                      <a:pt x="121" y="365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4">
                <a:extLst>
                  <a:ext uri="{FF2B5EF4-FFF2-40B4-BE49-F238E27FC236}">
                    <a16:creationId xmlns:a16="http://schemas.microsoft.com/office/drawing/2014/main" id="{637F89C9-74F3-4852-B2E8-DFCE24079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3" y="2544"/>
                <a:ext cx="216" cy="241"/>
              </a:xfrm>
              <a:custGeom>
                <a:avLst/>
                <a:gdLst>
                  <a:gd name="T0" fmla="*/ 0 w 369"/>
                  <a:gd name="T1" fmla="*/ 357 h 465"/>
                  <a:gd name="T2" fmla="*/ 12 w 369"/>
                  <a:gd name="T3" fmla="*/ 275 h 465"/>
                  <a:gd name="T4" fmla="*/ 26 w 369"/>
                  <a:gd name="T5" fmla="*/ 256 h 465"/>
                  <a:gd name="T6" fmla="*/ 33 w 369"/>
                  <a:gd name="T7" fmla="*/ 234 h 465"/>
                  <a:gd name="T8" fmla="*/ 48 w 369"/>
                  <a:gd name="T9" fmla="*/ 200 h 465"/>
                  <a:gd name="T10" fmla="*/ 38 w 369"/>
                  <a:gd name="T11" fmla="*/ 186 h 465"/>
                  <a:gd name="T12" fmla="*/ 41 w 369"/>
                  <a:gd name="T13" fmla="*/ 159 h 465"/>
                  <a:gd name="T14" fmla="*/ 78 w 369"/>
                  <a:gd name="T15" fmla="*/ 116 h 465"/>
                  <a:gd name="T16" fmla="*/ 76 w 369"/>
                  <a:gd name="T17" fmla="*/ 87 h 465"/>
                  <a:gd name="T18" fmla="*/ 100 w 369"/>
                  <a:gd name="T19" fmla="*/ 46 h 465"/>
                  <a:gd name="T20" fmla="*/ 124 w 369"/>
                  <a:gd name="T21" fmla="*/ 53 h 465"/>
                  <a:gd name="T22" fmla="*/ 172 w 369"/>
                  <a:gd name="T23" fmla="*/ 17 h 465"/>
                  <a:gd name="T24" fmla="*/ 181 w 369"/>
                  <a:gd name="T25" fmla="*/ 0 h 465"/>
                  <a:gd name="T26" fmla="*/ 210 w 369"/>
                  <a:gd name="T27" fmla="*/ 3 h 465"/>
                  <a:gd name="T28" fmla="*/ 225 w 369"/>
                  <a:gd name="T29" fmla="*/ 43 h 465"/>
                  <a:gd name="T30" fmla="*/ 238 w 369"/>
                  <a:gd name="T31" fmla="*/ 70 h 465"/>
                  <a:gd name="T32" fmla="*/ 270 w 369"/>
                  <a:gd name="T33" fmla="*/ 70 h 465"/>
                  <a:gd name="T34" fmla="*/ 289 w 369"/>
                  <a:gd name="T35" fmla="*/ 46 h 465"/>
                  <a:gd name="T36" fmla="*/ 317 w 369"/>
                  <a:gd name="T37" fmla="*/ 75 h 465"/>
                  <a:gd name="T38" fmla="*/ 368 w 369"/>
                  <a:gd name="T39" fmla="*/ 56 h 465"/>
                  <a:gd name="T40" fmla="*/ 337 w 369"/>
                  <a:gd name="T41" fmla="*/ 132 h 465"/>
                  <a:gd name="T42" fmla="*/ 317 w 369"/>
                  <a:gd name="T43" fmla="*/ 123 h 465"/>
                  <a:gd name="T44" fmla="*/ 304 w 369"/>
                  <a:gd name="T45" fmla="*/ 130 h 465"/>
                  <a:gd name="T46" fmla="*/ 304 w 369"/>
                  <a:gd name="T47" fmla="*/ 136 h 465"/>
                  <a:gd name="T48" fmla="*/ 318 w 369"/>
                  <a:gd name="T49" fmla="*/ 156 h 465"/>
                  <a:gd name="T50" fmla="*/ 315 w 369"/>
                  <a:gd name="T51" fmla="*/ 225 h 465"/>
                  <a:gd name="T52" fmla="*/ 318 w 369"/>
                  <a:gd name="T53" fmla="*/ 247 h 465"/>
                  <a:gd name="T54" fmla="*/ 315 w 369"/>
                  <a:gd name="T55" fmla="*/ 253 h 465"/>
                  <a:gd name="T56" fmla="*/ 294 w 369"/>
                  <a:gd name="T57" fmla="*/ 249 h 465"/>
                  <a:gd name="T58" fmla="*/ 282 w 369"/>
                  <a:gd name="T59" fmla="*/ 263 h 465"/>
                  <a:gd name="T60" fmla="*/ 292 w 369"/>
                  <a:gd name="T61" fmla="*/ 280 h 465"/>
                  <a:gd name="T62" fmla="*/ 267 w 369"/>
                  <a:gd name="T63" fmla="*/ 304 h 465"/>
                  <a:gd name="T64" fmla="*/ 270 w 369"/>
                  <a:gd name="T65" fmla="*/ 313 h 465"/>
                  <a:gd name="T66" fmla="*/ 246 w 369"/>
                  <a:gd name="T67" fmla="*/ 326 h 465"/>
                  <a:gd name="T68" fmla="*/ 251 w 369"/>
                  <a:gd name="T69" fmla="*/ 343 h 465"/>
                  <a:gd name="T70" fmla="*/ 242 w 369"/>
                  <a:gd name="T71" fmla="*/ 353 h 465"/>
                  <a:gd name="T72" fmla="*/ 210 w 369"/>
                  <a:gd name="T73" fmla="*/ 353 h 465"/>
                  <a:gd name="T74" fmla="*/ 192 w 369"/>
                  <a:gd name="T75" fmla="*/ 368 h 465"/>
                  <a:gd name="T76" fmla="*/ 189 w 369"/>
                  <a:gd name="T77" fmla="*/ 375 h 465"/>
                  <a:gd name="T78" fmla="*/ 205 w 369"/>
                  <a:gd name="T79" fmla="*/ 386 h 465"/>
                  <a:gd name="T80" fmla="*/ 188 w 369"/>
                  <a:gd name="T81" fmla="*/ 413 h 465"/>
                  <a:gd name="T82" fmla="*/ 165 w 369"/>
                  <a:gd name="T83" fmla="*/ 442 h 465"/>
                  <a:gd name="T84" fmla="*/ 157 w 369"/>
                  <a:gd name="T85" fmla="*/ 439 h 465"/>
                  <a:gd name="T86" fmla="*/ 133 w 369"/>
                  <a:gd name="T87" fmla="*/ 464 h 465"/>
                  <a:gd name="T88" fmla="*/ 107 w 369"/>
                  <a:gd name="T89" fmla="*/ 406 h 465"/>
                  <a:gd name="T90" fmla="*/ 83 w 369"/>
                  <a:gd name="T91" fmla="*/ 375 h 465"/>
                  <a:gd name="T92" fmla="*/ 67 w 369"/>
                  <a:gd name="T93" fmla="*/ 377 h 465"/>
                  <a:gd name="T94" fmla="*/ 57 w 369"/>
                  <a:gd name="T95" fmla="*/ 368 h 465"/>
                  <a:gd name="T96" fmla="*/ 0 w 369"/>
                  <a:gd name="T97" fmla="*/ 357 h 465"/>
                  <a:gd name="T98" fmla="*/ 0 w 369"/>
                  <a:gd name="T99" fmla="*/ 357 h 46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69"/>
                  <a:gd name="T151" fmla="*/ 0 h 465"/>
                  <a:gd name="T152" fmla="*/ 369 w 369"/>
                  <a:gd name="T153" fmla="*/ 465 h 46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69" h="465">
                    <a:moveTo>
                      <a:pt x="0" y="357"/>
                    </a:moveTo>
                    <a:lnTo>
                      <a:pt x="12" y="275"/>
                    </a:lnTo>
                    <a:lnTo>
                      <a:pt x="26" y="256"/>
                    </a:lnTo>
                    <a:lnTo>
                      <a:pt x="33" y="234"/>
                    </a:lnTo>
                    <a:lnTo>
                      <a:pt x="48" y="200"/>
                    </a:lnTo>
                    <a:lnTo>
                      <a:pt x="38" y="186"/>
                    </a:lnTo>
                    <a:lnTo>
                      <a:pt x="41" y="159"/>
                    </a:lnTo>
                    <a:lnTo>
                      <a:pt x="78" y="116"/>
                    </a:lnTo>
                    <a:lnTo>
                      <a:pt x="76" y="87"/>
                    </a:lnTo>
                    <a:lnTo>
                      <a:pt x="100" y="46"/>
                    </a:lnTo>
                    <a:lnTo>
                      <a:pt x="124" y="53"/>
                    </a:lnTo>
                    <a:lnTo>
                      <a:pt x="172" y="17"/>
                    </a:lnTo>
                    <a:lnTo>
                      <a:pt x="181" y="0"/>
                    </a:lnTo>
                    <a:lnTo>
                      <a:pt x="210" y="3"/>
                    </a:lnTo>
                    <a:lnTo>
                      <a:pt x="225" y="43"/>
                    </a:lnTo>
                    <a:lnTo>
                      <a:pt x="238" y="70"/>
                    </a:lnTo>
                    <a:lnTo>
                      <a:pt x="270" y="70"/>
                    </a:lnTo>
                    <a:lnTo>
                      <a:pt x="289" y="46"/>
                    </a:lnTo>
                    <a:lnTo>
                      <a:pt x="317" y="75"/>
                    </a:lnTo>
                    <a:lnTo>
                      <a:pt x="368" y="56"/>
                    </a:lnTo>
                    <a:lnTo>
                      <a:pt x="337" y="132"/>
                    </a:lnTo>
                    <a:lnTo>
                      <a:pt x="317" y="123"/>
                    </a:lnTo>
                    <a:lnTo>
                      <a:pt x="304" y="130"/>
                    </a:lnTo>
                    <a:lnTo>
                      <a:pt x="304" y="136"/>
                    </a:lnTo>
                    <a:lnTo>
                      <a:pt x="318" y="156"/>
                    </a:lnTo>
                    <a:lnTo>
                      <a:pt x="315" y="225"/>
                    </a:lnTo>
                    <a:lnTo>
                      <a:pt x="318" y="247"/>
                    </a:lnTo>
                    <a:lnTo>
                      <a:pt x="315" y="253"/>
                    </a:lnTo>
                    <a:lnTo>
                      <a:pt x="294" y="249"/>
                    </a:lnTo>
                    <a:lnTo>
                      <a:pt x="282" y="263"/>
                    </a:lnTo>
                    <a:lnTo>
                      <a:pt x="292" y="280"/>
                    </a:lnTo>
                    <a:lnTo>
                      <a:pt x="267" y="304"/>
                    </a:lnTo>
                    <a:lnTo>
                      <a:pt x="270" y="313"/>
                    </a:lnTo>
                    <a:lnTo>
                      <a:pt x="246" y="326"/>
                    </a:lnTo>
                    <a:lnTo>
                      <a:pt x="251" y="343"/>
                    </a:lnTo>
                    <a:lnTo>
                      <a:pt x="242" y="353"/>
                    </a:lnTo>
                    <a:lnTo>
                      <a:pt x="210" y="353"/>
                    </a:lnTo>
                    <a:lnTo>
                      <a:pt x="192" y="368"/>
                    </a:lnTo>
                    <a:lnTo>
                      <a:pt x="189" y="375"/>
                    </a:lnTo>
                    <a:lnTo>
                      <a:pt x="205" y="386"/>
                    </a:lnTo>
                    <a:lnTo>
                      <a:pt x="188" y="413"/>
                    </a:lnTo>
                    <a:lnTo>
                      <a:pt x="165" y="442"/>
                    </a:lnTo>
                    <a:lnTo>
                      <a:pt x="157" y="439"/>
                    </a:lnTo>
                    <a:lnTo>
                      <a:pt x="133" y="464"/>
                    </a:lnTo>
                    <a:lnTo>
                      <a:pt x="107" y="406"/>
                    </a:lnTo>
                    <a:lnTo>
                      <a:pt x="83" y="375"/>
                    </a:lnTo>
                    <a:lnTo>
                      <a:pt x="67" y="377"/>
                    </a:lnTo>
                    <a:lnTo>
                      <a:pt x="57" y="368"/>
                    </a:lnTo>
                    <a:lnTo>
                      <a:pt x="0" y="357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6AB3E357-9255-4AC4-AF12-B18552B89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" y="2857"/>
                <a:ext cx="42" cy="25"/>
              </a:xfrm>
              <a:custGeom>
                <a:avLst/>
                <a:gdLst>
                  <a:gd name="T0" fmla="*/ 6 w 72"/>
                  <a:gd name="T1" fmla="*/ 14 h 50"/>
                  <a:gd name="T2" fmla="*/ 30 w 72"/>
                  <a:gd name="T3" fmla="*/ 21 h 50"/>
                  <a:gd name="T4" fmla="*/ 59 w 72"/>
                  <a:gd name="T5" fmla="*/ 0 h 50"/>
                  <a:gd name="T6" fmla="*/ 71 w 72"/>
                  <a:gd name="T7" fmla="*/ 36 h 50"/>
                  <a:gd name="T8" fmla="*/ 42 w 72"/>
                  <a:gd name="T9" fmla="*/ 49 h 50"/>
                  <a:gd name="T10" fmla="*/ 6 w 72"/>
                  <a:gd name="T11" fmla="*/ 47 h 50"/>
                  <a:gd name="T12" fmla="*/ 0 w 72"/>
                  <a:gd name="T13" fmla="*/ 21 h 50"/>
                  <a:gd name="T14" fmla="*/ 6 w 72"/>
                  <a:gd name="T15" fmla="*/ 14 h 50"/>
                  <a:gd name="T16" fmla="*/ 6 w 72"/>
                  <a:gd name="T17" fmla="*/ 14 h 5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2"/>
                  <a:gd name="T28" fmla="*/ 0 h 50"/>
                  <a:gd name="T29" fmla="*/ 72 w 72"/>
                  <a:gd name="T30" fmla="*/ 50 h 5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2" h="50">
                    <a:moveTo>
                      <a:pt x="6" y="14"/>
                    </a:moveTo>
                    <a:lnTo>
                      <a:pt x="30" y="21"/>
                    </a:lnTo>
                    <a:lnTo>
                      <a:pt x="59" y="0"/>
                    </a:lnTo>
                    <a:lnTo>
                      <a:pt x="71" y="36"/>
                    </a:lnTo>
                    <a:lnTo>
                      <a:pt x="42" y="49"/>
                    </a:lnTo>
                    <a:lnTo>
                      <a:pt x="6" y="47"/>
                    </a:lnTo>
                    <a:lnTo>
                      <a:pt x="0" y="21"/>
                    </a:lnTo>
                    <a:lnTo>
                      <a:pt x="6" y="1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A151A882-BD39-4328-8D67-9D6E803B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1" y="2666"/>
                <a:ext cx="76" cy="174"/>
              </a:xfrm>
              <a:custGeom>
                <a:avLst/>
                <a:gdLst>
                  <a:gd name="T0" fmla="*/ 128 w 129"/>
                  <a:gd name="T1" fmla="*/ 92 h 338"/>
                  <a:gd name="T2" fmla="*/ 101 w 129"/>
                  <a:gd name="T3" fmla="*/ 239 h 338"/>
                  <a:gd name="T4" fmla="*/ 89 w 129"/>
                  <a:gd name="T5" fmla="*/ 286 h 338"/>
                  <a:gd name="T6" fmla="*/ 89 w 129"/>
                  <a:gd name="T7" fmla="*/ 325 h 338"/>
                  <a:gd name="T8" fmla="*/ 78 w 129"/>
                  <a:gd name="T9" fmla="*/ 337 h 338"/>
                  <a:gd name="T10" fmla="*/ 52 w 129"/>
                  <a:gd name="T11" fmla="*/ 296 h 338"/>
                  <a:gd name="T12" fmla="*/ 23 w 129"/>
                  <a:gd name="T13" fmla="*/ 274 h 338"/>
                  <a:gd name="T14" fmla="*/ 0 w 129"/>
                  <a:gd name="T15" fmla="*/ 209 h 338"/>
                  <a:gd name="T16" fmla="*/ 2 w 129"/>
                  <a:gd name="T17" fmla="*/ 149 h 338"/>
                  <a:gd name="T18" fmla="*/ 44 w 129"/>
                  <a:gd name="T19" fmla="*/ 41 h 338"/>
                  <a:gd name="T20" fmla="*/ 91 w 129"/>
                  <a:gd name="T21" fmla="*/ 0 h 338"/>
                  <a:gd name="T22" fmla="*/ 121 w 129"/>
                  <a:gd name="T23" fmla="*/ 14 h 338"/>
                  <a:gd name="T24" fmla="*/ 128 w 129"/>
                  <a:gd name="T25" fmla="*/ 92 h 338"/>
                  <a:gd name="T26" fmla="*/ 128 w 129"/>
                  <a:gd name="T27" fmla="*/ 92 h 33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9"/>
                  <a:gd name="T43" fmla="*/ 0 h 338"/>
                  <a:gd name="T44" fmla="*/ 129 w 129"/>
                  <a:gd name="T45" fmla="*/ 338 h 33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9" h="338">
                    <a:moveTo>
                      <a:pt x="128" y="92"/>
                    </a:moveTo>
                    <a:lnTo>
                      <a:pt x="101" y="239"/>
                    </a:lnTo>
                    <a:lnTo>
                      <a:pt x="89" y="286"/>
                    </a:lnTo>
                    <a:lnTo>
                      <a:pt x="89" y="325"/>
                    </a:lnTo>
                    <a:lnTo>
                      <a:pt x="78" y="337"/>
                    </a:lnTo>
                    <a:lnTo>
                      <a:pt x="52" y="296"/>
                    </a:lnTo>
                    <a:lnTo>
                      <a:pt x="23" y="274"/>
                    </a:lnTo>
                    <a:lnTo>
                      <a:pt x="0" y="209"/>
                    </a:lnTo>
                    <a:lnTo>
                      <a:pt x="2" y="149"/>
                    </a:lnTo>
                    <a:lnTo>
                      <a:pt x="44" y="41"/>
                    </a:lnTo>
                    <a:lnTo>
                      <a:pt x="91" y="0"/>
                    </a:lnTo>
                    <a:lnTo>
                      <a:pt x="121" y="14"/>
                    </a:lnTo>
                    <a:lnTo>
                      <a:pt x="128" y="92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49CED6C9-1249-43B8-B0C6-DFD19249E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3" y="2711"/>
                <a:ext cx="379" cy="282"/>
              </a:xfrm>
              <a:custGeom>
                <a:avLst/>
                <a:gdLst>
                  <a:gd name="T0" fmla="*/ 189 w 648"/>
                  <a:gd name="T1" fmla="*/ 79 h 546"/>
                  <a:gd name="T2" fmla="*/ 198 w 648"/>
                  <a:gd name="T3" fmla="*/ 43 h 546"/>
                  <a:gd name="T4" fmla="*/ 257 w 648"/>
                  <a:gd name="T5" fmla="*/ 64 h 546"/>
                  <a:gd name="T6" fmla="*/ 255 w 648"/>
                  <a:gd name="T7" fmla="*/ 35 h 546"/>
                  <a:gd name="T8" fmla="*/ 281 w 648"/>
                  <a:gd name="T9" fmla="*/ 4 h 546"/>
                  <a:gd name="T10" fmla="*/ 346 w 648"/>
                  <a:gd name="T11" fmla="*/ 0 h 546"/>
                  <a:gd name="T12" fmla="*/ 406 w 648"/>
                  <a:gd name="T13" fmla="*/ 6 h 546"/>
                  <a:gd name="T14" fmla="*/ 401 w 648"/>
                  <a:gd name="T15" fmla="*/ 40 h 546"/>
                  <a:gd name="T16" fmla="*/ 379 w 648"/>
                  <a:gd name="T17" fmla="*/ 81 h 546"/>
                  <a:gd name="T18" fmla="*/ 480 w 648"/>
                  <a:gd name="T19" fmla="*/ 55 h 546"/>
                  <a:gd name="T20" fmla="*/ 520 w 648"/>
                  <a:gd name="T21" fmla="*/ 64 h 546"/>
                  <a:gd name="T22" fmla="*/ 513 w 648"/>
                  <a:gd name="T23" fmla="*/ 33 h 546"/>
                  <a:gd name="T24" fmla="*/ 580 w 648"/>
                  <a:gd name="T25" fmla="*/ 53 h 546"/>
                  <a:gd name="T26" fmla="*/ 620 w 648"/>
                  <a:gd name="T27" fmla="*/ 81 h 546"/>
                  <a:gd name="T28" fmla="*/ 628 w 648"/>
                  <a:gd name="T29" fmla="*/ 152 h 546"/>
                  <a:gd name="T30" fmla="*/ 600 w 648"/>
                  <a:gd name="T31" fmla="*/ 185 h 546"/>
                  <a:gd name="T32" fmla="*/ 544 w 648"/>
                  <a:gd name="T33" fmla="*/ 233 h 546"/>
                  <a:gd name="T34" fmla="*/ 515 w 648"/>
                  <a:gd name="T35" fmla="*/ 243 h 546"/>
                  <a:gd name="T36" fmla="*/ 502 w 648"/>
                  <a:gd name="T37" fmla="*/ 250 h 546"/>
                  <a:gd name="T38" fmla="*/ 456 w 648"/>
                  <a:gd name="T39" fmla="*/ 265 h 546"/>
                  <a:gd name="T40" fmla="*/ 421 w 648"/>
                  <a:gd name="T41" fmla="*/ 269 h 546"/>
                  <a:gd name="T42" fmla="*/ 334 w 648"/>
                  <a:gd name="T43" fmla="*/ 258 h 546"/>
                  <a:gd name="T44" fmla="*/ 344 w 648"/>
                  <a:gd name="T45" fmla="*/ 320 h 546"/>
                  <a:gd name="T46" fmla="*/ 289 w 648"/>
                  <a:gd name="T47" fmla="*/ 361 h 546"/>
                  <a:gd name="T48" fmla="*/ 233 w 648"/>
                  <a:gd name="T49" fmla="*/ 380 h 546"/>
                  <a:gd name="T50" fmla="*/ 167 w 648"/>
                  <a:gd name="T51" fmla="*/ 406 h 546"/>
                  <a:gd name="T52" fmla="*/ 62 w 648"/>
                  <a:gd name="T53" fmla="*/ 455 h 546"/>
                  <a:gd name="T54" fmla="*/ 78 w 648"/>
                  <a:gd name="T55" fmla="*/ 525 h 546"/>
                  <a:gd name="T56" fmla="*/ 29 w 648"/>
                  <a:gd name="T57" fmla="*/ 542 h 546"/>
                  <a:gd name="T58" fmla="*/ 5 w 648"/>
                  <a:gd name="T59" fmla="*/ 445 h 546"/>
                  <a:gd name="T60" fmla="*/ 27 w 648"/>
                  <a:gd name="T61" fmla="*/ 390 h 546"/>
                  <a:gd name="T62" fmla="*/ 53 w 648"/>
                  <a:gd name="T63" fmla="*/ 364 h 546"/>
                  <a:gd name="T64" fmla="*/ 86 w 648"/>
                  <a:gd name="T65" fmla="*/ 318 h 546"/>
                  <a:gd name="T66" fmla="*/ 134 w 648"/>
                  <a:gd name="T67" fmla="*/ 225 h 546"/>
                  <a:gd name="T68" fmla="*/ 172 w 648"/>
                  <a:gd name="T69" fmla="*/ 154 h 546"/>
                  <a:gd name="T70" fmla="*/ 172 w 648"/>
                  <a:gd name="T71" fmla="*/ 93 h 5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48"/>
                  <a:gd name="T109" fmla="*/ 0 h 546"/>
                  <a:gd name="T110" fmla="*/ 648 w 648"/>
                  <a:gd name="T111" fmla="*/ 546 h 54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48" h="546">
                    <a:moveTo>
                      <a:pt x="172" y="93"/>
                    </a:moveTo>
                    <a:lnTo>
                      <a:pt x="189" y="79"/>
                    </a:lnTo>
                    <a:lnTo>
                      <a:pt x="189" y="53"/>
                    </a:lnTo>
                    <a:lnTo>
                      <a:pt x="198" y="43"/>
                    </a:lnTo>
                    <a:lnTo>
                      <a:pt x="220" y="46"/>
                    </a:lnTo>
                    <a:lnTo>
                      <a:pt x="257" y="64"/>
                    </a:lnTo>
                    <a:lnTo>
                      <a:pt x="263" y="50"/>
                    </a:lnTo>
                    <a:lnTo>
                      <a:pt x="255" y="35"/>
                    </a:lnTo>
                    <a:lnTo>
                      <a:pt x="257" y="24"/>
                    </a:lnTo>
                    <a:lnTo>
                      <a:pt x="281" y="4"/>
                    </a:lnTo>
                    <a:lnTo>
                      <a:pt x="322" y="16"/>
                    </a:lnTo>
                    <a:lnTo>
                      <a:pt x="346" y="0"/>
                    </a:lnTo>
                    <a:lnTo>
                      <a:pt x="364" y="17"/>
                    </a:lnTo>
                    <a:lnTo>
                      <a:pt x="406" y="6"/>
                    </a:lnTo>
                    <a:lnTo>
                      <a:pt x="415" y="21"/>
                    </a:lnTo>
                    <a:lnTo>
                      <a:pt x="401" y="40"/>
                    </a:lnTo>
                    <a:lnTo>
                      <a:pt x="379" y="72"/>
                    </a:lnTo>
                    <a:lnTo>
                      <a:pt x="379" y="81"/>
                    </a:lnTo>
                    <a:lnTo>
                      <a:pt x="392" y="91"/>
                    </a:lnTo>
                    <a:lnTo>
                      <a:pt x="480" y="55"/>
                    </a:lnTo>
                    <a:lnTo>
                      <a:pt x="511" y="72"/>
                    </a:lnTo>
                    <a:lnTo>
                      <a:pt x="520" y="64"/>
                    </a:lnTo>
                    <a:lnTo>
                      <a:pt x="511" y="43"/>
                    </a:lnTo>
                    <a:lnTo>
                      <a:pt x="513" y="33"/>
                    </a:lnTo>
                    <a:lnTo>
                      <a:pt x="570" y="43"/>
                    </a:lnTo>
                    <a:lnTo>
                      <a:pt x="580" y="53"/>
                    </a:lnTo>
                    <a:lnTo>
                      <a:pt x="596" y="50"/>
                    </a:lnTo>
                    <a:lnTo>
                      <a:pt x="620" y="81"/>
                    </a:lnTo>
                    <a:lnTo>
                      <a:pt x="647" y="139"/>
                    </a:lnTo>
                    <a:lnTo>
                      <a:pt x="628" y="152"/>
                    </a:lnTo>
                    <a:lnTo>
                      <a:pt x="613" y="180"/>
                    </a:lnTo>
                    <a:lnTo>
                      <a:pt x="600" y="185"/>
                    </a:lnTo>
                    <a:lnTo>
                      <a:pt x="587" y="212"/>
                    </a:lnTo>
                    <a:lnTo>
                      <a:pt x="544" y="233"/>
                    </a:lnTo>
                    <a:lnTo>
                      <a:pt x="526" y="225"/>
                    </a:lnTo>
                    <a:lnTo>
                      <a:pt x="515" y="243"/>
                    </a:lnTo>
                    <a:lnTo>
                      <a:pt x="515" y="250"/>
                    </a:lnTo>
                    <a:lnTo>
                      <a:pt x="502" y="250"/>
                    </a:lnTo>
                    <a:lnTo>
                      <a:pt x="478" y="250"/>
                    </a:lnTo>
                    <a:lnTo>
                      <a:pt x="456" y="265"/>
                    </a:lnTo>
                    <a:lnTo>
                      <a:pt x="441" y="255"/>
                    </a:lnTo>
                    <a:lnTo>
                      <a:pt x="421" y="269"/>
                    </a:lnTo>
                    <a:lnTo>
                      <a:pt x="373" y="289"/>
                    </a:lnTo>
                    <a:lnTo>
                      <a:pt x="334" y="258"/>
                    </a:lnTo>
                    <a:lnTo>
                      <a:pt x="332" y="282"/>
                    </a:lnTo>
                    <a:lnTo>
                      <a:pt x="344" y="320"/>
                    </a:lnTo>
                    <a:lnTo>
                      <a:pt x="310" y="335"/>
                    </a:lnTo>
                    <a:lnTo>
                      <a:pt x="289" y="361"/>
                    </a:lnTo>
                    <a:lnTo>
                      <a:pt x="253" y="371"/>
                    </a:lnTo>
                    <a:lnTo>
                      <a:pt x="233" y="380"/>
                    </a:lnTo>
                    <a:lnTo>
                      <a:pt x="193" y="380"/>
                    </a:lnTo>
                    <a:lnTo>
                      <a:pt x="167" y="406"/>
                    </a:lnTo>
                    <a:lnTo>
                      <a:pt x="98" y="430"/>
                    </a:lnTo>
                    <a:lnTo>
                      <a:pt x="62" y="455"/>
                    </a:lnTo>
                    <a:lnTo>
                      <a:pt x="45" y="472"/>
                    </a:lnTo>
                    <a:lnTo>
                      <a:pt x="78" y="525"/>
                    </a:lnTo>
                    <a:lnTo>
                      <a:pt x="55" y="545"/>
                    </a:lnTo>
                    <a:lnTo>
                      <a:pt x="29" y="542"/>
                    </a:lnTo>
                    <a:lnTo>
                      <a:pt x="0" y="486"/>
                    </a:lnTo>
                    <a:lnTo>
                      <a:pt x="5" y="445"/>
                    </a:lnTo>
                    <a:lnTo>
                      <a:pt x="5" y="426"/>
                    </a:lnTo>
                    <a:lnTo>
                      <a:pt x="27" y="390"/>
                    </a:lnTo>
                    <a:lnTo>
                      <a:pt x="55" y="383"/>
                    </a:lnTo>
                    <a:lnTo>
                      <a:pt x="53" y="364"/>
                    </a:lnTo>
                    <a:lnTo>
                      <a:pt x="82" y="351"/>
                    </a:lnTo>
                    <a:lnTo>
                      <a:pt x="86" y="318"/>
                    </a:lnTo>
                    <a:lnTo>
                      <a:pt x="136" y="277"/>
                    </a:lnTo>
                    <a:lnTo>
                      <a:pt x="134" y="225"/>
                    </a:lnTo>
                    <a:lnTo>
                      <a:pt x="174" y="173"/>
                    </a:lnTo>
                    <a:lnTo>
                      <a:pt x="172" y="154"/>
                    </a:lnTo>
                    <a:lnTo>
                      <a:pt x="184" y="137"/>
                    </a:lnTo>
                    <a:lnTo>
                      <a:pt x="172" y="93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FB808913-AFD7-4FE6-B771-ADACA177B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6" y="2684"/>
                <a:ext cx="395" cy="251"/>
              </a:xfrm>
              <a:custGeom>
                <a:avLst/>
                <a:gdLst>
                  <a:gd name="T0" fmla="*/ 30 w 673"/>
                  <a:gd name="T1" fmla="*/ 189 h 490"/>
                  <a:gd name="T2" fmla="*/ 74 w 673"/>
                  <a:gd name="T3" fmla="*/ 170 h 490"/>
                  <a:gd name="T4" fmla="*/ 145 w 673"/>
                  <a:gd name="T5" fmla="*/ 187 h 490"/>
                  <a:gd name="T6" fmla="*/ 157 w 673"/>
                  <a:gd name="T7" fmla="*/ 156 h 490"/>
                  <a:gd name="T8" fmla="*/ 256 w 673"/>
                  <a:gd name="T9" fmla="*/ 119 h 490"/>
                  <a:gd name="T10" fmla="*/ 334 w 673"/>
                  <a:gd name="T11" fmla="*/ 97 h 490"/>
                  <a:gd name="T12" fmla="*/ 368 w 673"/>
                  <a:gd name="T13" fmla="*/ 105 h 490"/>
                  <a:gd name="T14" fmla="*/ 394 w 673"/>
                  <a:gd name="T15" fmla="*/ 86 h 490"/>
                  <a:gd name="T16" fmla="*/ 405 w 673"/>
                  <a:gd name="T17" fmla="*/ 66 h 490"/>
                  <a:gd name="T18" fmla="*/ 437 w 673"/>
                  <a:gd name="T19" fmla="*/ 42 h 490"/>
                  <a:gd name="T20" fmla="*/ 482 w 673"/>
                  <a:gd name="T21" fmla="*/ 18 h 490"/>
                  <a:gd name="T22" fmla="*/ 499 w 673"/>
                  <a:gd name="T23" fmla="*/ 40 h 490"/>
                  <a:gd name="T24" fmla="*/ 542 w 673"/>
                  <a:gd name="T25" fmla="*/ 9 h 490"/>
                  <a:gd name="T26" fmla="*/ 587 w 673"/>
                  <a:gd name="T27" fmla="*/ 9 h 490"/>
                  <a:gd name="T28" fmla="*/ 609 w 673"/>
                  <a:gd name="T29" fmla="*/ 44 h 490"/>
                  <a:gd name="T30" fmla="*/ 582 w 673"/>
                  <a:gd name="T31" fmla="*/ 108 h 490"/>
                  <a:gd name="T32" fmla="*/ 582 w 673"/>
                  <a:gd name="T33" fmla="*/ 136 h 490"/>
                  <a:gd name="T34" fmla="*/ 626 w 673"/>
                  <a:gd name="T35" fmla="*/ 158 h 490"/>
                  <a:gd name="T36" fmla="*/ 659 w 673"/>
                  <a:gd name="T37" fmla="*/ 148 h 490"/>
                  <a:gd name="T38" fmla="*/ 659 w 673"/>
                  <a:gd name="T39" fmla="*/ 209 h 490"/>
                  <a:gd name="T40" fmla="*/ 621 w 673"/>
                  <a:gd name="T41" fmla="*/ 280 h 490"/>
                  <a:gd name="T42" fmla="*/ 573 w 673"/>
                  <a:gd name="T43" fmla="*/ 372 h 490"/>
                  <a:gd name="T44" fmla="*/ 540 w 673"/>
                  <a:gd name="T45" fmla="*/ 418 h 490"/>
                  <a:gd name="T46" fmla="*/ 514 w 673"/>
                  <a:gd name="T47" fmla="*/ 445 h 490"/>
                  <a:gd name="T48" fmla="*/ 435 w 673"/>
                  <a:gd name="T49" fmla="*/ 489 h 490"/>
                  <a:gd name="T50" fmla="*/ 374 w 673"/>
                  <a:gd name="T51" fmla="*/ 454 h 490"/>
                  <a:gd name="T52" fmla="*/ 310 w 673"/>
                  <a:gd name="T53" fmla="*/ 487 h 490"/>
                  <a:gd name="T54" fmla="*/ 210 w 673"/>
                  <a:gd name="T55" fmla="*/ 449 h 490"/>
                  <a:gd name="T56" fmla="*/ 214 w 673"/>
                  <a:gd name="T57" fmla="*/ 379 h 490"/>
                  <a:gd name="T58" fmla="*/ 169 w 673"/>
                  <a:gd name="T59" fmla="*/ 363 h 490"/>
                  <a:gd name="T60" fmla="*/ 133 w 673"/>
                  <a:gd name="T61" fmla="*/ 363 h 490"/>
                  <a:gd name="T62" fmla="*/ 116 w 673"/>
                  <a:gd name="T63" fmla="*/ 312 h 490"/>
                  <a:gd name="T64" fmla="*/ 147 w 673"/>
                  <a:gd name="T65" fmla="*/ 304 h 490"/>
                  <a:gd name="T66" fmla="*/ 145 w 673"/>
                  <a:gd name="T67" fmla="*/ 260 h 490"/>
                  <a:gd name="T68" fmla="*/ 57 w 673"/>
                  <a:gd name="T69" fmla="*/ 225 h 490"/>
                  <a:gd name="T70" fmla="*/ 16 w 673"/>
                  <a:gd name="T71" fmla="*/ 225 h 490"/>
                  <a:gd name="T72" fmla="*/ 2 w 673"/>
                  <a:gd name="T73" fmla="*/ 187 h 49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73"/>
                  <a:gd name="T112" fmla="*/ 0 h 490"/>
                  <a:gd name="T113" fmla="*/ 673 w 673"/>
                  <a:gd name="T114" fmla="*/ 490 h 49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73" h="490">
                    <a:moveTo>
                      <a:pt x="2" y="187"/>
                    </a:moveTo>
                    <a:lnTo>
                      <a:pt x="30" y="189"/>
                    </a:lnTo>
                    <a:lnTo>
                      <a:pt x="61" y="161"/>
                    </a:lnTo>
                    <a:lnTo>
                      <a:pt x="74" y="170"/>
                    </a:lnTo>
                    <a:lnTo>
                      <a:pt x="133" y="194"/>
                    </a:lnTo>
                    <a:lnTo>
                      <a:pt x="145" y="187"/>
                    </a:lnTo>
                    <a:lnTo>
                      <a:pt x="147" y="167"/>
                    </a:lnTo>
                    <a:lnTo>
                      <a:pt x="157" y="156"/>
                    </a:lnTo>
                    <a:lnTo>
                      <a:pt x="241" y="101"/>
                    </a:lnTo>
                    <a:lnTo>
                      <a:pt x="256" y="119"/>
                    </a:lnTo>
                    <a:lnTo>
                      <a:pt x="306" y="134"/>
                    </a:lnTo>
                    <a:lnTo>
                      <a:pt x="334" y="97"/>
                    </a:lnTo>
                    <a:lnTo>
                      <a:pt x="348" y="105"/>
                    </a:lnTo>
                    <a:lnTo>
                      <a:pt x="368" y="105"/>
                    </a:lnTo>
                    <a:lnTo>
                      <a:pt x="368" y="95"/>
                    </a:lnTo>
                    <a:lnTo>
                      <a:pt x="394" y="86"/>
                    </a:lnTo>
                    <a:lnTo>
                      <a:pt x="394" y="77"/>
                    </a:lnTo>
                    <a:lnTo>
                      <a:pt x="405" y="66"/>
                    </a:lnTo>
                    <a:lnTo>
                      <a:pt x="411" y="69"/>
                    </a:lnTo>
                    <a:lnTo>
                      <a:pt x="437" y="42"/>
                    </a:lnTo>
                    <a:lnTo>
                      <a:pt x="460" y="48"/>
                    </a:lnTo>
                    <a:lnTo>
                      <a:pt x="482" y="18"/>
                    </a:lnTo>
                    <a:lnTo>
                      <a:pt x="492" y="42"/>
                    </a:lnTo>
                    <a:lnTo>
                      <a:pt x="499" y="40"/>
                    </a:lnTo>
                    <a:lnTo>
                      <a:pt x="534" y="6"/>
                    </a:lnTo>
                    <a:lnTo>
                      <a:pt x="542" y="9"/>
                    </a:lnTo>
                    <a:lnTo>
                      <a:pt x="558" y="0"/>
                    </a:lnTo>
                    <a:lnTo>
                      <a:pt x="587" y="9"/>
                    </a:lnTo>
                    <a:lnTo>
                      <a:pt x="587" y="40"/>
                    </a:lnTo>
                    <a:lnTo>
                      <a:pt x="609" y="44"/>
                    </a:lnTo>
                    <a:lnTo>
                      <a:pt x="602" y="74"/>
                    </a:lnTo>
                    <a:lnTo>
                      <a:pt x="582" y="108"/>
                    </a:lnTo>
                    <a:lnTo>
                      <a:pt x="573" y="136"/>
                    </a:lnTo>
                    <a:lnTo>
                      <a:pt x="582" y="136"/>
                    </a:lnTo>
                    <a:lnTo>
                      <a:pt x="606" y="115"/>
                    </a:lnTo>
                    <a:lnTo>
                      <a:pt x="626" y="158"/>
                    </a:lnTo>
                    <a:lnTo>
                      <a:pt x="642" y="148"/>
                    </a:lnTo>
                    <a:lnTo>
                      <a:pt x="659" y="148"/>
                    </a:lnTo>
                    <a:lnTo>
                      <a:pt x="672" y="192"/>
                    </a:lnTo>
                    <a:lnTo>
                      <a:pt x="659" y="209"/>
                    </a:lnTo>
                    <a:lnTo>
                      <a:pt x="661" y="228"/>
                    </a:lnTo>
                    <a:lnTo>
                      <a:pt x="621" y="280"/>
                    </a:lnTo>
                    <a:lnTo>
                      <a:pt x="624" y="332"/>
                    </a:lnTo>
                    <a:lnTo>
                      <a:pt x="573" y="372"/>
                    </a:lnTo>
                    <a:lnTo>
                      <a:pt x="569" y="406"/>
                    </a:lnTo>
                    <a:lnTo>
                      <a:pt x="540" y="418"/>
                    </a:lnTo>
                    <a:lnTo>
                      <a:pt x="542" y="438"/>
                    </a:lnTo>
                    <a:lnTo>
                      <a:pt x="514" y="445"/>
                    </a:lnTo>
                    <a:lnTo>
                      <a:pt x="492" y="480"/>
                    </a:lnTo>
                    <a:lnTo>
                      <a:pt x="435" y="489"/>
                    </a:lnTo>
                    <a:lnTo>
                      <a:pt x="405" y="467"/>
                    </a:lnTo>
                    <a:lnTo>
                      <a:pt x="374" y="454"/>
                    </a:lnTo>
                    <a:lnTo>
                      <a:pt x="344" y="485"/>
                    </a:lnTo>
                    <a:lnTo>
                      <a:pt x="310" y="487"/>
                    </a:lnTo>
                    <a:lnTo>
                      <a:pt x="280" y="489"/>
                    </a:lnTo>
                    <a:lnTo>
                      <a:pt x="210" y="449"/>
                    </a:lnTo>
                    <a:lnTo>
                      <a:pt x="197" y="414"/>
                    </a:lnTo>
                    <a:lnTo>
                      <a:pt x="214" y="379"/>
                    </a:lnTo>
                    <a:lnTo>
                      <a:pt x="195" y="363"/>
                    </a:lnTo>
                    <a:lnTo>
                      <a:pt x="169" y="363"/>
                    </a:lnTo>
                    <a:lnTo>
                      <a:pt x="162" y="357"/>
                    </a:lnTo>
                    <a:lnTo>
                      <a:pt x="133" y="363"/>
                    </a:lnTo>
                    <a:lnTo>
                      <a:pt x="105" y="344"/>
                    </a:lnTo>
                    <a:lnTo>
                      <a:pt x="116" y="312"/>
                    </a:lnTo>
                    <a:lnTo>
                      <a:pt x="138" y="310"/>
                    </a:lnTo>
                    <a:lnTo>
                      <a:pt x="147" y="304"/>
                    </a:lnTo>
                    <a:lnTo>
                      <a:pt x="153" y="276"/>
                    </a:lnTo>
                    <a:lnTo>
                      <a:pt x="145" y="260"/>
                    </a:lnTo>
                    <a:lnTo>
                      <a:pt x="70" y="247"/>
                    </a:lnTo>
                    <a:lnTo>
                      <a:pt x="57" y="225"/>
                    </a:lnTo>
                    <a:lnTo>
                      <a:pt x="35" y="225"/>
                    </a:lnTo>
                    <a:lnTo>
                      <a:pt x="16" y="225"/>
                    </a:lnTo>
                    <a:lnTo>
                      <a:pt x="0" y="201"/>
                    </a:lnTo>
                    <a:lnTo>
                      <a:pt x="2" y="187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EBA69CDF-0D86-4DED-8BE4-FE820DAF0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3" y="3000"/>
                <a:ext cx="126" cy="102"/>
              </a:xfrm>
              <a:custGeom>
                <a:avLst/>
                <a:gdLst>
                  <a:gd name="T0" fmla="*/ 213 w 214"/>
                  <a:gd name="T1" fmla="*/ 34 h 199"/>
                  <a:gd name="T2" fmla="*/ 174 w 214"/>
                  <a:gd name="T3" fmla="*/ 105 h 199"/>
                  <a:gd name="T4" fmla="*/ 174 w 214"/>
                  <a:gd name="T5" fmla="*/ 134 h 199"/>
                  <a:gd name="T6" fmla="*/ 95 w 214"/>
                  <a:gd name="T7" fmla="*/ 198 h 199"/>
                  <a:gd name="T8" fmla="*/ 14 w 214"/>
                  <a:gd name="T9" fmla="*/ 171 h 199"/>
                  <a:gd name="T10" fmla="*/ 0 w 214"/>
                  <a:gd name="T11" fmla="*/ 111 h 199"/>
                  <a:gd name="T12" fmla="*/ 4 w 214"/>
                  <a:gd name="T13" fmla="*/ 85 h 199"/>
                  <a:gd name="T14" fmla="*/ 47 w 214"/>
                  <a:gd name="T15" fmla="*/ 41 h 199"/>
                  <a:gd name="T16" fmla="*/ 62 w 214"/>
                  <a:gd name="T17" fmla="*/ 28 h 199"/>
                  <a:gd name="T18" fmla="*/ 135 w 214"/>
                  <a:gd name="T19" fmla="*/ 14 h 199"/>
                  <a:gd name="T20" fmla="*/ 167 w 214"/>
                  <a:gd name="T21" fmla="*/ 12 h 199"/>
                  <a:gd name="T22" fmla="*/ 178 w 214"/>
                  <a:gd name="T23" fmla="*/ 0 h 199"/>
                  <a:gd name="T24" fmla="*/ 202 w 214"/>
                  <a:gd name="T25" fmla="*/ 5 h 199"/>
                  <a:gd name="T26" fmla="*/ 213 w 214"/>
                  <a:gd name="T27" fmla="*/ 34 h 199"/>
                  <a:gd name="T28" fmla="*/ 213 w 214"/>
                  <a:gd name="T29" fmla="*/ 34 h 19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4"/>
                  <a:gd name="T46" fmla="*/ 0 h 199"/>
                  <a:gd name="T47" fmla="*/ 214 w 214"/>
                  <a:gd name="T48" fmla="*/ 199 h 19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4" h="199">
                    <a:moveTo>
                      <a:pt x="213" y="34"/>
                    </a:moveTo>
                    <a:lnTo>
                      <a:pt x="174" y="105"/>
                    </a:lnTo>
                    <a:lnTo>
                      <a:pt x="174" y="134"/>
                    </a:lnTo>
                    <a:lnTo>
                      <a:pt x="95" y="198"/>
                    </a:lnTo>
                    <a:lnTo>
                      <a:pt x="14" y="171"/>
                    </a:lnTo>
                    <a:lnTo>
                      <a:pt x="0" y="111"/>
                    </a:lnTo>
                    <a:lnTo>
                      <a:pt x="4" y="85"/>
                    </a:lnTo>
                    <a:lnTo>
                      <a:pt x="47" y="41"/>
                    </a:lnTo>
                    <a:lnTo>
                      <a:pt x="62" y="28"/>
                    </a:lnTo>
                    <a:lnTo>
                      <a:pt x="135" y="14"/>
                    </a:lnTo>
                    <a:lnTo>
                      <a:pt x="167" y="12"/>
                    </a:lnTo>
                    <a:lnTo>
                      <a:pt x="178" y="0"/>
                    </a:lnTo>
                    <a:lnTo>
                      <a:pt x="202" y="5"/>
                    </a:lnTo>
                    <a:lnTo>
                      <a:pt x="213" y="3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84E390B0-D8A6-43CB-BD15-DF4EB454A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5" y="2550"/>
                <a:ext cx="452" cy="415"/>
              </a:xfrm>
              <a:custGeom>
                <a:avLst/>
                <a:gdLst>
                  <a:gd name="T0" fmla="*/ 675 w 773"/>
                  <a:gd name="T1" fmla="*/ 125 h 806"/>
                  <a:gd name="T2" fmla="*/ 623 w 773"/>
                  <a:gd name="T3" fmla="*/ 139 h 806"/>
                  <a:gd name="T4" fmla="*/ 599 w 773"/>
                  <a:gd name="T5" fmla="*/ 99 h 806"/>
                  <a:gd name="T6" fmla="*/ 587 w 773"/>
                  <a:gd name="T7" fmla="*/ 70 h 806"/>
                  <a:gd name="T8" fmla="*/ 548 w 773"/>
                  <a:gd name="T9" fmla="*/ 72 h 806"/>
                  <a:gd name="T10" fmla="*/ 529 w 773"/>
                  <a:gd name="T11" fmla="*/ 105 h 806"/>
                  <a:gd name="T12" fmla="*/ 529 w 773"/>
                  <a:gd name="T13" fmla="*/ 141 h 806"/>
                  <a:gd name="T14" fmla="*/ 482 w 773"/>
                  <a:gd name="T15" fmla="*/ 279 h 806"/>
                  <a:gd name="T16" fmla="*/ 443 w 773"/>
                  <a:gd name="T17" fmla="*/ 289 h 806"/>
                  <a:gd name="T18" fmla="*/ 371 w 773"/>
                  <a:gd name="T19" fmla="*/ 308 h 806"/>
                  <a:gd name="T20" fmla="*/ 263 w 773"/>
                  <a:gd name="T21" fmla="*/ 139 h 806"/>
                  <a:gd name="T22" fmla="*/ 227 w 773"/>
                  <a:gd name="T23" fmla="*/ 112 h 806"/>
                  <a:gd name="T24" fmla="*/ 219 w 773"/>
                  <a:gd name="T25" fmla="*/ 72 h 806"/>
                  <a:gd name="T26" fmla="*/ 167 w 773"/>
                  <a:gd name="T27" fmla="*/ 99 h 806"/>
                  <a:gd name="T28" fmla="*/ 144 w 773"/>
                  <a:gd name="T29" fmla="*/ 0 h 806"/>
                  <a:gd name="T30" fmla="*/ 107 w 773"/>
                  <a:gd name="T31" fmla="*/ 40 h 806"/>
                  <a:gd name="T32" fmla="*/ 103 w 773"/>
                  <a:gd name="T33" fmla="*/ 101 h 806"/>
                  <a:gd name="T34" fmla="*/ 79 w 773"/>
                  <a:gd name="T35" fmla="*/ 90 h 806"/>
                  <a:gd name="T36" fmla="*/ 79 w 773"/>
                  <a:gd name="T37" fmla="*/ 163 h 806"/>
                  <a:gd name="T38" fmla="*/ 107 w 773"/>
                  <a:gd name="T39" fmla="*/ 172 h 806"/>
                  <a:gd name="T40" fmla="*/ 105 w 773"/>
                  <a:gd name="T41" fmla="*/ 329 h 806"/>
                  <a:gd name="T42" fmla="*/ 17 w 773"/>
                  <a:gd name="T43" fmla="*/ 433 h 806"/>
                  <a:gd name="T44" fmla="*/ 0 w 773"/>
                  <a:gd name="T45" fmla="*/ 460 h 806"/>
                  <a:gd name="T46" fmla="*/ 2 w 773"/>
                  <a:gd name="T47" fmla="*/ 522 h 806"/>
                  <a:gd name="T48" fmla="*/ 50 w 773"/>
                  <a:gd name="T49" fmla="*/ 515 h 806"/>
                  <a:gd name="T50" fmla="*/ 103 w 773"/>
                  <a:gd name="T51" fmla="*/ 536 h 806"/>
                  <a:gd name="T52" fmla="*/ 117 w 773"/>
                  <a:gd name="T53" fmla="*/ 590 h 806"/>
                  <a:gd name="T54" fmla="*/ 160 w 773"/>
                  <a:gd name="T55" fmla="*/ 604 h 806"/>
                  <a:gd name="T56" fmla="*/ 158 w 773"/>
                  <a:gd name="T57" fmla="*/ 638 h 806"/>
                  <a:gd name="T58" fmla="*/ 142 w 773"/>
                  <a:gd name="T59" fmla="*/ 695 h 806"/>
                  <a:gd name="T60" fmla="*/ 172 w 773"/>
                  <a:gd name="T61" fmla="*/ 708 h 806"/>
                  <a:gd name="T62" fmla="*/ 206 w 773"/>
                  <a:gd name="T63" fmla="*/ 734 h 806"/>
                  <a:gd name="T64" fmla="*/ 265 w 773"/>
                  <a:gd name="T65" fmla="*/ 772 h 806"/>
                  <a:gd name="T66" fmla="*/ 323 w 773"/>
                  <a:gd name="T67" fmla="*/ 754 h 806"/>
                  <a:gd name="T68" fmla="*/ 328 w 773"/>
                  <a:gd name="T69" fmla="*/ 792 h 806"/>
                  <a:gd name="T70" fmla="*/ 364 w 773"/>
                  <a:gd name="T71" fmla="*/ 799 h 806"/>
                  <a:gd name="T72" fmla="*/ 381 w 773"/>
                  <a:gd name="T73" fmla="*/ 796 h 806"/>
                  <a:gd name="T74" fmla="*/ 366 w 773"/>
                  <a:gd name="T75" fmla="*/ 696 h 806"/>
                  <a:gd name="T76" fmla="*/ 414 w 773"/>
                  <a:gd name="T77" fmla="*/ 677 h 806"/>
                  <a:gd name="T78" fmla="*/ 443 w 773"/>
                  <a:gd name="T79" fmla="*/ 652 h 806"/>
                  <a:gd name="T80" fmla="*/ 517 w 773"/>
                  <a:gd name="T81" fmla="*/ 650 h 806"/>
                  <a:gd name="T82" fmla="*/ 550 w 773"/>
                  <a:gd name="T83" fmla="*/ 648 h 806"/>
                  <a:gd name="T84" fmla="*/ 579 w 773"/>
                  <a:gd name="T85" fmla="*/ 669 h 806"/>
                  <a:gd name="T86" fmla="*/ 603 w 773"/>
                  <a:gd name="T87" fmla="*/ 640 h 806"/>
                  <a:gd name="T88" fmla="*/ 636 w 773"/>
                  <a:gd name="T89" fmla="*/ 642 h 806"/>
                  <a:gd name="T90" fmla="*/ 680 w 773"/>
                  <a:gd name="T91" fmla="*/ 593 h 806"/>
                  <a:gd name="T92" fmla="*/ 723 w 773"/>
                  <a:gd name="T93" fmla="*/ 602 h 806"/>
                  <a:gd name="T94" fmla="*/ 757 w 773"/>
                  <a:gd name="T95" fmla="*/ 568 h 806"/>
                  <a:gd name="T96" fmla="*/ 772 w 773"/>
                  <a:gd name="T97" fmla="*/ 534 h 806"/>
                  <a:gd name="T98" fmla="*/ 689 w 773"/>
                  <a:gd name="T99" fmla="*/ 505 h 806"/>
                  <a:gd name="T100" fmla="*/ 654 w 773"/>
                  <a:gd name="T101" fmla="*/ 483 h 806"/>
                  <a:gd name="T102" fmla="*/ 618 w 773"/>
                  <a:gd name="T103" fmla="*/ 459 h 806"/>
                  <a:gd name="T104" fmla="*/ 629 w 773"/>
                  <a:gd name="T105" fmla="*/ 392 h 806"/>
                  <a:gd name="T106" fmla="*/ 623 w 773"/>
                  <a:gd name="T107" fmla="*/ 271 h 806"/>
                  <a:gd name="T108" fmla="*/ 558 w 773"/>
                  <a:gd name="T109" fmla="*/ 274 h 806"/>
                  <a:gd name="T110" fmla="*/ 548 w 773"/>
                  <a:gd name="T111" fmla="*/ 231 h 806"/>
                  <a:gd name="T112" fmla="*/ 561 w 773"/>
                  <a:gd name="T113" fmla="*/ 187 h 806"/>
                  <a:gd name="T114" fmla="*/ 599 w 773"/>
                  <a:gd name="T115" fmla="*/ 185 h 806"/>
                  <a:gd name="T116" fmla="*/ 668 w 773"/>
                  <a:gd name="T117" fmla="*/ 185 h 806"/>
                  <a:gd name="T118" fmla="*/ 682 w 773"/>
                  <a:gd name="T119" fmla="*/ 148 h 80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773"/>
                  <a:gd name="T181" fmla="*/ 0 h 806"/>
                  <a:gd name="T182" fmla="*/ 773 w 773"/>
                  <a:gd name="T183" fmla="*/ 806 h 80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773" h="806">
                    <a:moveTo>
                      <a:pt x="682" y="148"/>
                    </a:moveTo>
                    <a:lnTo>
                      <a:pt x="675" y="125"/>
                    </a:lnTo>
                    <a:lnTo>
                      <a:pt x="656" y="119"/>
                    </a:lnTo>
                    <a:lnTo>
                      <a:pt x="623" y="139"/>
                    </a:lnTo>
                    <a:lnTo>
                      <a:pt x="601" y="127"/>
                    </a:lnTo>
                    <a:lnTo>
                      <a:pt x="599" y="99"/>
                    </a:lnTo>
                    <a:lnTo>
                      <a:pt x="587" y="86"/>
                    </a:lnTo>
                    <a:lnTo>
                      <a:pt x="587" y="70"/>
                    </a:lnTo>
                    <a:lnTo>
                      <a:pt x="557" y="64"/>
                    </a:lnTo>
                    <a:lnTo>
                      <a:pt x="548" y="72"/>
                    </a:lnTo>
                    <a:lnTo>
                      <a:pt x="553" y="95"/>
                    </a:lnTo>
                    <a:lnTo>
                      <a:pt x="529" y="105"/>
                    </a:lnTo>
                    <a:lnTo>
                      <a:pt x="522" y="122"/>
                    </a:lnTo>
                    <a:lnTo>
                      <a:pt x="529" y="141"/>
                    </a:lnTo>
                    <a:lnTo>
                      <a:pt x="474" y="204"/>
                    </a:lnTo>
                    <a:lnTo>
                      <a:pt x="482" y="279"/>
                    </a:lnTo>
                    <a:lnTo>
                      <a:pt x="455" y="302"/>
                    </a:lnTo>
                    <a:lnTo>
                      <a:pt x="443" y="289"/>
                    </a:lnTo>
                    <a:lnTo>
                      <a:pt x="390" y="320"/>
                    </a:lnTo>
                    <a:lnTo>
                      <a:pt x="371" y="308"/>
                    </a:lnTo>
                    <a:lnTo>
                      <a:pt x="294" y="161"/>
                    </a:lnTo>
                    <a:lnTo>
                      <a:pt x="263" y="139"/>
                    </a:lnTo>
                    <a:lnTo>
                      <a:pt x="239" y="132"/>
                    </a:lnTo>
                    <a:lnTo>
                      <a:pt x="227" y="112"/>
                    </a:lnTo>
                    <a:lnTo>
                      <a:pt x="241" y="90"/>
                    </a:lnTo>
                    <a:lnTo>
                      <a:pt x="219" y="72"/>
                    </a:lnTo>
                    <a:lnTo>
                      <a:pt x="193" y="95"/>
                    </a:lnTo>
                    <a:lnTo>
                      <a:pt x="167" y="99"/>
                    </a:lnTo>
                    <a:lnTo>
                      <a:pt x="148" y="19"/>
                    </a:lnTo>
                    <a:lnTo>
                      <a:pt x="144" y="0"/>
                    </a:lnTo>
                    <a:lnTo>
                      <a:pt x="117" y="33"/>
                    </a:lnTo>
                    <a:lnTo>
                      <a:pt x="107" y="40"/>
                    </a:lnTo>
                    <a:lnTo>
                      <a:pt x="109" y="90"/>
                    </a:lnTo>
                    <a:lnTo>
                      <a:pt x="103" y="101"/>
                    </a:lnTo>
                    <a:lnTo>
                      <a:pt x="89" y="101"/>
                    </a:lnTo>
                    <a:lnTo>
                      <a:pt x="79" y="90"/>
                    </a:lnTo>
                    <a:lnTo>
                      <a:pt x="65" y="105"/>
                    </a:lnTo>
                    <a:lnTo>
                      <a:pt x="79" y="163"/>
                    </a:lnTo>
                    <a:lnTo>
                      <a:pt x="93" y="163"/>
                    </a:lnTo>
                    <a:lnTo>
                      <a:pt x="107" y="172"/>
                    </a:lnTo>
                    <a:lnTo>
                      <a:pt x="112" y="207"/>
                    </a:lnTo>
                    <a:lnTo>
                      <a:pt x="105" y="329"/>
                    </a:lnTo>
                    <a:lnTo>
                      <a:pt x="21" y="404"/>
                    </a:lnTo>
                    <a:lnTo>
                      <a:pt x="17" y="433"/>
                    </a:lnTo>
                    <a:lnTo>
                      <a:pt x="2" y="445"/>
                    </a:lnTo>
                    <a:lnTo>
                      <a:pt x="0" y="460"/>
                    </a:lnTo>
                    <a:lnTo>
                      <a:pt x="12" y="496"/>
                    </a:lnTo>
                    <a:lnTo>
                      <a:pt x="2" y="522"/>
                    </a:lnTo>
                    <a:lnTo>
                      <a:pt x="9" y="527"/>
                    </a:lnTo>
                    <a:lnTo>
                      <a:pt x="50" y="515"/>
                    </a:lnTo>
                    <a:lnTo>
                      <a:pt x="109" y="512"/>
                    </a:lnTo>
                    <a:lnTo>
                      <a:pt x="103" y="536"/>
                    </a:lnTo>
                    <a:lnTo>
                      <a:pt x="114" y="558"/>
                    </a:lnTo>
                    <a:lnTo>
                      <a:pt x="117" y="590"/>
                    </a:lnTo>
                    <a:lnTo>
                      <a:pt x="124" y="602"/>
                    </a:lnTo>
                    <a:lnTo>
                      <a:pt x="160" y="604"/>
                    </a:lnTo>
                    <a:lnTo>
                      <a:pt x="175" y="616"/>
                    </a:lnTo>
                    <a:lnTo>
                      <a:pt x="158" y="638"/>
                    </a:lnTo>
                    <a:lnTo>
                      <a:pt x="155" y="664"/>
                    </a:lnTo>
                    <a:lnTo>
                      <a:pt x="142" y="695"/>
                    </a:lnTo>
                    <a:lnTo>
                      <a:pt x="151" y="705"/>
                    </a:lnTo>
                    <a:lnTo>
                      <a:pt x="172" y="708"/>
                    </a:lnTo>
                    <a:lnTo>
                      <a:pt x="210" y="722"/>
                    </a:lnTo>
                    <a:lnTo>
                      <a:pt x="206" y="734"/>
                    </a:lnTo>
                    <a:lnTo>
                      <a:pt x="230" y="772"/>
                    </a:lnTo>
                    <a:lnTo>
                      <a:pt x="265" y="772"/>
                    </a:lnTo>
                    <a:lnTo>
                      <a:pt x="309" y="747"/>
                    </a:lnTo>
                    <a:lnTo>
                      <a:pt x="323" y="754"/>
                    </a:lnTo>
                    <a:lnTo>
                      <a:pt x="323" y="770"/>
                    </a:lnTo>
                    <a:lnTo>
                      <a:pt x="328" y="792"/>
                    </a:lnTo>
                    <a:lnTo>
                      <a:pt x="340" y="802"/>
                    </a:lnTo>
                    <a:lnTo>
                      <a:pt x="364" y="799"/>
                    </a:lnTo>
                    <a:lnTo>
                      <a:pt x="373" y="805"/>
                    </a:lnTo>
                    <a:lnTo>
                      <a:pt x="381" y="796"/>
                    </a:lnTo>
                    <a:lnTo>
                      <a:pt x="381" y="761"/>
                    </a:lnTo>
                    <a:lnTo>
                      <a:pt x="366" y="696"/>
                    </a:lnTo>
                    <a:lnTo>
                      <a:pt x="376" y="677"/>
                    </a:lnTo>
                    <a:lnTo>
                      <a:pt x="414" y="677"/>
                    </a:lnTo>
                    <a:lnTo>
                      <a:pt x="423" y="677"/>
                    </a:lnTo>
                    <a:lnTo>
                      <a:pt x="443" y="652"/>
                    </a:lnTo>
                    <a:lnTo>
                      <a:pt x="495" y="670"/>
                    </a:lnTo>
                    <a:lnTo>
                      <a:pt x="517" y="650"/>
                    </a:lnTo>
                    <a:lnTo>
                      <a:pt x="529" y="662"/>
                    </a:lnTo>
                    <a:lnTo>
                      <a:pt x="550" y="648"/>
                    </a:lnTo>
                    <a:lnTo>
                      <a:pt x="570" y="669"/>
                    </a:lnTo>
                    <a:lnTo>
                      <a:pt x="579" y="669"/>
                    </a:lnTo>
                    <a:lnTo>
                      <a:pt x="585" y="657"/>
                    </a:lnTo>
                    <a:lnTo>
                      <a:pt x="603" y="640"/>
                    </a:lnTo>
                    <a:lnTo>
                      <a:pt x="611" y="646"/>
                    </a:lnTo>
                    <a:lnTo>
                      <a:pt x="636" y="642"/>
                    </a:lnTo>
                    <a:lnTo>
                      <a:pt x="660" y="621"/>
                    </a:lnTo>
                    <a:lnTo>
                      <a:pt x="680" y="593"/>
                    </a:lnTo>
                    <a:lnTo>
                      <a:pt x="709" y="587"/>
                    </a:lnTo>
                    <a:lnTo>
                      <a:pt x="723" y="602"/>
                    </a:lnTo>
                    <a:lnTo>
                      <a:pt x="735" y="571"/>
                    </a:lnTo>
                    <a:lnTo>
                      <a:pt x="757" y="568"/>
                    </a:lnTo>
                    <a:lnTo>
                      <a:pt x="766" y="563"/>
                    </a:lnTo>
                    <a:lnTo>
                      <a:pt x="772" y="534"/>
                    </a:lnTo>
                    <a:lnTo>
                      <a:pt x="763" y="518"/>
                    </a:lnTo>
                    <a:lnTo>
                      <a:pt x="689" y="505"/>
                    </a:lnTo>
                    <a:lnTo>
                      <a:pt x="675" y="483"/>
                    </a:lnTo>
                    <a:lnTo>
                      <a:pt x="654" y="483"/>
                    </a:lnTo>
                    <a:lnTo>
                      <a:pt x="634" y="483"/>
                    </a:lnTo>
                    <a:lnTo>
                      <a:pt x="618" y="459"/>
                    </a:lnTo>
                    <a:lnTo>
                      <a:pt x="620" y="445"/>
                    </a:lnTo>
                    <a:lnTo>
                      <a:pt x="629" y="392"/>
                    </a:lnTo>
                    <a:lnTo>
                      <a:pt x="601" y="363"/>
                    </a:lnTo>
                    <a:lnTo>
                      <a:pt x="623" y="271"/>
                    </a:lnTo>
                    <a:lnTo>
                      <a:pt x="608" y="257"/>
                    </a:lnTo>
                    <a:lnTo>
                      <a:pt x="558" y="274"/>
                    </a:lnTo>
                    <a:lnTo>
                      <a:pt x="548" y="253"/>
                    </a:lnTo>
                    <a:lnTo>
                      <a:pt x="548" y="231"/>
                    </a:lnTo>
                    <a:lnTo>
                      <a:pt x="537" y="221"/>
                    </a:lnTo>
                    <a:lnTo>
                      <a:pt x="561" y="187"/>
                    </a:lnTo>
                    <a:lnTo>
                      <a:pt x="587" y="196"/>
                    </a:lnTo>
                    <a:lnTo>
                      <a:pt x="599" y="185"/>
                    </a:lnTo>
                    <a:lnTo>
                      <a:pt x="647" y="192"/>
                    </a:lnTo>
                    <a:lnTo>
                      <a:pt x="668" y="185"/>
                    </a:lnTo>
                    <a:lnTo>
                      <a:pt x="682" y="148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DB65D10E-8DFF-42E3-B745-20B2DDBCF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" y="2467"/>
                <a:ext cx="238" cy="292"/>
              </a:xfrm>
              <a:custGeom>
                <a:avLst/>
                <a:gdLst>
                  <a:gd name="T0" fmla="*/ 9 w 404"/>
                  <a:gd name="T1" fmla="*/ 124 h 566"/>
                  <a:gd name="T2" fmla="*/ 35 w 404"/>
                  <a:gd name="T3" fmla="*/ 174 h 566"/>
                  <a:gd name="T4" fmla="*/ 37 w 404"/>
                  <a:gd name="T5" fmla="*/ 201 h 566"/>
                  <a:gd name="T6" fmla="*/ 23 w 404"/>
                  <a:gd name="T7" fmla="*/ 227 h 566"/>
                  <a:gd name="T8" fmla="*/ 4 w 404"/>
                  <a:gd name="T9" fmla="*/ 242 h 566"/>
                  <a:gd name="T10" fmla="*/ 0 w 404"/>
                  <a:gd name="T11" fmla="*/ 291 h 566"/>
                  <a:gd name="T12" fmla="*/ 6 w 404"/>
                  <a:gd name="T13" fmla="*/ 298 h 566"/>
                  <a:gd name="T14" fmla="*/ 18 w 404"/>
                  <a:gd name="T15" fmla="*/ 293 h 566"/>
                  <a:gd name="T16" fmla="*/ 23 w 404"/>
                  <a:gd name="T17" fmla="*/ 298 h 566"/>
                  <a:gd name="T18" fmla="*/ 23 w 404"/>
                  <a:gd name="T19" fmla="*/ 329 h 566"/>
                  <a:gd name="T20" fmla="*/ 37 w 404"/>
                  <a:gd name="T21" fmla="*/ 363 h 566"/>
                  <a:gd name="T22" fmla="*/ 52 w 404"/>
                  <a:gd name="T23" fmla="*/ 370 h 566"/>
                  <a:gd name="T24" fmla="*/ 54 w 404"/>
                  <a:gd name="T25" fmla="*/ 423 h 566"/>
                  <a:gd name="T26" fmla="*/ 46 w 404"/>
                  <a:gd name="T27" fmla="*/ 459 h 566"/>
                  <a:gd name="T28" fmla="*/ 54 w 404"/>
                  <a:gd name="T29" fmla="*/ 474 h 566"/>
                  <a:gd name="T30" fmla="*/ 71 w 404"/>
                  <a:gd name="T31" fmla="*/ 491 h 566"/>
                  <a:gd name="T32" fmla="*/ 114 w 404"/>
                  <a:gd name="T33" fmla="*/ 480 h 566"/>
                  <a:gd name="T34" fmla="*/ 123 w 404"/>
                  <a:gd name="T35" fmla="*/ 495 h 566"/>
                  <a:gd name="T36" fmla="*/ 109 w 404"/>
                  <a:gd name="T37" fmla="*/ 514 h 566"/>
                  <a:gd name="T38" fmla="*/ 87 w 404"/>
                  <a:gd name="T39" fmla="*/ 546 h 566"/>
                  <a:gd name="T40" fmla="*/ 87 w 404"/>
                  <a:gd name="T41" fmla="*/ 555 h 566"/>
                  <a:gd name="T42" fmla="*/ 100 w 404"/>
                  <a:gd name="T43" fmla="*/ 565 h 566"/>
                  <a:gd name="T44" fmla="*/ 188 w 404"/>
                  <a:gd name="T45" fmla="*/ 529 h 566"/>
                  <a:gd name="T46" fmla="*/ 219 w 404"/>
                  <a:gd name="T47" fmla="*/ 546 h 566"/>
                  <a:gd name="T48" fmla="*/ 228 w 404"/>
                  <a:gd name="T49" fmla="*/ 538 h 566"/>
                  <a:gd name="T50" fmla="*/ 219 w 404"/>
                  <a:gd name="T51" fmla="*/ 517 h 566"/>
                  <a:gd name="T52" fmla="*/ 221 w 404"/>
                  <a:gd name="T53" fmla="*/ 507 h 566"/>
                  <a:gd name="T54" fmla="*/ 234 w 404"/>
                  <a:gd name="T55" fmla="*/ 425 h 566"/>
                  <a:gd name="T56" fmla="*/ 247 w 404"/>
                  <a:gd name="T57" fmla="*/ 406 h 566"/>
                  <a:gd name="T58" fmla="*/ 254 w 404"/>
                  <a:gd name="T59" fmla="*/ 384 h 566"/>
                  <a:gd name="T60" fmla="*/ 269 w 404"/>
                  <a:gd name="T61" fmla="*/ 350 h 566"/>
                  <a:gd name="T62" fmla="*/ 260 w 404"/>
                  <a:gd name="T63" fmla="*/ 337 h 566"/>
                  <a:gd name="T64" fmla="*/ 262 w 404"/>
                  <a:gd name="T65" fmla="*/ 309 h 566"/>
                  <a:gd name="T66" fmla="*/ 300 w 404"/>
                  <a:gd name="T67" fmla="*/ 266 h 566"/>
                  <a:gd name="T68" fmla="*/ 297 w 404"/>
                  <a:gd name="T69" fmla="*/ 238 h 566"/>
                  <a:gd name="T70" fmla="*/ 321 w 404"/>
                  <a:gd name="T71" fmla="*/ 196 h 566"/>
                  <a:gd name="T72" fmla="*/ 345 w 404"/>
                  <a:gd name="T73" fmla="*/ 203 h 566"/>
                  <a:gd name="T74" fmla="*/ 393 w 404"/>
                  <a:gd name="T75" fmla="*/ 168 h 566"/>
                  <a:gd name="T76" fmla="*/ 403 w 404"/>
                  <a:gd name="T77" fmla="*/ 150 h 566"/>
                  <a:gd name="T78" fmla="*/ 372 w 404"/>
                  <a:gd name="T79" fmla="*/ 93 h 566"/>
                  <a:gd name="T80" fmla="*/ 352 w 404"/>
                  <a:gd name="T81" fmla="*/ 64 h 566"/>
                  <a:gd name="T82" fmla="*/ 367 w 404"/>
                  <a:gd name="T83" fmla="*/ 50 h 566"/>
                  <a:gd name="T84" fmla="*/ 348 w 404"/>
                  <a:gd name="T85" fmla="*/ 33 h 566"/>
                  <a:gd name="T86" fmla="*/ 302 w 404"/>
                  <a:gd name="T87" fmla="*/ 33 h 566"/>
                  <a:gd name="T88" fmla="*/ 281 w 404"/>
                  <a:gd name="T89" fmla="*/ 11 h 566"/>
                  <a:gd name="T90" fmla="*/ 245 w 404"/>
                  <a:gd name="T91" fmla="*/ 48 h 566"/>
                  <a:gd name="T92" fmla="*/ 231 w 404"/>
                  <a:gd name="T93" fmla="*/ 42 h 566"/>
                  <a:gd name="T94" fmla="*/ 247 w 404"/>
                  <a:gd name="T95" fmla="*/ 13 h 566"/>
                  <a:gd name="T96" fmla="*/ 245 w 404"/>
                  <a:gd name="T97" fmla="*/ 4 h 566"/>
                  <a:gd name="T98" fmla="*/ 231 w 404"/>
                  <a:gd name="T99" fmla="*/ 0 h 566"/>
                  <a:gd name="T100" fmla="*/ 188 w 404"/>
                  <a:gd name="T101" fmla="*/ 24 h 566"/>
                  <a:gd name="T102" fmla="*/ 152 w 404"/>
                  <a:gd name="T103" fmla="*/ 35 h 566"/>
                  <a:gd name="T104" fmla="*/ 124 w 404"/>
                  <a:gd name="T105" fmla="*/ 33 h 566"/>
                  <a:gd name="T106" fmla="*/ 63 w 404"/>
                  <a:gd name="T107" fmla="*/ 90 h 566"/>
                  <a:gd name="T108" fmla="*/ 30 w 404"/>
                  <a:gd name="T109" fmla="*/ 101 h 566"/>
                  <a:gd name="T110" fmla="*/ 9 w 404"/>
                  <a:gd name="T111" fmla="*/ 124 h 566"/>
                  <a:gd name="T112" fmla="*/ 9 w 404"/>
                  <a:gd name="T113" fmla="*/ 124 h 56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04"/>
                  <a:gd name="T172" fmla="*/ 0 h 566"/>
                  <a:gd name="T173" fmla="*/ 404 w 404"/>
                  <a:gd name="T174" fmla="*/ 566 h 56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04" h="566">
                    <a:moveTo>
                      <a:pt x="9" y="124"/>
                    </a:moveTo>
                    <a:lnTo>
                      <a:pt x="35" y="174"/>
                    </a:lnTo>
                    <a:lnTo>
                      <a:pt x="37" y="201"/>
                    </a:lnTo>
                    <a:lnTo>
                      <a:pt x="23" y="227"/>
                    </a:lnTo>
                    <a:lnTo>
                      <a:pt x="4" y="242"/>
                    </a:lnTo>
                    <a:lnTo>
                      <a:pt x="0" y="291"/>
                    </a:lnTo>
                    <a:lnTo>
                      <a:pt x="6" y="298"/>
                    </a:lnTo>
                    <a:lnTo>
                      <a:pt x="18" y="293"/>
                    </a:lnTo>
                    <a:lnTo>
                      <a:pt x="23" y="298"/>
                    </a:lnTo>
                    <a:lnTo>
                      <a:pt x="23" y="329"/>
                    </a:lnTo>
                    <a:lnTo>
                      <a:pt x="37" y="363"/>
                    </a:lnTo>
                    <a:lnTo>
                      <a:pt x="52" y="370"/>
                    </a:lnTo>
                    <a:lnTo>
                      <a:pt x="54" y="423"/>
                    </a:lnTo>
                    <a:lnTo>
                      <a:pt x="46" y="459"/>
                    </a:lnTo>
                    <a:lnTo>
                      <a:pt x="54" y="474"/>
                    </a:lnTo>
                    <a:lnTo>
                      <a:pt x="71" y="491"/>
                    </a:lnTo>
                    <a:lnTo>
                      <a:pt x="114" y="480"/>
                    </a:lnTo>
                    <a:lnTo>
                      <a:pt x="123" y="495"/>
                    </a:lnTo>
                    <a:lnTo>
                      <a:pt x="109" y="514"/>
                    </a:lnTo>
                    <a:lnTo>
                      <a:pt x="87" y="546"/>
                    </a:lnTo>
                    <a:lnTo>
                      <a:pt x="87" y="555"/>
                    </a:lnTo>
                    <a:lnTo>
                      <a:pt x="100" y="565"/>
                    </a:lnTo>
                    <a:lnTo>
                      <a:pt x="188" y="529"/>
                    </a:lnTo>
                    <a:lnTo>
                      <a:pt x="219" y="546"/>
                    </a:lnTo>
                    <a:lnTo>
                      <a:pt x="228" y="538"/>
                    </a:lnTo>
                    <a:lnTo>
                      <a:pt x="219" y="517"/>
                    </a:lnTo>
                    <a:lnTo>
                      <a:pt x="221" y="507"/>
                    </a:lnTo>
                    <a:lnTo>
                      <a:pt x="234" y="425"/>
                    </a:lnTo>
                    <a:lnTo>
                      <a:pt x="247" y="406"/>
                    </a:lnTo>
                    <a:lnTo>
                      <a:pt x="254" y="384"/>
                    </a:lnTo>
                    <a:lnTo>
                      <a:pt x="269" y="350"/>
                    </a:lnTo>
                    <a:lnTo>
                      <a:pt x="260" y="337"/>
                    </a:lnTo>
                    <a:lnTo>
                      <a:pt x="262" y="309"/>
                    </a:lnTo>
                    <a:lnTo>
                      <a:pt x="300" y="266"/>
                    </a:lnTo>
                    <a:lnTo>
                      <a:pt x="297" y="238"/>
                    </a:lnTo>
                    <a:lnTo>
                      <a:pt x="321" y="196"/>
                    </a:lnTo>
                    <a:lnTo>
                      <a:pt x="345" y="203"/>
                    </a:lnTo>
                    <a:lnTo>
                      <a:pt x="393" y="168"/>
                    </a:lnTo>
                    <a:lnTo>
                      <a:pt x="403" y="150"/>
                    </a:lnTo>
                    <a:lnTo>
                      <a:pt x="372" y="93"/>
                    </a:lnTo>
                    <a:lnTo>
                      <a:pt x="352" y="64"/>
                    </a:lnTo>
                    <a:lnTo>
                      <a:pt x="367" y="50"/>
                    </a:lnTo>
                    <a:lnTo>
                      <a:pt x="348" y="33"/>
                    </a:lnTo>
                    <a:lnTo>
                      <a:pt x="302" y="33"/>
                    </a:lnTo>
                    <a:lnTo>
                      <a:pt x="281" y="11"/>
                    </a:lnTo>
                    <a:lnTo>
                      <a:pt x="245" y="48"/>
                    </a:lnTo>
                    <a:lnTo>
                      <a:pt x="231" y="42"/>
                    </a:lnTo>
                    <a:lnTo>
                      <a:pt x="247" y="13"/>
                    </a:lnTo>
                    <a:lnTo>
                      <a:pt x="245" y="4"/>
                    </a:lnTo>
                    <a:lnTo>
                      <a:pt x="231" y="0"/>
                    </a:lnTo>
                    <a:lnTo>
                      <a:pt x="188" y="24"/>
                    </a:lnTo>
                    <a:lnTo>
                      <a:pt x="152" y="35"/>
                    </a:lnTo>
                    <a:lnTo>
                      <a:pt x="124" y="33"/>
                    </a:lnTo>
                    <a:lnTo>
                      <a:pt x="63" y="90"/>
                    </a:lnTo>
                    <a:lnTo>
                      <a:pt x="30" y="101"/>
                    </a:lnTo>
                    <a:lnTo>
                      <a:pt x="9" y="12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EF4E66AF-C30D-45F1-8B9B-F9679998E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3" y="2495"/>
                <a:ext cx="273" cy="271"/>
              </a:xfrm>
              <a:custGeom>
                <a:avLst/>
                <a:gdLst>
                  <a:gd name="T0" fmla="*/ 398 w 465"/>
                  <a:gd name="T1" fmla="*/ 64 h 524"/>
                  <a:gd name="T2" fmla="*/ 389 w 465"/>
                  <a:gd name="T3" fmla="*/ 19 h 524"/>
                  <a:gd name="T4" fmla="*/ 356 w 465"/>
                  <a:gd name="T5" fmla="*/ 26 h 524"/>
                  <a:gd name="T6" fmla="*/ 330 w 465"/>
                  <a:gd name="T7" fmla="*/ 42 h 524"/>
                  <a:gd name="T8" fmla="*/ 306 w 465"/>
                  <a:gd name="T9" fmla="*/ 24 h 524"/>
                  <a:gd name="T10" fmla="*/ 262 w 465"/>
                  <a:gd name="T11" fmla="*/ 31 h 524"/>
                  <a:gd name="T12" fmla="*/ 126 w 465"/>
                  <a:gd name="T13" fmla="*/ 0 h 524"/>
                  <a:gd name="T14" fmla="*/ 136 w 465"/>
                  <a:gd name="T15" fmla="*/ 35 h 524"/>
                  <a:gd name="T16" fmla="*/ 74 w 465"/>
                  <a:gd name="T17" fmla="*/ 35 h 524"/>
                  <a:gd name="T18" fmla="*/ 21 w 465"/>
                  <a:gd name="T19" fmla="*/ 99 h 524"/>
                  <a:gd name="T20" fmla="*/ 43 w 465"/>
                  <a:gd name="T21" fmla="*/ 249 h 524"/>
                  <a:gd name="T22" fmla="*/ 4 w 465"/>
                  <a:gd name="T23" fmla="*/ 305 h 524"/>
                  <a:gd name="T24" fmla="*/ 57 w 465"/>
                  <a:gd name="T25" fmla="*/ 311 h 524"/>
                  <a:gd name="T26" fmla="*/ 67 w 465"/>
                  <a:gd name="T27" fmla="*/ 406 h 524"/>
                  <a:gd name="T28" fmla="*/ 112 w 465"/>
                  <a:gd name="T29" fmla="*/ 382 h 524"/>
                  <a:gd name="T30" fmla="*/ 129 w 465"/>
                  <a:gd name="T31" fmla="*/ 404 h 524"/>
                  <a:gd name="T32" fmla="*/ 172 w 465"/>
                  <a:gd name="T33" fmla="*/ 373 h 524"/>
                  <a:gd name="T34" fmla="*/ 217 w 465"/>
                  <a:gd name="T35" fmla="*/ 373 h 524"/>
                  <a:gd name="T36" fmla="*/ 238 w 465"/>
                  <a:gd name="T37" fmla="*/ 408 h 524"/>
                  <a:gd name="T38" fmla="*/ 212 w 465"/>
                  <a:gd name="T39" fmla="*/ 472 h 524"/>
                  <a:gd name="T40" fmla="*/ 212 w 465"/>
                  <a:gd name="T41" fmla="*/ 501 h 524"/>
                  <a:gd name="T42" fmla="*/ 256 w 465"/>
                  <a:gd name="T43" fmla="*/ 523 h 524"/>
                  <a:gd name="T44" fmla="*/ 289 w 465"/>
                  <a:gd name="T45" fmla="*/ 512 h 524"/>
                  <a:gd name="T46" fmla="*/ 306 w 465"/>
                  <a:gd name="T47" fmla="*/ 472 h 524"/>
                  <a:gd name="T48" fmla="*/ 337 w 465"/>
                  <a:gd name="T49" fmla="*/ 465 h 524"/>
                  <a:gd name="T50" fmla="*/ 380 w 465"/>
                  <a:gd name="T51" fmla="*/ 470 h 524"/>
                  <a:gd name="T52" fmla="*/ 374 w 465"/>
                  <a:gd name="T53" fmla="*/ 443 h 524"/>
                  <a:gd name="T54" fmla="*/ 440 w 465"/>
                  <a:gd name="T55" fmla="*/ 435 h 524"/>
                  <a:gd name="T56" fmla="*/ 456 w 465"/>
                  <a:gd name="T57" fmla="*/ 404 h 524"/>
                  <a:gd name="T58" fmla="*/ 461 w 465"/>
                  <a:gd name="T59" fmla="*/ 315 h 524"/>
                  <a:gd name="T60" fmla="*/ 433 w 465"/>
                  <a:gd name="T61" fmla="*/ 274 h 524"/>
                  <a:gd name="T62" fmla="*/ 427 w 465"/>
                  <a:gd name="T63" fmla="*/ 238 h 524"/>
                  <a:gd name="T64" fmla="*/ 409 w 465"/>
                  <a:gd name="T65" fmla="*/ 236 h 524"/>
                  <a:gd name="T66" fmla="*/ 433 w 465"/>
                  <a:gd name="T67" fmla="*/ 172 h 524"/>
                  <a:gd name="T68" fmla="*/ 444 w 465"/>
                  <a:gd name="T69" fmla="*/ 119 h 524"/>
                  <a:gd name="T70" fmla="*/ 418 w 465"/>
                  <a:gd name="T71" fmla="*/ 69 h 5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65"/>
                  <a:gd name="T109" fmla="*/ 0 h 524"/>
                  <a:gd name="T110" fmla="*/ 465 w 465"/>
                  <a:gd name="T111" fmla="*/ 524 h 5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65" h="524">
                    <a:moveTo>
                      <a:pt x="418" y="69"/>
                    </a:moveTo>
                    <a:lnTo>
                      <a:pt x="398" y="64"/>
                    </a:lnTo>
                    <a:lnTo>
                      <a:pt x="389" y="50"/>
                    </a:lnTo>
                    <a:lnTo>
                      <a:pt x="389" y="19"/>
                    </a:lnTo>
                    <a:lnTo>
                      <a:pt x="378" y="4"/>
                    </a:lnTo>
                    <a:lnTo>
                      <a:pt x="356" y="26"/>
                    </a:lnTo>
                    <a:lnTo>
                      <a:pt x="346" y="42"/>
                    </a:lnTo>
                    <a:lnTo>
                      <a:pt x="330" y="42"/>
                    </a:lnTo>
                    <a:lnTo>
                      <a:pt x="325" y="18"/>
                    </a:lnTo>
                    <a:lnTo>
                      <a:pt x="306" y="24"/>
                    </a:lnTo>
                    <a:lnTo>
                      <a:pt x="280" y="42"/>
                    </a:lnTo>
                    <a:lnTo>
                      <a:pt x="262" y="31"/>
                    </a:lnTo>
                    <a:lnTo>
                      <a:pt x="227" y="6"/>
                    </a:lnTo>
                    <a:lnTo>
                      <a:pt x="126" y="0"/>
                    </a:lnTo>
                    <a:lnTo>
                      <a:pt x="116" y="11"/>
                    </a:lnTo>
                    <a:lnTo>
                      <a:pt x="136" y="35"/>
                    </a:lnTo>
                    <a:lnTo>
                      <a:pt x="112" y="50"/>
                    </a:lnTo>
                    <a:lnTo>
                      <a:pt x="74" y="35"/>
                    </a:lnTo>
                    <a:lnTo>
                      <a:pt x="35" y="69"/>
                    </a:lnTo>
                    <a:lnTo>
                      <a:pt x="21" y="99"/>
                    </a:lnTo>
                    <a:lnTo>
                      <a:pt x="24" y="172"/>
                    </a:lnTo>
                    <a:lnTo>
                      <a:pt x="43" y="249"/>
                    </a:lnTo>
                    <a:lnTo>
                      <a:pt x="0" y="298"/>
                    </a:lnTo>
                    <a:lnTo>
                      <a:pt x="4" y="305"/>
                    </a:lnTo>
                    <a:lnTo>
                      <a:pt x="43" y="293"/>
                    </a:lnTo>
                    <a:lnTo>
                      <a:pt x="57" y="311"/>
                    </a:lnTo>
                    <a:lnTo>
                      <a:pt x="45" y="366"/>
                    </a:lnTo>
                    <a:lnTo>
                      <a:pt x="67" y="406"/>
                    </a:lnTo>
                    <a:lnTo>
                      <a:pt x="90" y="412"/>
                    </a:lnTo>
                    <a:lnTo>
                      <a:pt x="112" y="382"/>
                    </a:lnTo>
                    <a:lnTo>
                      <a:pt x="122" y="406"/>
                    </a:lnTo>
                    <a:lnTo>
                      <a:pt x="129" y="404"/>
                    </a:lnTo>
                    <a:lnTo>
                      <a:pt x="164" y="370"/>
                    </a:lnTo>
                    <a:lnTo>
                      <a:pt x="172" y="373"/>
                    </a:lnTo>
                    <a:lnTo>
                      <a:pt x="188" y="364"/>
                    </a:lnTo>
                    <a:lnTo>
                      <a:pt x="217" y="373"/>
                    </a:lnTo>
                    <a:lnTo>
                      <a:pt x="217" y="404"/>
                    </a:lnTo>
                    <a:lnTo>
                      <a:pt x="238" y="408"/>
                    </a:lnTo>
                    <a:lnTo>
                      <a:pt x="232" y="438"/>
                    </a:lnTo>
                    <a:lnTo>
                      <a:pt x="212" y="472"/>
                    </a:lnTo>
                    <a:lnTo>
                      <a:pt x="203" y="501"/>
                    </a:lnTo>
                    <a:lnTo>
                      <a:pt x="212" y="501"/>
                    </a:lnTo>
                    <a:lnTo>
                      <a:pt x="236" y="479"/>
                    </a:lnTo>
                    <a:lnTo>
                      <a:pt x="256" y="523"/>
                    </a:lnTo>
                    <a:lnTo>
                      <a:pt x="272" y="512"/>
                    </a:lnTo>
                    <a:lnTo>
                      <a:pt x="289" y="512"/>
                    </a:lnTo>
                    <a:lnTo>
                      <a:pt x="306" y="498"/>
                    </a:lnTo>
                    <a:lnTo>
                      <a:pt x="306" y="472"/>
                    </a:lnTo>
                    <a:lnTo>
                      <a:pt x="315" y="463"/>
                    </a:lnTo>
                    <a:lnTo>
                      <a:pt x="337" y="465"/>
                    </a:lnTo>
                    <a:lnTo>
                      <a:pt x="374" y="483"/>
                    </a:lnTo>
                    <a:lnTo>
                      <a:pt x="380" y="470"/>
                    </a:lnTo>
                    <a:lnTo>
                      <a:pt x="372" y="455"/>
                    </a:lnTo>
                    <a:lnTo>
                      <a:pt x="374" y="443"/>
                    </a:lnTo>
                    <a:lnTo>
                      <a:pt x="398" y="423"/>
                    </a:lnTo>
                    <a:lnTo>
                      <a:pt x="440" y="435"/>
                    </a:lnTo>
                    <a:lnTo>
                      <a:pt x="464" y="419"/>
                    </a:lnTo>
                    <a:lnTo>
                      <a:pt x="456" y="404"/>
                    </a:lnTo>
                    <a:lnTo>
                      <a:pt x="464" y="368"/>
                    </a:lnTo>
                    <a:lnTo>
                      <a:pt x="461" y="315"/>
                    </a:lnTo>
                    <a:lnTo>
                      <a:pt x="446" y="308"/>
                    </a:lnTo>
                    <a:lnTo>
                      <a:pt x="433" y="274"/>
                    </a:lnTo>
                    <a:lnTo>
                      <a:pt x="433" y="243"/>
                    </a:lnTo>
                    <a:lnTo>
                      <a:pt x="427" y="238"/>
                    </a:lnTo>
                    <a:lnTo>
                      <a:pt x="416" y="243"/>
                    </a:lnTo>
                    <a:lnTo>
                      <a:pt x="409" y="236"/>
                    </a:lnTo>
                    <a:lnTo>
                      <a:pt x="413" y="187"/>
                    </a:lnTo>
                    <a:lnTo>
                      <a:pt x="433" y="172"/>
                    </a:lnTo>
                    <a:lnTo>
                      <a:pt x="446" y="146"/>
                    </a:lnTo>
                    <a:lnTo>
                      <a:pt x="444" y="119"/>
                    </a:lnTo>
                    <a:lnTo>
                      <a:pt x="418" y="69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C0F0060E-2A7B-469A-A4AD-15C62CC79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2548"/>
                <a:ext cx="303" cy="237"/>
              </a:xfrm>
              <a:custGeom>
                <a:avLst/>
                <a:gdLst>
                  <a:gd name="T0" fmla="*/ 145 w 520"/>
                  <a:gd name="T1" fmla="*/ 153 h 459"/>
                  <a:gd name="T2" fmla="*/ 131 w 520"/>
                  <a:gd name="T3" fmla="*/ 190 h 459"/>
                  <a:gd name="T4" fmla="*/ 109 w 520"/>
                  <a:gd name="T5" fmla="*/ 197 h 459"/>
                  <a:gd name="T6" fmla="*/ 61 w 520"/>
                  <a:gd name="T7" fmla="*/ 190 h 459"/>
                  <a:gd name="T8" fmla="*/ 50 w 520"/>
                  <a:gd name="T9" fmla="*/ 201 h 459"/>
                  <a:gd name="T10" fmla="*/ 24 w 520"/>
                  <a:gd name="T11" fmla="*/ 192 h 459"/>
                  <a:gd name="T12" fmla="*/ 0 w 520"/>
                  <a:gd name="T13" fmla="*/ 226 h 459"/>
                  <a:gd name="T14" fmla="*/ 11 w 520"/>
                  <a:gd name="T15" fmla="*/ 236 h 459"/>
                  <a:gd name="T16" fmla="*/ 11 w 520"/>
                  <a:gd name="T17" fmla="*/ 258 h 459"/>
                  <a:gd name="T18" fmla="*/ 21 w 520"/>
                  <a:gd name="T19" fmla="*/ 279 h 459"/>
                  <a:gd name="T20" fmla="*/ 70 w 520"/>
                  <a:gd name="T21" fmla="*/ 263 h 459"/>
                  <a:gd name="T22" fmla="*/ 85 w 520"/>
                  <a:gd name="T23" fmla="*/ 276 h 459"/>
                  <a:gd name="T24" fmla="*/ 64 w 520"/>
                  <a:gd name="T25" fmla="*/ 369 h 459"/>
                  <a:gd name="T26" fmla="*/ 92 w 520"/>
                  <a:gd name="T27" fmla="*/ 398 h 459"/>
                  <a:gd name="T28" fmla="*/ 83 w 520"/>
                  <a:gd name="T29" fmla="*/ 451 h 459"/>
                  <a:gd name="T30" fmla="*/ 112 w 520"/>
                  <a:gd name="T31" fmla="*/ 453 h 459"/>
                  <a:gd name="T32" fmla="*/ 142 w 520"/>
                  <a:gd name="T33" fmla="*/ 424 h 459"/>
                  <a:gd name="T34" fmla="*/ 155 w 520"/>
                  <a:gd name="T35" fmla="*/ 433 h 459"/>
                  <a:gd name="T36" fmla="*/ 214 w 520"/>
                  <a:gd name="T37" fmla="*/ 458 h 459"/>
                  <a:gd name="T38" fmla="*/ 226 w 520"/>
                  <a:gd name="T39" fmla="*/ 451 h 459"/>
                  <a:gd name="T40" fmla="*/ 228 w 520"/>
                  <a:gd name="T41" fmla="*/ 431 h 459"/>
                  <a:gd name="T42" fmla="*/ 238 w 520"/>
                  <a:gd name="T43" fmla="*/ 419 h 459"/>
                  <a:gd name="T44" fmla="*/ 322 w 520"/>
                  <a:gd name="T45" fmla="*/ 364 h 459"/>
                  <a:gd name="T46" fmla="*/ 337 w 520"/>
                  <a:gd name="T47" fmla="*/ 383 h 459"/>
                  <a:gd name="T48" fmla="*/ 387 w 520"/>
                  <a:gd name="T49" fmla="*/ 398 h 459"/>
                  <a:gd name="T50" fmla="*/ 416 w 520"/>
                  <a:gd name="T51" fmla="*/ 361 h 459"/>
                  <a:gd name="T52" fmla="*/ 429 w 520"/>
                  <a:gd name="T53" fmla="*/ 369 h 459"/>
                  <a:gd name="T54" fmla="*/ 449 w 520"/>
                  <a:gd name="T55" fmla="*/ 369 h 459"/>
                  <a:gd name="T56" fmla="*/ 449 w 520"/>
                  <a:gd name="T57" fmla="*/ 358 h 459"/>
                  <a:gd name="T58" fmla="*/ 475 w 520"/>
                  <a:gd name="T59" fmla="*/ 349 h 459"/>
                  <a:gd name="T60" fmla="*/ 475 w 520"/>
                  <a:gd name="T61" fmla="*/ 340 h 459"/>
                  <a:gd name="T62" fmla="*/ 486 w 520"/>
                  <a:gd name="T63" fmla="*/ 329 h 459"/>
                  <a:gd name="T64" fmla="*/ 492 w 520"/>
                  <a:gd name="T65" fmla="*/ 332 h 459"/>
                  <a:gd name="T66" fmla="*/ 519 w 520"/>
                  <a:gd name="T67" fmla="*/ 305 h 459"/>
                  <a:gd name="T68" fmla="*/ 497 w 520"/>
                  <a:gd name="T69" fmla="*/ 265 h 459"/>
                  <a:gd name="T70" fmla="*/ 508 w 520"/>
                  <a:gd name="T71" fmla="*/ 209 h 459"/>
                  <a:gd name="T72" fmla="*/ 494 w 520"/>
                  <a:gd name="T73" fmla="*/ 192 h 459"/>
                  <a:gd name="T74" fmla="*/ 456 w 520"/>
                  <a:gd name="T75" fmla="*/ 204 h 459"/>
                  <a:gd name="T76" fmla="*/ 451 w 520"/>
                  <a:gd name="T77" fmla="*/ 197 h 459"/>
                  <a:gd name="T78" fmla="*/ 494 w 520"/>
                  <a:gd name="T79" fmla="*/ 148 h 459"/>
                  <a:gd name="T80" fmla="*/ 475 w 520"/>
                  <a:gd name="T81" fmla="*/ 71 h 459"/>
                  <a:gd name="T82" fmla="*/ 446 w 520"/>
                  <a:gd name="T83" fmla="*/ 93 h 459"/>
                  <a:gd name="T84" fmla="*/ 420 w 520"/>
                  <a:gd name="T85" fmla="*/ 66 h 459"/>
                  <a:gd name="T86" fmla="*/ 396 w 520"/>
                  <a:gd name="T87" fmla="*/ 33 h 459"/>
                  <a:gd name="T88" fmla="*/ 394 w 520"/>
                  <a:gd name="T89" fmla="*/ 13 h 459"/>
                  <a:gd name="T90" fmla="*/ 377 w 520"/>
                  <a:gd name="T91" fmla="*/ 9 h 459"/>
                  <a:gd name="T92" fmla="*/ 357 w 520"/>
                  <a:gd name="T93" fmla="*/ 16 h 459"/>
                  <a:gd name="T94" fmla="*/ 324 w 520"/>
                  <a:gd name="T95" fmla="*/ 0 h 459"/>
                  <a:gd name="T96" fmla="*/ 308 w 520"/>
                  <a:gd name="T97" fmla="*/ 38 h 459"/>
                  <a:gd name="T98" fmla="*/ 281 w 520"/>
                  <a:gd name="T99" fmla="*/ 40 h 459"/>
                  <a:gd name="T100" fmla="*/ 260 w 520"/>
                  <a:gd name="T101" fmla="*/ 71 h 459"/>
                  <a:gd name="T102" fmla="*/ 248 w 520"/>
                  <a:gd name="T103" fmla="*/ 64 h 459"/>
                  <a:gd name="T104" fmla="*/ 228 w 520"/>
                  <a:gd name="T105" fmla="*/ 71 h 459"/>
                  <a:gd name="T106" fmla="*/ 197 w 520"/>
                  <a:gd name="T107" fmla="*/ 53 h 459"/>
                  <a:gd name="T108" fmla="*/ 173 w 520"/>
                  <a:gd name="T109" fmla="*/ 81 h 459"/>
                  <a:gd name="T110" fmla="*/ 173 w 520"/>
                  <a:gd name="T111" fmla="*/ 95 h 459"/>
                  <a:gd name="T112" fmla="*/ 221 w 520"/>
                  <a:gd name="T113" fmla="*/ 122 h 459"/>
                  <a:gd name="T114" fmla="*/ 232 w 520"/>
                  <a:gd name="T115" fmla="*/ 141 h 459"/>
                  <a:gd name="T116" fmla="*/ 197 w 520"/>
                  <a:gd name="T117" fmla="*/ 154 h 459"/>
                  <a:gd name="T118" fmla="*/ 145 w 520"/>
                  <a:gd name="T119" fmla="*/ 153 h 459"/>
                  <a:gd name="T120" fmla="*/ 145 w 520"/>
                  <a:gd name="T121" fmla="*/ 153 h 45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20"/>
                  <a:gd name="T184" fmla="*/ 0 h 459"/>
                  <a:gd name="T185" fmla="*/ 520 w 520"/>
                  <a:gd name="T186" fmla="*/ 459 h 45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20" h="459">
                    <a:moveTo>
                      <a:pt x="145" y="153"/>
                    </a:moveTo>
                    <a:lnTo>
                      <a:pt x="131" y="190"/>
                    </a:lnTo>
                    <a:lnTo>
                      <a:pt x="109" y="197"/>
                    </a:lnTo>
                    <a:lnTo>
                      <a:pt x="61" y="190"/>
                    </a:lnTo>
                    <a:lnTo>
                      <a:pt x="50" y="201"/>
                    </a:lnTo>
                    <a:lnTo>
                      <a:pt x="24" y="192"/>
                    </a:lnTo>
                    <a:lnTo>
                      <a:pt x="0" y="226"/>
                    </a:lnTo>
                    <a:lnTo>
                      <a:pt x="11" y="236"/>
                    </a:lnTo>
                    <a:lnTo>
                      <a:pt x="11" y="258"/>
                    </a:lnTo>
                    <a:lnTo>
                      <a:pt x="21" y="279"/>
                    </a:lnTo>
                    <a:lnTo>
                      <a:pt x="70" y="263"/>
                    </a:lnTo>
                    <a:lnTo>
                      <a:pt x="85" y="276"/>
                    </a:lnTo>
                    <a:lnTo>
                      <a:pt x="64" y="369"/>
                    </a:lnTo>
                    <a:lnTo>
                      <a:pt x="92" y="398"/>
                    </a:lnTo>
                    <a:lnTo>
                      <a:pt x="83" y="451"/>
                    </a:lnTo>
                    <a:lnTo>
                      <a:pt x="112" y="453"/>
                    </a:lnTo>
                    <a:lnTo>
                      <a:pt x="142" y="424"/>
                    </a:lnTo>
                    <a:lnTo>
                      <a:pt x="155" y="433"/>
                    </a:lnTo>
                    <a:lnTo>
                      <a:pt x="214" y="458"/>
                    </a:lnTo>
                    <a:lnTo>
                      <a:pt x="226" y="451"/>
                    </a:lnTo>
                    <a:lnTo>
                      <a:pt x="228" y="431"/>
                    </a:lnTo>
                    <a:lnTo>
                      <a:pt x="238" y="419"/>
                    </a:lnTo>
                    <a:lnTo>
                      <a:pt x="322" y="364"/>
                    </a:lnTo>
                    <a:lnTo>
                      <a:pt x="337" y="383"/>
                    </a:lnTo>
                    <a:lnTo>
                      <a:pt x="387" y="398"/>
                    </a:lnTo>
                    <a:lnTo>
                      <a:pt x="416" y="361"/>
                    </a:lnTo>
                    <a:lnTo>
                      <a:pt x="429" y="369"/>
                    </a:lnTo>
                    <a:lnTo>
                      <a:pt x="449" y="369"/>
                    </a:lnTo>
                    <a:lnTo>
                      <a:pt x="449" y="358"/>
                    </a:lnTo>
                    <a:lnTo>
                      <a:pt x="475" y="349"/>
                    </a:lnTo>
                    <a:lnTo>
                      <a:pt x="475" y="340"/>
                    </a:lnTo>
                    <a:lnTo>
                      <a:pt x="486" y="329"/>
                    </a:lnTo>
                    <a:lnTo>
                      <a:pt x="492" y="332"/>
                    </a:lnTo>
                    <a:lnTo>
                      <a:pt x="519" y="305"/>
                    </a:lnTo>
                    <a:lnTo>
                      <a:pt x="497" y="265"/>
                    </a:lnTo>
                    <a:lnTo>
                      <a:pt x="508" y="209"/>
                    </a:lnTo>
                    <a:lnTo>
                      <a:pt x="494" y="192"/>
                    </a:lnTo>
                    <a:lnTo>
                      <a:pt x="456" y="204"/>
                    </a:lnTo>
                    <a:lnTo>
                      <a:pt x="451" y="197"/>
                    </a:lnTo>
                    <a:lnTo>
                      <a:pt x="494" y="148"/>
                    </a:lnTo>
                    <a:lnTo>
                      <a:pt x="475" y="71"/>
                    </a:lnTo>
                    <a:lnTo>
                      <a:pt x="446" y="93"/>
                    </a:lnTo>
                    <a:lnTo>
                      <a:pt x="420" y="66"/>
                    </a:lnTo>
                    <a:lnTo>
                      <a:pt x="396" y="33"/>
                    </a:lnTo>
                    <a:lnTo>
                      <a:pt x="394" y="13"/>
                    </a:lnTo>
                    <a:lnTo>
                      <a:pt x="377" y="9"/>
                    </a:lnTo>
                    <a:lnTo>
                      <a:pt x="357" y="16"/>
                    </a:lnTo>
                    <a:lnTo>
                      <a:pt x="324" y="0"/>
                    </a:lnTo>
                    <a:lnTo>
                      <a:pt x="308" y="38"/>
                    </a:lnTo>
                    <a:lnTo>
                      <a:pt x="281" y="40"/>
                    </a:lnTo>
                    <a:lnTo>
                      <a:pt x="260" y="71"/>
                    </a:lnTo>
                    <a:lnTo>
                      <a:pt x="248" y="64"/>
                    </a:lnTo>
                    <a:lnTo>
                      <a:pt x="228" y="71"/>
                    </a:lnTo>
                    <a:lnTo>
                      <a:pt x="197" y="53"/>
                    </a:lnTo>
                    <a:lnTo>
                      <a:pt x="173" y="81"/>
                    </a:lnTo>
                    <a:lnTo>
                      <a:pt x="173" y="95"/>
                    </a:lnTo>
                    <a:lnTo>
                      <a:pt x="221" y="122"/>
                    </a:lnTo>
                    <a:lnTo>
                      <a:pt x="232" y="141"/>
                    </a:lnTo>
                    <a:lnTo>
                      <a:pt x="197" y="154"/>
                    </a:lnTo>
                    <a:lnTo>
                      <a:pt x="145" y="153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4DF05585-CEBB-4682-8A69-F08371228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1" y="2386"/>
                <a:ext cx="190" cy="198"/>
              </a:xfrm>
              <a:custGeom>
                <a:avLst/>
                <a:gdLst>
                  <a:gd name="T0" fmla="*/ 236 w 327"/>
                  <a:gd name="T1" fmla="*/ 361 h 381"/>
                  <a:gd name="T2" fmla="*/ 186 w 327"/>
                  <a:gd name="T3" fmla="*/ 380 h 381"/>
                  <a:gd name="T4" fmla="*/ 157 w 327"/>
                  <a:gd name="T5" fmla="*/ 351 h 381"/>
                  <a:gd name="T6" fmla="*/ 139 w 327"/>
                  <a:gd name="T7" fmla="*/ 375 h 381"/>
                  <a:gd name="T8" fmla="*/ 107 w 327"/>
                  <a:gd name="T9" fmla="*/ 375 h 381"/>
                  <a:gd name="T10" fmla="*/ 93 w 327"/>
                  <a:gd name="T11" fmla="*/ 348 h 381"/>
                  <a:gd name="T12" fmla="*/ 78 w 327"/>
                  <a:gd name="T13" fmla="*/ 308 h 381"/>
                  <a:gd name="T14" fmla="*/ 50 w 327"/>
                  <a:gd name="T15" fmla="*/ 305 h 381"/>
                  <a:gd name="T16" fmla="*/ 19 w 327"/>
                  <a:gd name="T17" fmla="*/ 247 h 381"/>
                  <a:gd name="T18" fmla="*/ 0 w 327"/>
                  <a:gd name="T19" fmla="*/ 218 h 381"/>
                  <a:gd name="T20" fmla="*/ 14 w 327"/>
                  <a:gd name="T21" fmla="*/ 204 h 381"/>
                  <a:gd name="T22" fmla="*/ 19 w 327"/>
                  <a:gd name="T23" fmla="*/ 199 h 381"/>
                  <a:gd name="T24" fmla="*/ 52 w 327"/>
                  <a:gd name="T25" fmla="*/ 152 h 381"/>
                  <a:gd name="T26" fmla="*/ 50 w 327"/>
                  <a:gd name="T27" fmla="*/ 115 h 381"/>
                  <a:gd name="T28" fmla="*/ 60 w 327"/>
                  <a:gd name="T29" fmla="*/ 99 h 381"/>
                  <a:gd name="T30" fmla="*/ 86 w 327"/>
                  <a:gd name="T31" fmla="*/ 95 h 381"/>
                  <a:gd name="T32" fmla="*/ 93 w 327"/>
                  <a:gd name="T33" fmla="*/ 84 h 381"/>
                  <a:gd name="T34" fmla="*/ 84 w 327"/>
                  <a:gd name="T35" fmla="*/ 66 h 381"/>
                  <a:gd name="T36" fmla="*/ 98 w 327"/>
                  <a:gd name="T37" fmla="*/ 48 h 381"/>
                  <a:gd name="T38" fmla="*/ 98 w 327"/>
                  <a:gd name="T39" fmla="*/ 13 h 381"/>
                  <a:gd name="T40" fmla="*/ 115 w 327"/>
                  <a:gd name="T41" fmla="*/ 4 h 381"/>
                  <a:gd name="T42" fmla="*/ 146 w 327"/>
                  <a:gd name="T43" fmla="*/ 21 h 381"/>
                  <a:gd name="T44" fmla="*/ 184 w 327"/>
                  <a:gd name="T45" fmla="*/ 28 h 381"/>
                  <a:gd name="T46" fmla="*/ 210 w 327"/>
                  <a:gd name="T47" fmla="*/ 0 h 381"/>
                  <a:gd name="T48" fmla="*/ 240 w 327"/>
                  <a:gd name="T49" fmla="*/ 24 h 381"/>
                  <a:gd name="T50" fmla="*/ 227 w 327"/>
                  <a:gd name="T51" fmla="*/ 35 h 381"/>
                  <a:gd name="T52" fmla="*/ 210 w 327"/>
                  <a:gd name="T53" fmla="*/ 59 h 381"/>
                  <a:gd name="T54" fmla="*/ 186 w 327"/>
                  <a:gd name="T55" fmla="*/ 66 h 381"/>
                  <a:gd name="T56" fmla="*/ 177 w 327"/>
                  <a:gd name="T57" fmla="*/ 72 h 381"/>
                  <a:gd name="T58" fmla="*/ 201 w 327"/>
                  <a:gd name="T59" fmla="*/ 86 h 381"/>
                  <a:gd name="T60" fmla="*/ 244 w 327"/>
                  <a:gd name="T61" fmla="*/ 66 h 381"/>
                  <a:gd name="T62" fmla="*/ 317 w 327"/>
                  <a:gd name="T63" fmla="*/ 97 h 381"/>
                  <a:gd name="T64" fmla="*/ 326 w 327"/>
                  <a:gd name="T65" fmla="*/ 158 h 381"/>
                  <a:gd name="T66" fmla="*/ 295 w 327"/>
                  <a:gd name="T67" fmla="*/ 158 h 381"/>
                  <a:gd name="T68" fmla="*/ 292 w 327"/>
                  <a:gd name="T69" fmla="*/ 177 h 381"/>
                  <a:gd name="T70" fmla="*/ 308 w 327"/>
                  <a:gd name="T71" fmla="*/ 202 h 381"/>
                  <a:gd name="T72" fmla="*/ 295 w 327"/>
                  <a:gd name="T73" fmla="*/ 218 h 381"/>
                  <a:gd name="T74" fmla="*/ 311 w 327"/>
                  <a:gd name="T75" fmla="*/ 242 h 381"/>
                  <a:gd name="T76" fmla="*/ 287 w 327"/>
                  <a:gd name="T77" fmla="*/ 271 h 381"/>
                  <a:gd name="T78" fmla="*/ 275 w 327"/>
                  <a:gd name="T79" fmla="*/ 257 h 381"/>
                  <a:gd name="T80" fmla="*/ 240 w 327"/>
                  <a:gd name="T81" fmla="*/ 348 h 381"/>
                  <a:gd name="T82" fmla="*/ 236 w 327"/>
                  <a:gd name="T83" fmla="*/ 361 h 381"/>
                  <a:gd name="T84" fmla="*/ 236 w 327"/>
                  <a:gd name="T85" fmla="*/ 361 h 38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27"/>
                  <a:gd name="T130" fmla="*/ 0 h 381"/>
                  <a:gd name="T131" fmla="*/ 327 w 327"/>
                  <a:gd name="T132" fmla="*/ 381 h 38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27" h="381">
                    <a:moveTo>
                      <a:pt x="236" y="361"/>
                    </a:moveTo>
                    <a:lnTo>
                      <a:pt x="186" y="380"/>
                    </a:lnTo>
                    <a:lnTo>
                      <a:pt x="157" y="351"/>
                    </a:lnTo>
                    <a:lnTo>
                      <a:pt x="139" y="375"/>
                    </a:lnTo>
                    <a:lnTo>
                      <a:pt x="107" y="375"/>
                    </a:lnTo>
                    <a:lnTo>
                      <a:pt x="93" y="348"/>
                    </a:lnTo>
                    <a:lnTo>
                      <a:pt x="78" y="308"/>
                    </a:lnTo>
                    <a:lnTo>
                      <a:pt x="50" y="305"/>
                    </a:lnTo>
                    <a:lnTo>
                      <a:pt x="19" y="247"/>
                    </a:lnTo>
                    <a:lnTo>
                      <a:pt x="0" y="218"/>
                    </a:lnTo>
                    <a:lnTo>
                      <a:pt x="14" y="204"/>
                    </a:lnTo>
                    <a:lnTo>
                      <a:pt x="19" y="199"/>
                    </a:lnTo>
                    <a:lnTo>
                      <a:pt x="52" y="152"/>
                    </a:lnTo>
                    <a:lnTo>
                      <a:pt x="50" y="115"/>
                    </a:lnTo>
                    <a:lnTo>
                      <a:pt x="60" y="99"/>
                    </a:lnTo>
                    <a:lnTo>
                      <a:pt x="86" y="95"/>
                    </a:lnTo>
                    <a:lnTo>
                      <a:pt x="93" y="84"/>
                    </a:lnTo>
                    <a:lnTo>
                      <a:pt x="84" y="66"/>
                    </a:lnTo>
                    <a:lnTo>
                      <a:pt x="98" y="48"/>
                    </a:lnTo>
                    <a:lnTo>
                      <a:pt x="98" y="13"/>
                    </a:lnTo>
                    <a:lnTo>
                      <a:pt x="115" y="4"/>
                    </a:lnTo>
                    <a:lnTo>
                      <a:pt x="146" y="21"/>
                    </a:lnTo>
                    <a:lnTo>
                      <a:pt x="184" y="28"/>
                    </a:lnTo>
                    <a:lnTo>
                      <a:pt x="210" y="0"/>
                    </a:lnTo>
                    <a:lnTo>
                      <a:pt x="240" y="24"/>
                    </a:lnTo>
                    <a:lnTo>
                      <a:pt x="227" y="35"/>
                    </a:lnTo>
                    <a:lnTo>
                      <a:pt x="210" y="59"/>
                    </a:lnTo>
                    <a:lnTo>
                      <a:pt x="186" y="66"/>
                    </a:lnTo>
                    <a:lnTo>
                      <a:pt x="177" y="72"/>
                    </a:lnTo>
                    <a:lnTo>
                      <a:pt x="201" y="86"/>
                    </a:lnTo>
                    <a:lnTo>
                      <a:pt x="244" y="66"/>
                    </a:lnTo>
                    <a:lnTo>
                      <a:pt x="317" y="97"/>
                    </a:lnTo>
                    <a:lnTo>
                      <a:pt x="326" y="158"/>
                    </a:lnTo>
                    <a:lnTo>
                      <a:pt x="295" y="158"/>
                    </a:lnTo>
                    <a:lnTo>
                      <a:pt x="292" y="177"/>
                    </a:lnTo>
                    <a:lnTo>
                      <a:pt x="308" y="202"/>
                    </a:lnTo>
                    <a:lnTo>
                      <a:pt x="295" y="218"/>
                    </a:lnTo>
                    <a:lnTo>
                      <a:pt x="311" y="242"/>
                    </a:lnTo>
                    <a:lnTo>
                      <a:pt x="287" y="271"/>
                    </a:lnTo>
                    <a:lnTo>
                      <a:pt x="275" y="257"/>
                    </a:lnTo>
                    <a:lnTo>
                      <a:pt x="240" y="348"/>
                    </a:lnTo>
                    <a:lnTo>
                      <a:pt x="236" y="361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5C587275-D8CF-4D11-94DF-1F59499E9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1" y="2242"/>
                <a:ext cx="238" cy="251"/>
              </a:xfrm>
              <a:custGeom>
                <a:avLst/>
                <a:gdLst>
                  <a:gd name="T0" fmla="*/ 96 w 406"/>
                  <a:gd name="T1" fmla="*/ 0 h 488"/>
                  <a:gd name="T2" fmla="*/ 165 w 406"/>
                  <a:gd name="T3" fmla="*/ 41 h 488"/>
                  <a:gd name="T4" fmla="*/ 220 w 406"/>
                  <a:gd name="T5" fmla="*/ 66 h 488"/>
                  <a:gd name="T6" fmla="*/ 247 w 406"/>
                  <a:gd name="T7" fmla="*/ 70 h 488"/>
                  <a:gd name="T8" fmla="*/ 261 w 406"/>
                  <a:gd name="T9" fmla="*/ 130 h 488"/>
                  <a:gd name="T10" fmla="*/ 304 w 406"/>
                  <a:gd name="T11" fmla="*/ 154 h 488"/>
                  <a:gd name="T12" fmla="*/ 337 w 406"/>
                  <a:gd name="T13" fmla="*/ 134 h 488"/>
                  <a:gd name="T14" fmla="*/ 347 w 406"/>
                  <a:gd name="T15" fmla="*/ 168 h 488"/>
                  <a:gd name="T16" fmla="*/ 308 w 406"/>
                  <a:gd name="T17" fmla="*/ 189 h 488"/>
                  <a:gd name="T18" fmla="*/ 292 w 406"/>
                  <a:gd name="T19" fmla="*/ 221 h 488"/>
                  <a:gd name="T20" fmla="*/ 337 w 406"/>
                  <a:gd name="T21" fmla="*/ 262 h 488"/>
                  <a:gd name="T22" fmla="*/ 405 w 406"/>
                  <a:gd name="T23" fmla="*/ 295 h 488"/>
                  <a:gd name="T24" fmla="*/ 391 w 406"/>
                  <a:gd name="T25" fmla="*/ 348 h 488"/>
                  <a:gd name="T26" fmla="*/ 393 w 406"/>
                  <a:gd name="T27" fmla="*/ 377 h 488"/>
                  <a:gd name="T28" fmla="*/ 356 w 406"/>
                  <a:gd name="T29" fmla="*/ 397 h 488"/>
                  <a:gd name="T30" fmla="*/ 326 w 406"/>
                  <a:gd name="T31" fmla="*/ 481 h 488"/>
                  <a:gd name="T32" fmla="*/ 302 w 406"/>
                  <a:gd name="T33" fmla="*/ 469 h 488"/>
                  <a:gd name="T34" fmla="*/ 235 w 406"/>
                  <a:gd name="T35" fmla="*/ 447 h 488"/>
                  <a:gd name="T36" fmla="*/ 185 w 406"/>
                  <a:gd name="T37" fmla="*/ 478 h 488"/>
                  <a:gd name="T38" fmla="*/ 199 w 406"/>
                  <a:gd name="T39" fmla="*/ 440 h 488"/>
                  <a:gd name="T40" fmla="*/ 141 w 406"/>
                  <a:gd name="T41" fmla="*/ 460 h 488"/>
                  <a:gd name="T42" fmla="*/ 113 w 406"/>
                  <a:gd name="T43" fmla="*/ 356 h 488"/>
                  <a:gd name="T44" fmla="*/ 86 w 406"/>
                  <a:gd name="T45" fmla="*/ 341 h 488"/>
                  <a:gd name="T46" fmla="*/ 65 w 406"/>
                  <a:gd name="T47" fmla="*/ 288 h 488"/>
                  <a:gd name="T48" fmla="*/ 91 w 406"/>
                  <a:gd name="T49" fmla="*/ 253 h 488"/>
                  <a:gd name="T50" fmla="*/ 77 w 406"/>
                  <a:gd name="T51" fmla="*/ 204 h 488"/>
                  <a:gd name="T52" fmla="*/ 24 w 406"/>
                  <a:gd name="T53" fmla="*/ 200 h 488"/>
                  <a:gd name="T54" fmla="*/ 24 w 406"/>
                  <a:gd name="T55" fmla="*/ 151 h 488"/>
                  <a:gd name="T56" fmla="*/ 45 w 406"/>
                  <a:gd name="T57" fmla="*/ 110 h 488"/>
                  <a:gd name="T58" fmla="*/ 53 w 406"/>
                  <a:gd name="T59" fmla="*/ 59 h 488"/>
                  <a:gd name="T60" fmla="*/ 86 w 406"/>
                  <a:gd name="T61" fmla="*/ 90 h 488"/>
                  <a:gd name="T62" fmla="*/ 122 w 406"/>
                  <a:gd name="T63" fmla="*/ 62 h 488"/>
                  <a:gd name="T64" fmla="*/ 86 w 406"/>
                  <a:gd name="T65" fmla="*/ 24 h 488"/>
                  <a:gd name="T66" fmla="*/ 80 w 406"/>
                  <a:gd name="T67" fmla="*/ 4 h 48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06"/>
                  <a:gd name="T103" fmla="*/ 0 h 488"/>
                  <a:gd name="T104" fmla="*/ 406 w 406"/>
                  <a:gd name="T105" fmla="*/ 488 h 48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06" h="488">
                    <a:moveTo>
                      <a:pt x="80" y="4"/>
                    </a:moveTo>
                    <a:lnTo>
                      <a:pt x="96" y="0"/>
                    </a:lnTo>
                    <a:lnTo>
                      <a:pt x="144" y="19"/>
                    </a:lnTo>
                    <a:lnTo>
                      <a:pt x="165" y="41"/>
                    </a:lnTo>
                    <a:lnTo>
                      <a:pt x="205" y="52"/>
                    </a:lnTo>
                    <a:lnTo>
                      <a:pt x="220" y="66"/>
                    </a:lnTo>
                    <a:lnTo>
                      <a:pt x="242" y="62"/>
                    </a:lnTo>
                    <a:lnTo>
                      <a:pt x="247" y="70"/>
                    </a:lnTo>
                    <a:lnTo>
                      <a:pt x="240" y="117"/>
                    </a:lnTo>
                    <a:lnTo>
                      <a:pt x="261" y="130"/>
                    </a:lnTo>
                    <a:lnTo>
                      <a:pt x="271" y="147"/>
                    </a:lnTo>
                    <a:lnTo>
                      <a:pt x="304" y="154"/>
                    </a:lnTo>
                    <a:lnTo>
                      <a:pt x="316" y="132"/>
                    </a:lnTo>
                    <a:lnTo>
                      <a:pt x="337" y="134"/>
                    </a:lnTo>
                    <a:lnTo>
                      <a:pt x="350" y="151"/>
                    </a:lnTo>
                    <a:lnTo>
                      <a:pt x="347" y="168"/>
                    </a:lnTo>
                    <a:lnTo>
                      <a:pt x="308" y="172"/>
                    </a:lnTo>
                    <a:lnTo>
                      <a:pt x="308" y="189"/>
                    </a:lnTo>
                    <a:lnTo>
                      <a:pt x="308" y="202"/>
                    </a:lnTo>
                    <a:lnTo>
                      <a:pt x="292" y="221"/>
                    </a:lnTo>
                    <a:lnTo>
                      <a:pt x="304" y="240"/>
                    </a:lnTo>
                    <a:lnTo>
                      <a:pt x="337" y="262"/>
                    </a:lnTo>
                    <a:lnTo>
                      <a:pt x="338" y="288"/>
                    </a:lnTo>
                    <a:lnTo>
                      <a:pt x="405" y="295"/>
                    </a:lnTo>
                    <a:lnTo>
                      <a:pt x="405" y="330"/>
                    </a:lnTo>
                    <a:lnTo>
                      <a:pt x="391" y="348"/>
                    </a:lnTo>
                    <a:lnTo>
                      <a:pt x="400" y="366"/>
                    </a:lnTo>
                    <a:lnTo>
                      <a:pt x="393" y="377"/>
                    </a:lnTo>
                    <a:lnTo>
                      <a:pt x="367" y="381"/>
                    </a:lnTo>
                    <a:lnTo>
                      <a:pt x="356" y="397"/>
                    </a:lnTo>
                    <a:lnTo>
                      <a:pt x="359" y="434"/>
                    </a:lnTo>
                    <a:lnTo>
                      <a:pt x="326" y="481"/>
                    </a:lnTo>
                    <a:lnTo>
                      <a:pt x="321" y="487"/>
                    </a:lnTo>
                    <a:lnTo>
                      <a:pt x="302" y="469"/>
                    </a:lnTo>
                    <a:lnTo>
                      <a:pt x="256" y="469"/>
                    </a:lnTo>
                    <a:lnTo>
                      <a:pt x="235" y="447"/>
                    </a:lnTo>
                    <a:lnTo>
                      <a:pt x="199" y="484"/>
                    </a:lnTo>
                    <a:lnTo>
                      <a:pt x="185" y="478"/>
                    </a:lnTo>
                    <a:lnTo>
                      <a:pt x="201" y="450"/>
                    </a:lnTo>
                    <a:lnTo>
                      <a:pt x="199" y="440"/>
                    </a:lnTo>
                    <a:lnTo>
                      <a:pt x="185" y="436"/>
                    </a:lnTo>
                    <a:lnTo>
                      <a:pt x="141" y="460"/>
                    </a:lnTo>
                    <a:lnTo>
                      <a:pt x="100" y="381"/>
                    </a:lnTo>
                    <a:lnTo>
                      <a:pt x="113" y="356"/>
                    </a:lnTo>
                    <a:lnTo>
                      <a:pt x="108" y="348"/>
                    </a:lnTo>
                    <a:lnTo>
                      <a:pt x="86" y="341"/>
                    </a:lnTo>
                    <a:lnTo>
                      <a:pt x="50" y="320"/>
                    </a:lnTo>
                    <a:lnTo>
                      <a:pt x="65" y="288"/>
                    </a:lnTo>
                    <a:lnTo>
                      <a:pt x="86" y="277"/>
                    </a:lnTo>
                    <a:lnTo>
                      <a:pt x="91" y="253"/>
                    </a:lnTo>
                    <a:lnTo>
                      <a:pt x="82" y="209"/>
                    </a:lnTo>
                    <a:lnTo>
                      <a:pt x="77" y="204"/>
                    </a:lnTo>
                    <a:lnTo>
                      <a:pt x="56" y="226"/>
                    </a:lnTo>
                    <a:lnTo>
                      <a:pt x="24" y="200"/>
                    </a:lnTo>
                    <a:lnTo>
                      <a:pt x="0" y="170"/>
                    </a:lnTo>
                    <a:lnTo>
                      <a:pt x="24" y="151"/>
                    </a:lnTo>
                    <a:lnTo>
                      <a:pt x="29" y="120"/>
                    </a:lnTo>
                    <a:lnTo>
                      <a:pt x="45" y="110"/>
                    </a:lnTo>
                    <a:lnTo>
                      <a:pt x="43" y="67"/>
                    </a:lnTo>
                    <a:lnTo>
                      <a:pt x="53" y="59"/>
                    </a:lnTo>
                    <a:lnTo>
                      <a:pt x="74" y="72"/>
                    </a:lnTo>
                    <a:lnTo>
                      <a:pt x="86" y="90"/>
                    </a:lnTo>
                    <a:lnTo>
                      <a:pt x="113" y="72"/>
                    </a:lnTo>
                    <a:lnTo>
                      <a:pt x="122" y="62"/>
                    </a:lnTo>
                    <a:lnTo>
                      <a:pt x="117" y="41"/>
                    </a:lnTo>
                    <a:lnTo>
                      <a:pt x="86" y="24"/>
                    </a:lnTo>
                    <a:lnTo>
                      <a:pt x="80" y="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0AEED7E-E563-4871-9B11-245DC230B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" y="2361"/>
                <a:ext cx="42" cy="39"/>
              </a:xfrm>
              <a:custGeom>
                <a:avLst/>
                <a:gdLst>
                  <a:gd name="T0" fmla="*/ 29 w 73"/>
                  <a:gd name="T1" fmla="*/ 75 h 76"/>
                  <a:gd name="T2" fmla="*/ 0 w 73"/>
                  <a:gd name="T3" fmla="*/ 50 h 76"/>
                  <a:gd name="T4" fmla="*/ 12 w 73"/>
                  <a:gd name="T5" fmla="*/ 33 h 76"/>
                  <a:gd name="T6" fmla="*/ 24 w 73"/>
                  <a:gd name="T7" fmla="*/ 0 h 76"/>
                  <a:gd name="T8" fmla="*/ 56 w 73"/>
                  <a:gd name="T9" fmla="*/ 13 h 76"/>
                  <a:gd name="T10" fmla="*/ 72 w 73"/>
                  <a:gd name="T11" fmla="*/ 35 h 76"/>
                  <a:gd name="T12" fmla="*/ 60 w 73"/>
                  <a:gd name="T13" fmla="*/ 50 h 76"/>
                  <a:gd name="T14" fmla="*/ 29 w 73"/>
                  <a:gd name="T15" fmla="*/ 75 h 76"/>
                  <a:gd name="T16" fmla="*/ 29 w 73"/>
                  <a:gd name="T17" fmla="*/ 75 h 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3"/>
                  <a:gd name="T28" fmla="*/ 0 h 76"/>
                  <a:gd name="T29" fmla="*/ 73 w 73"/>
                  <a:gd name="T30" fmla="*/ 76 h 7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3" h="76">
                    <a:moveTo>
                      <a:pt x="29" y="75"/>
                    </a:moveTo>
                    <a:lnTo>
                      <a:pt x="0" y="50"/>
                    </a:lnTo>
                    <a:lnTo>
                      <a:pt x="12" y="33"/>
                    </a:lnTo>
                    <a:lnTo>
                      <a:pt x="24" y="0"/>
                    </a:lnTo>
                    <a:lnTo>
                      <a:pt x="56" y="13"/>
                    </a:lnTo>
                    <a:lnTo>
                      <a:pt x="72" y="35"/>
                    </a:lnTo>
                    <a:lnTo>
                      <a:pt x="60" y="50"/>
                    </a:lnTo>
                    <a:lnTo>
                      <a:pt x="29" y="75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2BAC0264-9723-4A3D-8609-0945D8E3A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7" y="2206"/>
                <a:ext cx="282" cy="196"/>
              </a:xfrm>
              <a:custGeom>
                <a:avLst/>
                <a:gdLst>
                  <a:gd name="T0" fmla="*/ 444 w 478"/>
                  <a:gd name="T1" fmla="*/ 304 h 385"/>
                  <a:gd name="T2" fmla="*/ 433 w 478"/>
                  <a:gd name="T3" fmla="*/ 337 h 385"/>
                  <a:gd name="T4" fmla="*/ 420 w 478"/>
                  <a:gd name="T5" fmla="*/ 355 h 385"/>
                  <a:gd name="T6" fmla="*/ 394 w 478"/>
                  <a:gd name="T7" fmla="*/ 384 h 385"/>
                  <a:gd name="T8" fmla="*/ 356 w 478"/>
                  <a:gd name="T9" fmla="*/ 377 h 385"/>
                  <a:gd name="T10" fmla="*/ 326 w 478"/>
                  <a:gd name="T11" fmla="*/ 359 h 385"/>
                  <a:gd name="T12" fmla="*/ 308 w 478"/>
                  <a:gd name="T13" fmla="*/ 369 h 385"/>
                  <a:gd name="T14" fmla="*/ 242 w 478"/>
                  <a:gd name="T15" fmla="*/ 362 h 385"/>
                  <a:gd name="T16" fmla="*/ 241 w 478"/>
                  <a:gd name="T17" fmla="*/ 335 h 385"/>
                  <a:gd name="T18" fmla="*/ 208 w 478"/>
                  <a:gd name="T19" fmla="*/ 313 h 385"/>
                  <a:gd name="T20" fmla="*/ 196 w 478"/>
                  <a:gd name="T21" fmla="*/ 294 h 385"/>
                  <a:gd name="T22" fmla="*/ 212 w 478"/>
                  <a:gd name="T23" fmla="*/ 275 h 385"/>
                  <a:gd name="T24" fmla="*/ 212 w 478"/>
                  <a:gd name="T25" fmla="*/ 262 h 385"/>
                  <a:gd name="T26" fmla="*/ 212 w 478"/>
                  <a:gd name="T27" fmla="*/ 245 h 385"/>
                  <a:gd name="T28" fmla="*/ 251 w 478"/>
                  <a:gd name="T29" fmla="*/ 241 h 385"/>
                  <a:gd name="T30" fmla="*/ 253 w 478"/>
                  <a:gd name="T31" fmla="*/ 224 h 385"/>
                  <a:gd name="T32" fmla="*/ 241 w 478"/>
                  <a:gd name="T33" fmla="*/ 207 h 385"/>
                  <a:gd name="T34" fmla="*/ 220 w 478"/>
                  <a:gd name="T35" fmla="*/ 205 h 385"/>
                  <a:gd name="T36" fmla="*/ 208 w 478"/>
                  <a:gd name="T37" fmla="*/ 227 h 385"/>
                  <a:gd name="T38" fmla="*/ 175 w 478"/>
                  <a:gd name="T39" fmla="*/ 220 h 385"/>
                  <a:gd name="T40" fmla="*/ 165 w 478"/>
                  <a:gd name="T41" fmla="*/ 202 h 385"/>
                  <a:gd name="T42" fmla="*/ 144 w 478"/>
                  <a:gd name="T43" fmla="*/ 190 h 385"/>
                  <a:gd name="T44" fmla="*/ 150 w 478"/>
                  <a:gd name="T45" fmla="*/ 142 h 385"/>
                  <a:gd name="T46" fmla="*/ 146 w 478"/>
                  <a:gd name="T47" fmla="*/ 134 h 385"/>
                  <a:gd name="T48" fmla="*/ 124 w 478"/>
                  <a:gd name="T49" fmla="*/ 139 h 385"/>
                  <a:gd name="T50" fmla="*/ 109 w 478"/>
                  <a:gd name="T51" fmla="*/ 125 h 385"/>
                  <a:gd name="T52" fmla="*/ 69 w 478"/>
                  <a:gd name="T53" fmla="*/ 114 h 385"/>
                  <a:gd name="T54" fmla="*/ 48 w 478"/>
                  <a:gd name="T55" fmla="*/ 92 h 385"/>
                  <a:gd name="T56" fmla="*/ 0 w 478"/>
                  <a:gd name="T57" fmla="*/ 72 h 385"/>
                  <a:gd name="T58" fmla="*/ 4 w 478"/>
                  <a:gd name="T59" fmla="*/ 50 h 385"/>
                  <a:gd name="T60" fmla="*/ 24 w 478"/>
                  <a:gd name="T61" fmla="*/ 41 h 385"/>
                  <a:gd name="T62" fmla="*/ 59 w 478"/>
                  <a:gd name="T63" fmla="*/ 72 h 385"/>
                  <a:gd name="T64" fmla="*/ 69 w 478"/>
                  <a:gd name="T65" fmla="*/ 72 h 385"/>
                  <a:gd name="T66" fmla="*/ 102 w 478"/>
                  <a:gd name="T67" fmla="*/ 68 h 385"/>
                  <a:gd name="T68" fmla="*/ 122 w 478"/>
                  <a:gd name="T69" fmla="*/ 53 h 385"/>
                  <a:gd name="T70" fmla="*/ 148 w 478"/>
                  <a:gd name="T71" fmla="*/ 74 h 385"/>
                  <a:gd name="T72" fmla="*/ 160 w 478"/>
                  <a:gd name="T73" fmla="*/ 55 h 385"/>
                  <a:gd name="T74" fmla="*/ 162 w 478"/>
                  <a:gd name="T75" fmla="*/ 43 h 385"/>
                  <a:gd name="T76" fmla="*/ 184 w 478"/>
                  <a:gd name="T77" fmla="*/ 31 h 385"/>
                  <a:gd name="T78" fmla="*/ 189 w 478"/>
                  <a:gd name="T79" fmla="*/ 4 h 385"/>
                  <a:gd name="T80" fmla="*/ 212 w 478"/>
                  <a:gd name="T81" fmla="*/ 0 h 385"/>
                  <a:gd name="T82" fmla="*/ 267 w 478"/>
                  <a:gd name="T83" fmla="*/ 36 h 385"/>
                  <a:gd name="T84" fmla="*/ 306 w 478"/>
                  <a:gd name="T85" fmla="*/ 53 h 385"/>
                  <a:gd name="T86" fmla="*/ 383 w 478"/>
                  <a:gd name="T87" fmla="*/ 178 h 385"/>
                  <a:gd name="T88" fmla="*/ 378 w 478"/>
                  <a:gd name="T89" fmla="*/ 192 h 385"/>
                  <a:gd name="T90" fmla="*/ 428 w 478"/>
                  <a:gd name="T91" fmla="*/ 216 h 385"/>
                  <a:gd name="T92" fmla="*/ 442 w 478"/>
                  <a:gd name="T93" fmla="*/ 238 h 385"/>
                  <a:gd name="T94" fmla="*/ 466 w 478"/>
                  <a:gd name="T95" fmla="*/ 249 h 385"/>
                  <a:gd name="T96" fmla="*/ 477 w 478"/>
                  <a:gd name="T97" fmla="*/ 270 h 385"/>
                  <a:gd name="T98" fmla="*/ 462 w 478"/>
                  <a:gd name="T99" fmla="*/ 277 h 385"/>
                  <a:gd name="T100" fmla="*/ 438 w 478"/>
                  <a:gd name="T101" fmla="*/ 269 h 385"/>
                  <a:gd name="T102" fmla="*/ 400 w 478"/>
                  <a:gd name="T103" fmla="*/ 269 h 385"/>
                  <a:gd name="T104" fmla="*/ 368 w 478"/>
                  <a:gd name="T105" fmla="*/ 258 h 385"/>
                  <a:gd name="T106" fmla="*/ 354 w 478"/>
                  <a:gd name="T107" fmla="*/ 269 h 385"/>
                  <a:gd name="T108" fmla="*/ 385 w 478"/>
                  <a:gd name="T109" fmla="*/ 277 h 385"/>
                  <a:gd name="T110" fmla="*/ 416 w 478"/>
                  <a:gd name="T111" fmla="*/ 291 h 385"/>
                  <a:gd name="T112" fmla="*/ 444 w 478"/>
                  <a:gd name="T113" fmla="*/ 304 h 385"/>
                  <a:gd name="T114" fmla="*/ 444 w 478"/>
                  <a:gd name="T115" fmla="*/ 304 h 38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78"/>
                  <a:gd name="T175" fmla="*/ 0 h 385"/>
                  <a:gd name="T176" fmla="*/ 478 w 478"/>
                  <a:gd name="T177" fmla="*/ 385 h 38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78" h="385">
                    <a:moveTo>
                      <a:pt x="444" y="304"/>
                    </a:moveTo>
                    <a:lnTo>
                      <a:pt x="433" y="337"/>
                    </a:lnTo>
                    <a:lnTo>
                      <a:pt x="420" y="355"/>
                    </a:lnTo>
                    <a:lnTo>
                      <a:pt x="394" y="384"/>
                    </a:lnTo>
                    <a:lnTo>
                      <a:pt x="356" y="377"/>
                    </a:lnTo>
                    <a:lnTo>
                      <a:pt x="326" y="359"/>
                    </a:lnTo>
                    <a:lnTo>
                      <a:pt x="308" y="369"/>
                    </a:lnTo>
                    <a:lnTo>
                      <a:pt x="242" y="362"/>
                    </a:lnTo>
                    <a:lnTo>
                      <a:pt x="241" y="335"/>
                    </a:lnTo>
                    <a:lnTo>
                      <a:pt x="208" y="313"/>
                    </a:lnTo>
                    <a:lnTo>
                      <a:pt x="196" y="294"/>
                    </a:lnTo>
                    <a:lnTo>
                      <a:pt x="212" y="275"/>
                    </a:lnTo>
                    <a:lnTo>
                      <a:pt x="212" y="262"/>
                    </a:lnTo>
                    <a:lnTo>
                      <a:pt x="212" y="245"/>
                    </a:lnTo>
                    <a:lnTo>
                      <a:pt x="251" y="241"/>
                    </a:lnTo>
                    <a:lnTo>
                      <a:pt x="253" y="224"/>
                    </a:lnTo>
                    <a:lnTo>
                      <a:pt x="241" y="207"/>
                    </a:lnTo>
                    <a:lnTo>
                      <a:pt x="220" y="205"/>
                    </a:lnTo>
                    <a:lnTo>
                      <a:pt x="208" y="227"/>
                    </a:lnTo>
                    <a:lnTo>
                      <a:pt x="175" y="220"/>
                    </a:lnTo>
                    <a:lnTo>
                      <a:pt x="165" y="202"/>
                    </a:lnTo>
                    <a:lnTo>
                      <a:pt x="144" y="190"/>
                    </a:lnTo>
                    <a:lnTo>
                      <a:pt x="150" y="142"/>
                    </a:lnTo>
                    <a:lnTo>
                      <a:pt x="146" y="134"/>
                    </a:lnTo>
                    <a:lnTo>
                      <a:pt x="124" y="139"/>
                    </a:lnTo>
                    <a:lnTo>
                      <a:pt x="109" y="125"/>
                    </a:lnTo>
                    <a:lnTo>
                      <a:pt x="69" y="114"/>
                    </a:lnTo>
                    <a:lnTo>
                      <a:pt x="48" y="92"/>
                    </a:lnTo>
                    <a:lnTo>
                      <a:pt x="0" y="72"/>
                    </a:lnTo>
                    <a:lnTo>
                      <a:pt x="4" y="50"/>
                    </a:lnTo>
                    <a:lnTo>
                      <a:pt x="24" y="41"/>
                    </a:lnTo>
                    <a:lnTo>
                      <a:pt x="59" y="72"/>
                    </a:lnTo>
                    <a:lnTo>
                      <a:pt x="69" y="72"/>
                    </a:lnTo>
                    <a:lnTo>
                      <a:pt x="102" y="68"/>
                    </a:lnTo>
                    <a:lnTo>
                      <a:pt x="122" y="53"/>
                    </a:lnTo>
                    <a:lnTo>
                      <a:pt x="148" y="74"/>
                    </a:lnTo>
                    <a:lnTo>
                      <a:pt x="160" y="55"/>
                    </a:lnTo>
                    <a:lnTo>
                      <a:pt x="162" y="43"/>
                    </a:lnTo>
                    <a:lnTo>
                      <a:pt x="184" y="31"/>
                    </a:lnTo>
                    <a:lnTo>
                      <a:pt x="189" y="4"/>
                    </a:lnTo>
                    <a:lnTo>
                      <a:pt x="212" y="0"/>
                    </a:lnTo>
                    <a:lnTo>
                      <a:pt x="267" y="36"/>
                    </a:lnTo>
                    <a:lnTo>
                      <a:pt x="306" y="53"/>
                    </a:lnTo>
                    <a:lnTo>
                      <a:pt x="383" y="178"/>
                    </a:lnTo>
                    <a:lnTo>
                      <a:pt x="378" y="192"/>
                    </a:lnTo>
                    <a:lnTo>
                      <a:pt x="428" y="216"/>
                    </a:lnTo>
                    <a:lnTo>
                      <a:pt x="442" y="238"/>
                    </a:lnTo>
                    <a:lnTo>
                      <a:pt x="466" y="249"/>
                    </a:lnTo>
                    <a:lnTo>
                      <a:pt x="477" y="270"/>
                    </a:lnTo>
                    <a:lnTo>
                      <a:pt x="462" y="277"/>
                    </a:lnTo>
                    <a:lnTo>
                      <a:pt x="438" y="269"/>
                    </a:lnTo>
                    <a:lnTo>
                      <a:pt x="400" y="269"/>
                    </a:lnTo>
                    <a:lnTo>
                      <a:pt x="368" y="258"/>
                    </a:lnTo>
                    <a:lnTo>
                      <a:pt x="354" y="269"/>
                    </a:lnTo>
                    <a:lnTo>
                      <a:pt x="385" y="277"/>
                    </a:lnTo>
                    <a:lnTo>
                      <a:pt x="416" y="291"/>
                    </a:lnTo>
                    <a:lnTo>
                      <a:pt x="444" y="30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D3C0551C-0801-4B74-89D3-E12B65F8E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2" y="2336"/>
                <a:ext cx="383" cy="211"/>
              </a:xfrm>
              <a:custGeom>
                <a:avLst/>
                <a:gdLst>
                  <a:gd name="T0" fmla="*/ 90 w 654"/>
                  <a:gd name="T1" fmla="*/ 380 h 411"/>
                  <a:gd name="T2" fmla="*/ 166 w 654"/>
                  <a:gd name="T3" fmla="*/ 361 h 411"/>
                  <a:gd name="T4" fmla="*/ 171 w 654"/>
                  <a:gd name="T5" fmla="*/ 322 h 411"/>
                  <a:gd name="T6" fmla="*/ 282 w 654"/>
                  <a:gd name="T7" fmla="*/ 317 h 411"/>
                  <a:gd name="T8" fmla="*/ 335 w 654"/>
                  <a:gd name="T9" fmla="*/ 353 h 411"/>
                  <a:gd name="T10" fmla="*/ 380 w 654"/>
                  <a:gd name="T11" fmla="*/ 329 h 411"/>
                  <a:gd name="T12" fmla="*/ 401 w 654"/>
                  <a:gd name="T13" fmla="*/ 353 h 411"/>
                  <a:gd name="T14" fmla="*/ 433 w 654"/>
                  <a:gd name="T15" fmla="*/ 315 h 411"/>
                  <a:gd name="T16" fmla="*/ 444 w 654"/>
                  <a:gd name="T17" fmla="*/ 361 h 411"/>
                  <a:gd name="T18" fmla="*/ 473 w 654"/>
                  <a:gd name="T19" fmla="*/ 380 h 411"/>
                  <a:gd name="T20" fmla="*/ 528 w 654"/>
                  <a:gd name="T21" fmla="*/ 346 h 411"/>
                  <a:gd name="T22" fmla="*/ 617 w 654"/>
                  <a:gd name="T23" fmla="*/ 291 h 411"/>
                  <a:gd name="T24" fmla="*/ 611 w 654"/>
                  <a:gd name="T25" fmla="*/ 200 h 411"/>
                  <a:gd name="T26" fmla="*/ 619 w 654"/>
                  <a:gd name="T27" fmla="*/ 168 h 411"/>
                  <a:gd name="T28" fmla="*/ 561 w 654"/>
                  <a:gd name="T29" fmla="*/ 139 h 411"/>
                  <a:gd name="T30" fmla="*/ 519 w 654"/>
                  <a:gd name="T31" fmla="*/ 139 h 411"/>
                  <a:gd name="T32" fmla="*/ 458 w 654"/>
                  <a:gd name="T33" fmla="*/ 117 h 411"/>
                  <a:gd name="T34" fmla="*/ 425 w 654"/>
                  <a:gd name="T35" fmla="*/ 79 h 411"/>
                  <a:gd name="T36" fmla="*/ 392 w 654"/>
                  <a:gd name="T37" fmla="*/ 77 h 411"/>
                  <a:gd name="T38" fmla="*/ 320 w 654"/>
                  <a:gd name="T39" fmla="*/ 77 h 411"/>
                  <a:gd name="T40" fmla="*/ 188 w 654"/>
                  <a:gd name="T41" fmla="*/ 0 h 411"/>
                  <a:gd name="T42" fmla="*/ 160 w 654"/>
                  <a:gd name="T43" fmla="*/ 9 h 411"/>
                  <a:gd name="T44" fmla="*/ 78 w 654"/>
                  <a:gd name="T45" fmla="*/ 9 h 411"/>
                  <a:gd name="T46" fmla="*/ 90 w 654"/>
                  <a:gd name="T47" fmla="*/ 38 h 411"/>
                  <a:gd name="T48" fmla="*/ 126 w 654"/>
                  <a:gd name="T49" fmla="*/ 48 h 411"/>
                  <a:gd name="T50" fmla="*/ 85 w 654"/>
                  <a:gd name="T51" fmla="*/ 77 h 411"/>
                  <a:gd name="T52" fmla="*/ 85 w 654"/>
                  <a:gd name="T53" fmla="*/ 112 h 411"/>
                  <a:gd name="T54" fmla="*/ 109 w 654"/>
                  <a:gd name="T55" fmla="*/ 147 h 411"/>
                  <a:gd name="T56" fmla="*/ 138 w 654"/>
                  <a:gd name="T57" fmla="*/ 225 h 411"/>
                  <a:gd name="T58" fmla="*/ 118 w 654"/>
                  <a:gd name="T59" fmla="*/ 238 h 411"/>
                  <a:gd name="T60" fmla="*/ 17 w 654"/>
                  <a:gd name="T61" fmla="*/ 278 h 411"/>
                  <a:gd name="T62" fmla="*/ 13 w 654"/>
                  <a:gd name="T63" fmla="*/ 313 h 411"/>
                  <a:gd name="T64" fmla="*/ 33 w 654"/>
                  <a:gd name="T65" fmla="*/ 355 h 411"/>
                  <a:gd name="T66" fmla="*/ 76 w 654"/>
                  <a:gd name="T67" fmla="*/ 410 h 4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54"/>
                  <a:gd name="T103" fmla="*/ 0 h 411"/>
                  <a:gd name="T104" fmla="*/ 654 w 654"/>
                  <a:gd name="T105" fmla="*/ 411 h 41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54" h="411">
                    <a:moveTo>
                      <a:pt x="76" y="410"/>
                    </a:moveTo>
                    <a:lnTo>
                      <a:pt x="90" y="380"/>
                    </a:lnTo>
                    <a:lnTo>
                      <a:pt x="129" y="346"/>
                    </a:lnTo>
                    <a:lnTo>
                      <a:pt x="166" y="361"/>
                    </a:lnTo>
                    <a:lnTo>
                      <a:pt x="190" y="346"/>
                    </a:lnTo>
                    <a:lnTo>
                      <a:pt x="171" y="322"/>
                    </a:lnTo>
                    <a:lnTo>
                      <a:pt x="181" y="310"/>
                    </a:lnTo>
                    <a:lnTo>
                      <a:pt x="282" y="317"/>
                    </a:lnTo>
                    <a:lnTo>
                      <a:pt x="317" y="342"/>
                    </a:lnTo>
                    <a:lnTo>
                      <a:pt x="335" y="353"/>
                    </a:lnTo>
                    <a:lnTo>
                      <a:pt x="361" y="335"/>
                    </a:lnTo>
                    <a:lnTo>
                      <a:pt x="380" y="329"/>
                    </a:lnTo>
                    <a:lnTo>
                      <a:pt x="385" y="353"/>
                    </a:lnTo>
                    <a:lnTo>
                      <a:pt x="401" y="353"/>
                    </a:lnTo>
                    <a:lnTo>
                      <a:pt x="411" y="337"/>
                    </a:lnTo>
                    <a:lnTo>
                      <a:pt x="433" y="315"/>
                    </a:lnTo>
                    <a:lnTo>
                      <a:pt x="444" y="330"/>
                    </a:lnTo>
                    <a:lnTo>
                      <a:pt x="444" y="361"/>
                    </a:lnTo>
                    <a:lnTo>
                      <a:pt x="454" y="375"/>
                    </a:lnTo>
                    <a:lnTo>
                      <a:pt x="473" y="380"/>
                    </a:lnTo>
                    <a:lnTo>
                      <a:pt x="495" y="357"/>
                    </a:lnTo>
                    <a:lnTo>
                      <a:pt x="528" y="346"/>
                    </a:lnTo>
                    <a:lnTo>
                      <a:pt x="588" y="289"/>
                    </a:lnTo>
                    <a:lnTo>
                      <a:pt x="617" y="291"/>
                    </a:lnTo>
                    <a:lnTo>
                      <a:pt x="653" y="279"/>
                    </a:lnTo>
                    <a:lnTo>
                      <a:pt x="611" y="200"/>
                    </a:lnTo>
                    <a:lnTo>
                      <a:pt x="624" y="176"/>
                    </a:lnTo>
                    <a:lnTo>
                      <a:pt x="619" y="168"/>
                    </a:lnTo>
                    <a:lnTo>
                      <a:pt x="598" y="161"/>
                    </a:lnTo>
                    <a:lnTo>
                      <a:pt x="561" y="139"/>
                    </a:lnTo>
                    <a:lnTo>
                      <a:pt x="543" y="127"/>
                    </a:lnTo>
                    <a:lnTo>
                      <a:pt x="519" y="139"/>
                    </a:lnTo>
                    <a:lnTo>
                      <a:pt x="492" y="117"/>
                    </a:lnTo>
                    <a:lnTo>
                      <a:pt x="458" y="117"/>
                    </a:lnTo>
                    <a:lnTo>
                      <a:pt x="432" y="101"/>
                    </a:lnTo>
                    <a:lnTo>
                      <a:pt x="425" y="79"/>
                    </a:lnTo>
                    <a:lnTo>
                      <a:pt x="411" y="66"/>
                    </a:lnTo>
                    <a:lnTo>
                      <a:pt x="392" y="77"/>
                    </a:lnTo>
                    <a:lnTo>
                      <a:pt x="375" y="69"/>
                    </a:lnTo>
                    <a:lnTo>
                      <a:pt x="320" y="77"/>
                    </a:lnTo>
                    <a:lnTo>
                      <a:pt x="260" y="64"/>
                    </a:lnTo>
                    <a:lnTo>
                      <a:pt x="188" y="0"/>
                    </a:lnTo>
                    <a:lnTo>
                      <a:pt x="169" y="16"/>
                    </a:lnTo>
                    <a:lnTo>
                      <a:pt x="160" y="9"/>
                    </a:lnTo>
                    <a:lnTo>
                      <a:pt x="145" y="9"/>
                    </a:lnTo>
                    <a:lnTo>
                      <a:pt x="78" y="9"/>
                    </a:lnTo>
                    <a:lnTo>
                      <a:pt x="69" y="17"/>
                    </a:lnTo>
                    <a:lnTo>
                      <a:pt x="90" y="38"/>
                    </a:lnTo>
                    <a:lnTo>
                      <a:pt x="109" y="42"/>
                    </a:lnTo>
                    <a:lnTo>
                      <a:pt x="126" y="48"/>
                    </a:lnTo>
                    <a:lnTo>
                      <a:pt x="118" y="62"/>
                    </a:lnTo>
                    <a:lnTo>
                      <a:pt x="85" y="77"/>
                    </a:lnTo>
                    <a:lnTo>
                      <a:pt x="78" y="103"/>
                    </a:lnTo>
                    <a:lnTo>
                      <a:pt x="85" y="112"/>
                    </a:lnTo>
                    <a:lnTo>
                      <a:pt x="90" y="146"/>
                    </a:lnTo>
                    <a:lnTo>
                      <a:pt x="109" y="147"/>
                    </a:lnTo>
                    <a:lnTo>
                      <a:pt x="129" y="173"/>
                    </a:lnTo>
                    <a:lnTo>
                      <a:pt x="138" y="225"/>
                    </a:lnTo>
                    <a:lnTo>
                      <a:pt x="131" y="243"/>
                    </a:lnTo>
                    <a:lnTo>
                      <a:pt x="118" y="238"/>
                    </a:lnTo>
                    <a:lnTo>
                      <a:pt x="81" y="267"/>
                    </a:lnTo>
                    <a:lnTo>
                      <a:pt x="17" y="278"/>
                    </a:lnTo>
                    <a:lnTo>
                      <a:pt x="0" y="295"/>
                    </a:lnTo>
                    <a:lnTo>
                      <a:pt x="13" y="313"/>
                    </a:lnTo>
                    <a:lnTo>
                      <a:pt x="16" y="351"/>
                    </a:lnTo>
                    <a:lnTo>
                      <a:pt x="33" y="355"/>
                    </a:lnTo>
                    <a:lnTo>
                      <a:pt x="76" y="410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EEEA85A6-1DDA-4CE2-8480-F98A4894D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7" y="2304"/>
                <a:ext cx="615" cy="412"/>
              </a:xfrm>
              <a:custGeom>
                <a:avLst/>
                <a:gdLst>
                  <a:gd name="T0" fmla="*/ 409 w 1051"/>
                  <a:gd name="T1" fmla="*/ 67 h 799"/>
                  <a:gd name="T2" fmla="*/ 392 w 1051"/>
                  <a:gd name="T3" fmla="*/ 24 h 799"/>
                  <a:gd name="T4" fmla="*/ 459 w 1051"/>
                  <a:gd name="T5" fmla="*/ 0 h 799"/>
                  <a:gd name="T6" fmla="*/ 471 w 1051"/>
                  <a:gd name="T7" fmla="*/ 46 h 799"/>
                  <a:gd name="T8" fmla="*/ 533 w 1051"/>
                  <a:gd name="T9" fmla="*/ 99 h 799"/>
                  <a:gd name="T10" fmla="*/ 565 w 1051"/>
                  <a:gd name="T11" fmla="*/ 99 h 799"/>
                  <a:gd name="T12" fmla="*/ 591 w 1051"/>
                  <a:gd name="T13" fmla="*/ 149 h 799"/>
                  <a:gd name="T14" fmla="*/ 657 w 1051"/>
                  <a:gd name="T15" fmla="*/ 142 h 799"/>
                  <a:gd name="T16" fmla="*/ 688 w 1051"/>
                  <a:gd name="T17" fmla="*/ 118 h 799"/>
                  <a:gd name="T18" fmla="*/ 708 w 1051"/>
                  <a:gd name="T19" fmla="*/ 142 h 799"/>
                  <a:gd name="T20" fmla="*/ 780 w 1051"/>
                  <a:gd name="T21" fmla="*/ 133 h 799"/>
                  <a:gd name="T22" fmla="*/ 793 w 1051"/>
                  <a:gd name="T23" fmla="*/ 154 h 799"/>
                  <a:gd name="T24" fmla="*/ 868 w 1051"/>
                  <a:gd name="T25" fmla="*/ 184 h 799"/>
                  <a:gd name="T26" fmla="*/ 957 w 1051"/>
                  <a:gd name="T27" fmla="*/ 195 h 799"/>
                  <a:gd name="T28" fmla="*/ 1001 w 1051"/>
                  <a:gd name="T29" fmla="*/ 207 h 799"/>
                  <a:gd name="T30" fmla="*/ 1040 w 1051"/>
                  <a:gd name="T31" fmla="*/ 234 h 799"/>
                  <a:gd name="T32" fmla="*/ 1043 w 1051"/>
                  <a:gd name="T33" fmla="*/ 304 h 799"/>
                  <a:gd name="T34" fmla="*/ 992 w 1051"/>
                  <a:gd name="T35" fmla="*/ 328 h 799"/>
                  <a:gd name="T36" fmla="*/ 911 w 1051"/>
                  <a:gd name="T37" fmla="*/ 356 h 799"/>
                  <a:gd name="T38" fmla="*/ 927 w 1051"/>
                  <a:gd name="T39" fmla="*/ 412 h 799"/>
                  <a:gd name="T40" fmla="*/ 988 w 1051"/>
                  <a:gd name="T41" fmla="*/ 470 h 799"/>
                  <a:gd name="T42" fmla="*/ 961 w 1051"/>
                  <a:gd name="T43" fmla="*/ 566 h 799"/>
                  <a:gd name="T44" fmla="*/ 911 w 1051"/>
                  <a:gd name="T45" fmla="*/ 506 h 799"/>
                  <a:gd name="T46" fmla="*/ 892 w 1051"/>
                  <a:gd name="T47" fmla="*/ 482 h 799"/>
                  <a:gd name="T48" fmla="*/ 839 w 1051"/>
                  <a:gd name="T49" fmla="*/ 473 h 799"/>
                  <a:gd name="T50" fmla="*/ 796 w 1051"/>
                  <a:gd name="T51" fmla="*/ 513 h 799"/>
                  <a:gd name="T52" fmla="*/ 762 w 1051"/>
                  <a:gd name="T53" fmla="*/ 537 h 799"/>
                  <a:gd name="T54" fmla="*/ 712 w 1051"/>
                  <a:gd name="T55" fmla="*/ 526 h 799"/>
                  <a:gd name="T56" fmla="*/ 688 w 1051"/>
                  <a:gd name="T57" fmla="*/ 568 h 799"/>
                  <a:gd name="T58" fmla="*/ 746 w 1051"/>
                  <a:gd name="T59" fmla="*/ 614 h 799"/>
                  <a:gd name="T60" fmla="*/ 659 w 1051"/>
                  <a:gd name="T61" fmla="*/ 626 h 799"/>
                  <a:gd name="T62" fmla="*/ 633 w 1051"/>
                  <a:gd name="T63" fmla="*/ 597 h 799"/>
                  <a:gd name="T64" fmla="*/ 578 w 1051"/>
                  <a:gd name="T65" fmla="*/ 605 h 799"/>
                  <a:gd name="T66" fmla="*/ 565 w 1051"/>
                  <a:gd name="T67" fmla="*/ 564 h 799"/>
                  <a:gd name="T68" fmla="*/ 535 w 1051"/>
                  <a:gd name="T69" fmla="*/ 542 h 799"/>
                  <a:gd name="T70" fmla="*/ 530 w 1051"/>
                  <a:gd name="T71" fmla="*/ 573 h 799"/>
                  <a:gd name="T72" fmla="*/ 499 w 1051"/>
                  <a:gd name="T73" fmla="*/ 599 h 799"/>
                  <a:gd name="T74" fmla="*/ 451 w 1051"/>
                  <a:gd name="T75" fmla="*/ 682 h 799"/>
                  <a:gd name="T76" fmla="*/ 433 w 1051"/>
                  <a:gd name="T77" fmla="*/ 780 h 799"/>
                  <a:gd name="T78" fmla="*/ 368 w 1051"/>
                  <a:gd name="T79" fmla="*/ 798 h 799"/>
                  <a:gd name="T80" fmla="*/ 272 w 1051"/>
                  <a:gd name="T81" fmla="*/ 639 h 799"/>
                  <a:gd name="T82" fmla="*/ 217 w 1051"/>
                  <a:gd name="T83" fmla="*/ 610 h 799"/>
                  <a:gd name="T84" fmla="*/ 219 w 1051"/>
                  <a:gd name="T85" fmla="*/ 568 h 799"/>
                  <a:gd name="T86" fmla="*/ 171 w 1051"/>
                  <a:gd name="T87" fmla="*/ 573 h 799"/>
                  <a:gd name="T88" fmla="*/ 126 w 1051"/>
                  <a:gd name="T89" fmla="*/ 497 h 799"/>
                  <a:gd name="T90" fmla="*/ 118 w 1051"/>
                  <a:gd name="T91" fmla="*/ 350 h 799"/>
                  <a:gd name="T92" fmla="*/ 112 w 1051"/>
                  <a:gd name="T93" fmla="*/ 272 h 799"/>
                  <a:gd name="T94" fmla="*/ 0 w 1051"/>
                  <a:gd name="T95" fmla="*/ 131 h 799"/>
                  <a:gd name="T96" fmla="*/ 16 w 1051"/>
                  <a:gd name="T97" fmla="*/ 94 h 799"/>
                  <a:gd name="T98" fmla="*/ 164 w 1051"/>
                  <a:gd name="T99" fmla="*/ 99 h 799"/>
                  <a:gd name="T100" fmla="*/ 212 w 1051"/>
                  <a:gd name="T101" fmla="*/ 109 h 799"/>
                  <a:gd name="T102" fmla="*/ 291 w 1051"/>
                  <a:gd name="T103" fmla="*/ 147 h 799"/>
                  <a:gd name="T104" fmla="*/ 300 w 1051"/>
                  <a:gd name="T105" fmla="*/ 103 h 799"/>
                  <a:gd name="T106" fmla="*/ 348 w 1051"/>
                  <a:gd name="T107" fmla="*/ 111 h 799"/>
                  <a:gd name="T108" fmla="*/ 396 w 1051"/>
                  <a:gd name="T109" fmla="*/ 101 h 799"/>
                  <a:gd name="T110" fmla="*/ 396 w 1051"/>
                  <a:gd name="T111" fmla="*/ 99 h 79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51"/>
                  <a:gd name="T169" fmla="*/ 0 h 799"/>
                  <a:gd name="T170" fmla="*/ 1051 w 1051"/>
                  <a:gd name="T171" fmla="*/ 799 h 79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51" h="799">
                    <a:moveTo>
                      <a:pt x="396" y="99"/>
                    </a:moveTo>
                    <a:lnTo>
                      <a:pt x="409" y="67"/>
                    </a:lnTo>
                    <a:lnTo>
                      <a:pt x="394" y="50"/>
                    </a:lnTo>
                    <a:lnTo>
                      <a:pt x="392" y="24"/>
                    </a:lnTo>
                    <a:lnTo>
                      <a:pt x="447" y="0"/>
                    </a:lnTo>
                    <a:lnTo>
                      <a:pt x="459" y="0"/>
                    </a:lnTo>
                    <a:lnTo>
                      <a:pt x="468" y="19"/>
                    </a:lnTo>
                    <a:lnTo>
                      <a:pt x="471" y="46"/>
                    </a:lnTo>
                    <a:lnTo>
                      <a:pt x="497" y="63"/>
                    </a:lnTo>
                    <a:lnTo>
                      <a:pt x="533" y="99"/>
                    </a:lnTo>
                    <a:lnTo>
                      <a:pt x="552" y="85"/>
                    </a:lnTo>
                    <a:lnTo>
                      <a:pt x="565" y="99"/>
                    </a:lnTo>
                    <a:lnTo>
                      <a:pt x="569" y="133"/>
                    </a:lnTo>
                    <a:lnTo>
                      <a:pt x="591" y="149"/>
                    </a:lnTo>
                    <a:lnTo>
                      <a:pt x="648" y="154"/>
                    </a:lnTo>
                    <a:lnTo>
                      <a:pt x="657" y="142"/>
                    </a:lnTo>
                    <a:lnTo>
                      <a:pt x="655" y="127"/>
                    </a:lnTo>
                    <a:lnTo>
                      <a:pt x="688" y="118"/>
                    </a:lnTo>
                    <a:lnTo>
                      <a:pt x="705" y="123"/>
                    </a:lnTo>
                    <a:lnTo>
                      <a:pt x="708" y="142"/>
                    </a:lnTo>
                    <a:lnTo>
                      <a:pt x="722" y="145"/>
                    </a:lnTo>
                    <a:lnTo>
                      <a:pt x="780" y="133"/>
                    </a:lnTo>
                    <a:lnTo>
                      <a:pt x="791" y="138"/>
                    </a:lnTo>
                    <a:lnTo>
                      <a:pt x="793" y="154"/>
                    </a:lnTo>
                    <a:lnTo>
                      <a:pt x="817" y="160"/>
                    </a:lnTo>
                    <a:lnTo>
                      <a:pt x="868" y="184"/>
                    </a:lnTo>
                    <a:lnTo>
                      <a:pt x="896" y="173"/>
                    </a:lnTo>
                    <a:lnTo>
                      <a:pt x="957" y="195"/>
                    </a:lnTo>
                    <a:lnTo>
                      <a:pt x="971" y="213"/>
                    </a:lnTo>
                    <a:lnTo>
                      <a:pt x="1001" y="207"/>
                    </a:lnTo>
                    <a:lnTo>
                      <a:pt x="1021" y="208"/>
                    </a:lnTo>
                    <a:lnTo>
                      <a:pt x="1040" y="234"/>
                    </a:lnTo>
                    <a:lnTo>
                      <a:pt x="1050" y="286"/>
                    </a:lnTo>
                    <a:lnTo>
                      <a:pt x="1043" y="304"/>
                    </a:lnTo>
                    <a:lnTo>
                      <a:pt x="1030" y="299"/>
                    </a:lnTo>
                    <a:lnTo>
                      <a:pt x="992" y="328"/>
                    </a:lnTo>
                    <a:lnTo>
                      <a:pt x="928" y="339"/>
                    </a:lnTo>
                    <a:lnTo>
                      <a:pt x="911" y="356"/>
                    </a:lnTo>
                    <a:lnTo>
                      <a:pt x="925" y="374"/>
                    </a:lnTo>
                    <a:lnTo>
                      <a:pt x="927" y="412"/>
                    </a:lnTo>
                    <a:lnTo>
                      <a:pt x="944" y="416"/>
                    </a:lnTo>
                    <a:lnTo>
                      <a:pt x="988" y="470"/>
                    </a:lnTo>
                    <a:lnTo>
                      <a:pt x="990" y="544"/>
                    </a:lnTo>
                    <a:lnTo>
                      <a:pt x="961" y="566"/>
                    </a:lnTo>
                    <a:lnTo>
                      <a:pt x="935" y="540"/>
                    </a:lnTo>
                    <a:lnTo>
                      <a:pt x="911" y="506"/>
                    </a:lnTo>
                    <a:lnTo>
                      <a:pt x="909" y="487"/>
                    </a:lnTo>
                    <a:lnTo>
                      <a:pt x="892" y="482"/>
                    </a:lnTo>
                    <a:lnTo>
                      <a:pt x="872" y="489"/>
                    </a:lnTo>
                    <a:lnTo>
                      <a:pt x="839" y="473"/>
                    </a:lnTo>
                    <a:lnTo>
                      <a:pt x="823" y="511"/>
                    </a:lnTo>
                    <a:lnTo>
                      <a:pt x="796" y="513"/>
                    </a:lnTo>
                    <a:lnTo>
                      <a:pt x="775" y="544"/>
                    </a:lnTo>
                    <a:lnTo>
                      <a:pt x="762" y="537"/>
                    </a:lnTo>
                    <a:lnTo>
                      <a:pt x="743" y="544"/>
                    </a:lnTo>
                    <a:lnTo>
                      <a:pt x="712" y="526"/>
                    </a:lnTo>
                    <a:lnTo>
                      <a:pt x="688" y="555"/>
                    </a:lnTo>
                    <a:lnTo>
                      <a:pt x="688" y="568"/>
                    </a:lnTo>
                    <a:lnTo>
                      <a:pt x="736" y="595"/>
                    </a:lnTo>
                    <a:lnTo>
                      <a:pt x="746" y="614"/>
                    </a:lnTo>
                    <a:lnTo>
                      <a:pt x="712" y="627"/>
                    </a:lnTo>
                    <a:lnTo>
                      <a:pt x="659" y="626"/>
                    </a:lnTo>
                    <a:lnTo>
                      <a:pt x="653" y="603"/>
                    </a:lnTo>
                    <a:lnTo>
                      <a:pt x="633" y="597"/>
                    </a:lnTo>
                    <a:lnTo>
                      <a:pt x="600" y="617"/>
                    </a:lnTo>
                    <a:lnTo>
                      <a:pt x="578" y="605"/>
                    </a:lnTo>
                    <a:lnTo>
                      <a:pt x="576" y="576"/>
                    </a:lnTo>
                    <a:lnTo>
                      <a:pt x="565" y="564"/>
                    </a:lnTo>
                    <a:lnTo>
                      <a:pt x="565" y="548"/>
                    </a:lnTo>
                    <a:lnTo>
                      <a:pt x="535" y="542"/>
                    </a:lnTo>
                    <a:lnTo>
                      <a:pt x="526" y="550"/>
                    </a:lnTo>
                    <a:lnTo>
                      <a:pt x="530" y="573"/>
                    </a:lnTo>
                    <a:lnTo>
                      <a:pt x="506" y="583"/>
                    </a:lnTo>
                    <a:lnTo>
                      <a:pt x="499" y="599"/>
                    </a:lnTo>
                    <a:lnTo>
                      <a:pt x="506" y="619"/>
                    </a:lnTo>
                    <a:lnTo>
                      <a:pt x="451" y="682"/>
                    </a:lnTo>
                    <a:lnTo>
                      <a:pt x="459" y="757"/>
                    </a:lnTo>
                    <a:lnTo>
                      <a:pt x="433" y="780"/>
                    </a:lnTo>
                    <a:lnTo>
                      <a:pt x="420" y="766"/>
                    </a:lnTo>
                    <a:lnTo>
                      <a:pt x="368" y="798"/>
                    </a:lnTo>
                    <a:lnTo>
                      <a:pt x="348" y="786"/>
                    </a:lnTo>
                    <a:lnTo>
                      <a:pt x="272" y="639"/>
                    </a:lnTo>
                    <a:lnTo>
                      <a:pt x="241" y="617"/>
                    </a:lnTo>
                    <a:lnTo>
                      <a:pt x="217" y="610"/>
                    </a:lnTo>
                    <a:lnTo>
                      <a:pt x="205" y="590"/>
                    </a:lnTo>
                    <a:lnTo>
                      <a:pt x="219" y="568"/>
                    </a:lnTo>
                    <a:lnTo>
                      <a:pt x="197" y="550"/>
                    </a:lnTo>
                    <a:lnTo>
                      <a:pt x="171" y="573"/>
                    </a:lnTo>
                    <a:lnTo>
                      <a:pt x="145" y="576"/>
                    </a:lnTo>
                    <a:lnTo>
                      <a:pt x="126" y="497"/>
                    </a:lnTo>
                    <a:lnTo>
                      <a:pt x="122" y="477"/>
                    </a:lnTo>
                    <a:lnTo>
                      <a:pt x="118" y="350"/>
                    </a:lnTo>
                    <a:lnTo>
                      <a:pt x="93" y="286"/>
                    </a:lnTo>
                    <a:lnTo>
                      <a:pt x="112" y="272"/>
                    </a:lnTo>
                    <a:lnTo>
                      <a:pt x="61" y="180"/>
                    </a:lnTo>
                    <a:lnTo>
                      <a:pt x="0" y="131"/>
                    </a:lnTo>
                    <a:lnTo>
                      <a:pt x="9" y="103"/>
                    </a:lnTo>
                    <a:lnTo>
                      <a:pt x="16" y="94"/>
                    </a:lnTo>
                    <a:lnTo>
                      <a:pt x="105" y="80"/>
                    </a:lnTo>
                    <a:lnTo>
                      <a:pt x="164" y="99"/>
                    </a:lnTo>
                    <a:lnTo>
                      <a:pt x="199" y="87"/>
                    </a:lnTo>
                    <a:lnTo>
                      <a:pt x="212" y="109"/>
                    </a:lnTo>
                    <a:lnTo>
                      <a:pt x="256" y="154"/>
                    </a:lnTo>
                    <a:lnTo>
                      <a:pt x="291" y="147"/>
                    </a:lnTo>
                    <a:lnTo>
                      <a:pt x="291" y="120"/>
                    </a:lnTo>
                    <a:lnTo>
                      <a:pt x="300" y="103"/>
                    </a:lnTo>
                    <a:lnTo>
                      <a:pt x="335" y="89"/>
                    </a:lnTo>
                    <a:lnTo>
                      <a:pt x="348" y="111"/>
                    </a:lnTo>
                    <a:lnTo>
                      <a:pt x="368" y="96"/>
                    </a:lnTo>
                    <a:lnTo>
                      <a:pt x="396" y="101"/>
                    </a:lnTo>
                    <a:lnTo>
                      <a:pt x="396" y="99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F5E70F88-9825-4D58-A83B-F7FE1EBEE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" y="2147"/>
                <a:ext cx="968" cy="465"/>
              </a:xfrm>
              <a:custGeom>
                <a:avLst/>
                <a:gdLst>
                  <a:gd name="T0" fmla="*/ 1005 w 1652"/>
                  <a:gd name="T1" fmla="*/ 860 h 902"/>
                  <a:gd name="T2" fmla="*/ 1031 w 1652"/>
                  <a:gd name="T3" fmla="*/ 889 h 902"/>
                  <a:gd name="T4" fmla="*/ 1114 w 1652"/>
                  <a:gd name="T5" fmla="*/ 860 h 902"/>
                  <a:gd name="T6" fmla="*/ 1167 w 1652"/>
                  <a:gd name="T7" fmla="*/ 821 h 902"/>
                  <a:gd name="T8" fmla="*/ 1231 w 1652"/>
                  <a:gd name="T9" fmla="*/ 797 h 902"/>
                  <a:gd name="T10" fmla="*/ 1296 w 1652"/>
                  <a:gd name="T11" fmla="*/ 774 h 902"/>
                  <a:gd name="T12" fmla="*/ 1404 w 1652"/>
                  <a:gd name="T13" fmla="*/ 756 h 902"/>
                  <a:gd name="T14" fmla="*/ 1406 w 1652"/>
                  <a:gd name="T15" fmla="*/ 797 h 902"/>
                  <a:gd name="T16" fmla="*/ 1439 w 1652"/>
                  <a:gd name="T17" fmla="*/ 803 h 902"/>
                  <a:gd name="T18" fmla="*/ 1418 w 1652"/>
                  <a:gd name="T19" fmla="*/ 853 h 902"/>
                  <a:gd name="T20" fmla="*/ 1439 w 1652"/>
                  <a:gd name="T21" fmla="*/ 860 h 902"/>
                  <a:gd name="T22" fmla="*/ 1530 w 1652"/>
                  <a:gd name="T23" fmla="*/ 853 h 902"/>
                  <a:gd name="T24" fmla="*/ 1585 w 1652"/>
                  <a:gd name="T25" fmla="*/ 872 h 902"/>
                  <a:gd name="T26" fmla="*/ 1609 w 1652"/>
                  <a:gd name="T27" fmla="*/ 882 h 902"/>
                  <a:gd name="T28" fmla="*/ 1614 w 1652"/>
                  <a:gd name="T29" fmla="*/ 821 h 902"/>
                  <a:gd name="T30" fmla="*/ 1651 w 1652"/>
                  <a:gd name="T31" fmla="*/ 781 h 902"/>
                  <a:gd name="T32" fmla="*/ 1622 w 1652"/>
                  <a:gd name="T33" fmla="*/ 589 h 902"/>
                  <a:gd name="T34" fmla="*/ 1590 w 1652"/>
                  <a:gd name="T35" fmla="*/ 483 h 902"/>
                  <a:gd name="T36" fmla="*/ 1511 w 1652"/>
                  <a:gd name="T37" fmla="*/ 445 h 902"/>
                  <a:gd name="T38" fmla="*/ 1461 w 1652"/>
                  <a:gd name="T39" fmla="*/ 542 h 902"/>
                  <a:gd name="T40" fmla="*/ 1366 w 1652"/>
                  <a:gd name="T41" fmla="*/ 491 h 902"/>
                  <a:gd name="T42" fmla="*/ 1191 w 1652"/>
                  <a:gd name="T43" fmla="*/ 428 h 902"/>
                  <a:gd name="T44" fmla="*/ 1119 w 1652"/>
                  <a:gd name="T45" fmla="*/ 417 h 902"/>
                  <a:gd name="T46" fmla="*/ 978 w 1652"/>
                  <a:gd name="T47" fmla="*/ 357 h 902"/>
                  <a:gd name="T48" fmla="*/ 911 w 1652"/>
                  <a:gd name="T49" fmla="*/ 194 h 902"/>
                  <a:gd name="T50" fmla="*/ 937 w 1652"/>
                  <a:gd name="T51" fmla="*/ 141 h 902"/>
                  <a:gd name="T52" fmla="*/ 935 w 1652"/>
                  <a:gd name="T53" fmla="*/ 70 h 902"/>
                  <a:gd name="T54" fmla="*/ 945 w 1652"/>
                  <a:gd name="T55" fmla="*/ 35 h 902"/>
                  <a:gd name="T56" fmla="*/ 823 w 1652"/>
                  <a:gd name="T57" fmla="*/ 0 h 902"/>
                  <a:gd name="T58" fmla="*/ 734 w 1652"/>
                  <a:gd name="T59" fmla="*/ 11 h 902"/>
                  <a:gd name="T60" fmla="*/ 621 w 1652"/>
                  <a:gd name="T61" fmla="*/ 48 h 902"/>
                  <a:gd name="T62" fmla="*/ 512 w 1652"/>
                  <a:gd name="T63" fmla="*/ 62 h 902"/>
                  <a:gd name="T64" fmla="*/ 437 w 1652"/>
                  <a:gd name="T65" fmla="*/ 21 h 902"/>
                  <a:gd name="T66" fmla="*/ 317 w 1652"/>
                  <a:gd name="T67" fmla="*/ 43 h 902"/>
                  <a:gd name="T68" fmla="*/ 268 w 1652"/>
                  <a:gd name="T69" fmla="*/ 16 h 902"/>
                  <a:gd name="T70" fmla="*/ 177 w 1652"/>
                  <a:gd name="T71" fmla="*/ 28 h 902"/>
                  <a:gd name="T72" fmla="*/ 133 w 1652"/>
                  <a:gd name="T73" fmla="*/ 86 h 902"/>
                  <a:gd name="T74" fmla="*/ 109 w 1652"/>
                  <a:gd name="T75" fmla="*/ 117 h 902"/>
                  <a:gd name="T76" fmla="*/ 78 w 1652"/>
                  <a:gd name="T77" fmla="*/ 132 h 902"/>
                  <a:gd name="T78" fmla="*/ 62 w 1652"/>
                  <a:gd name="T79" fmla="*/ 156 h 902"/>
                  <a:gd name="T80" fmla="*/ 89 w 1652"/>
                  <a:gd name="T81" fmla="*/ 207 h 902"/>
                  <a:gd name="T82" fmla="*/ 83 w 1652"/>
                  <a:gd name="T83" fmla="*/ 260 h 902"/>
                  <a:gd name="T84" fmla="*/ 24 w 1652"/>
                  <a:gd name="T85" fmla="*/ 243 h 902"/>
                  <a:gd name="T86" fmla="*/ 0 w 1652"/>
                  <a:gd name="T87" fmla="*/ 262 h 902"/>
                  <a:gd name="T88" fmla="*/ 12 w 1652"/>
                  <a:gd name="T89" fmla="*/ 311 h 902"/>
                  <a:gd name="T90" fmla="*/ 9 w 1652"/>
                  <a:gd name="T91" fmla="*/ 356 h 902"/>
                  <a:gd name="T92" fmla="*/ 34 w 1652"/>
                  <a:gd name="T93" fmla="*/ 373 h 902"/>
                  <a:gd name="T94" fmla="*/ 109 w 1652"/>
                  <a:gd name="T95" fmla="*/ 443 h 902"/>
                  <a:gd name="T96" fmla="*/ 153 w 1652"/>
                  <a:gd name="T97" fmla="*/ 508 h 902"/>
                  <a:gd name="T98" fmla="*/ 181 w 1652"/>
                  <a:gd name="T99" fmla="*/ 530 h 902"/>
                  <a:gd name="T100" fmla="*/ 232 w 1652"/>
                  <a:gd name="T101" fmla="*/ 525 h 902"/>
                  <a:gd name="T102" fmla="*/ 349 w 1652"/>
                  <a:gd name="T103" fmla="*/ 655 h 902"/>
                  <a:gd name="T104" fmla="*/ 385 w 1652"/>
                  <a:gd name="T105" fmla="*/ 642 h 902"/>
                  <a:gd name="T106" fmla="*/ 396 w 1652"/>
                  <a:gd name="T107" fmla="*/ 693 h 902"/>
                  <a:gd name="T108" fmla="*/ 468 w 1652"/>
                  <a:gd name="T109" fmla="*/ 723 h 902"/>
                  <a:gd name="T110" fmla="*/ 528 w 1652"/>
                  <a:gd name="T111" fmla="*/ 785 h 902"/>
                  <a:gd name="T112" fmla="*/ 538 w 1652"/>
                  <a:gd name="T113" fmla="*/ 812 h 902"/>
                  <a:gd name="T114" fmla="*/ 607 w 1652"/>
                  <a:gd name="T115" fmla="*/ 809 h 902"/>
                  <a:gd name="T116" fmla="*/ 720 w 1652"/>
                  <a:gd name="T117" fmla="*/ 834 h 902"/>
                  <a:gd name="T118" fmla="*/ 772 w 1652"/>
                  <a:gd name="T119" fmla="*/ 850 h 902"/>
                  <a:gd name="T120" fmla="*/ 775 w 1652"/>
                  <a:gd name="T121" fmla="*/ 901 h 902"/>
                  <a:gd name="T122" fmla="*/ 873 w 1652"/>
                  <a:gd name="T123" fmla="*/ 823 h 902"/>
                  <a:gd name="T124" fmla="*/ 952 w 1652"/>
                  <a:gd name="T125" fmla="*/ 853 h 90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52"/>
                  <a:gd name="T190" fmla="*/ 0 h 902"/>
                  <a:gd name="T191" fmla="*/ 1652 w 1652"/>
                  <a:gd name="T192" fmla="*/ 902 h 90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52" h="902">
                    <a:moveTo>
                      <a:pt x="952" y="853"/>
                    </a:moveTo>
                    <a:lnTo>
                      <a:pt x="1005" y="860"/>
                    </a:lnTo>
                    <a:lnTo>
                      <a:pt x="1023" y="884"/>
                    </a:lnTo>
                    <a:lnTo>
                      <a:pt x="1031" y="889"/>
                    </a:lnTo>
                    <a:lnTo>
                      <a:pt x="1110" y="874"/>
                    </a:lnTo>
                    <a:lnTo>
                      <a:pt x="1114" y="860"/>
                    </a:lnTo>
                    <a:lnTo>
                      <a:pt x="1129" y="851"/>
                    </a:lnTo>
                    <a:lnTo>
                      <a:pt x="1167" y="821"/>
                    </a:lnTo>
                    <a:lnTo>
                      <a:pt x="1200" y="816"/>
                    </a:lnTo>
                    <a:lnTo>
                      <a:pt x="1231" y="797"/>
                    </a:lnTo>
                    <a:lnTo>
                      <a:pt x="1289" y="763"/>
                    </a:lnTo>
                    <a:lnTo>
                      <a:pt x="1296" y="774"/>
                    </a:lnTo>
                    <a:lnTo>
                      <a:pt x="1340" y="790"/>
                    </a:lnTo>
                    <a:lnTo>
                      <a:pt x="1404" y="756"/>
                    </a:lnTo>
                    <a:lnTo>
                      <a:pt x="1423" y="770"/>
                    </a:lnTo>
                    <a:lnTo>
                      <a:pt x="1406" y="797"/>
                    </a:lnTo>
                    <a:lnTo>
                      <a:pt x="1413" y="803"/>
                    </a:lnTo>
                    <a:lnTo>
                      <a:pt x="1439" y="803"/>
                    </a:lnTo>
                    <a:lnTo>
                      <a:pt x="1440" y="814"/>
                    </a:lnTo>
                    <a:lnTo>
                      <a:pt x="1418" y="853"/>
                    </a:lnTo>
                    <a:lnTo>
                      <a:pt x="1425" y="860"/>
                    </a:lnTo>
                    <a:lnTo>
                      <a:pt x="1439" y="860"/>
                    </a:lnTo>
                    <a:lnTo>
                      <a:pt x="1502" y="877"/>
                    </a:lnTo>
                    <a:lnTo>
                      <a:pt x="1530" y="853"/>
                    </a:lnTo>
                    <a:lnTo>
                      <a:pt x="1572" y="887"/>
                    </a:lnTo>
                    <a:lnTo>
                      <a:pt x="1585" y="872"/>
                    </a:lnTo>
                    <a:lnTo>
                      <a:pt x="1596" y="882"/>
                    </a:lnTo>
                    <a:lnTo>
                      <a:pt x="1609" y="882"/>
                    </a:lnTo>
                    <a:lnTo>
                      <a:pt x="1616" y="872"/>
                    </a:lnTo>
                    <a:lnTo>
                      <a:pt x="1614" y="821"/>
                    </a:lnTo>
                    <a:lnTo>
                      <a:pt x="1624" y="814"/>
                    </a:lnTo>
                    <a:lnTo>
                      <a:pt x="1651" y="781"/>
                    </a:lnTo>
                    <a:lnTo>
                      <a:pt x="1647" y="653"/>
                    </a:lnTo>
                    <a:lnTo>
                      <a:pt x="1622" y="589"/>
                    </a:lnTo>
                    <a:lnTo>
                      <a:pt x="1640" y="576"/>
                    </a:lnTo>
                    <a:lnTo>
                      <a:pt x="1590" y="483"/>
                    </a:lnTo>
                    <a:lnTo>
                      <a:pt x="1528" y="434"/>
                    </a:lnTo>
                    <a:lnTo>
                      <a:pt x="1511" y="445"/>
                    </a:lnTo>
                    <a:lnTo>
                      <a:pt x="1513" y="474"/>
                    </a:lnTo>
                    <a:lnTo>
                      <a:pt x="1461" y="542"/>
                    </a:lnTo>
                    <a:lnTo>
                      <a:pt x="1373" y="525"/>
                    </a:lnTo>
                    <a:lnTo>
                      <a:pt x="1366" y="491"/>
                    </a:lnTo>
                    <a:lnTo>
                      <a:pt x="1311" y="448"/>
                    </a:lnTo>
                    <a:lnTo>
                      <a:pt x="1191" y="428"/>
                    </a:lnTo>
                    <a:lnTo>
                      <a:pt x="1138" y="419"/>
                    </a:lnTo>
                    <a:lnTo>
                      <a:pt x="1119" y="417"/>
                    </a:lnTo>
                    <a:lnTo>
                      <a:pt x="1073" y="380"/>
                    </a:lnTo>
                    <a:lnTo>
                      <a:pt x="978" y="357"/>
                    </a:lnTo>
                    <a:lnTo>
                      <a:pt x="913" y="229"/>
                    </a:lnTo>
                    <a:lnTo>
                      <a:pt x="911" y="194"/>
                    </a:lnTo>
                    <a:lnTo>
                      <a:pt x="937" y="180"/>
                    </a:lnTo>
                    <a:lnTo>
                      <a:pt x="937" y="141"/>
                    </a:lnTo>
                    <a:lnTo>
                      <a:pt x="956" y="93"/>
                    </a:lnTo>
                    <a:lnTo>
                      <a:pt x="935" y="70"/>
                    </a:lnTo>
                    <a:lnTo>
                      <a:pt x="963" y="46"/>
                    </a:lnTo>
                    <a:lnTo>
                      <a:pt x="945" y="35"/>
                    </a:lnTo>
                    <a:lnTo>
                      <a:pt x="902" y="35"/>
                    </a:lnTo>
                    <a:lnTo>
                      <a:pt x="823" y="0"/>
                    </a:lnTo>
                    <a:lnTo>
                      <a:pt x="772" y="0"/>
                    </a:lnTo>
                    <a:lnTo>
                      <a:pt x="734" y="11"/>
                    </a:lnTo>
                    <a:lnTo>
                      <a:pt x="689" y="11"/>
                    </a:lnTo>
                    <a:lnTo>
                      <a:pt x="621" y="48"/>
                    </a:lnTo>
                    <a:lnTo>
                      <a:pt x="567" y="42"/>
                    </a:lnTo>
                    <a:lnTo>
                      <a:pt x="512" y="62"/>
                    </a:lnTo>
                    <a:lnTo>
                      <a:pt x="466" y="46"/>
                    </a:lnTo>
                    <a:lnTo>
                      <a:pt x="437" y="21"/>
                    </a:lnTo>
                    <a:lnTo>
                      <a:pt x="365" y="11"/>
                    </a:lnTo>
                    <a:lnTo>
                      <a:pt x="317" y="43"/>
                    </a:lnTo>
                    <a:lnTo>
                      <a:pt x="291" y="33"/>
                    </a:lnTo>
                    <a:lnTo>
                      <a:pt x="268" y="16"/>
                    </a:lnTo>
                    <a:lnTo>
                      <a:pt x="217" y="2"/>
                    </a:lnTo>
                    <a:lnTo>
                      <a:pt x="177" y="28"/>
                    </a:lnTo>
                    <a:lnTo>
                      <a:pt x="164" y="69"/>
                    </a:lnTo>
                    <a:lnTo>
                      <a:pt x="133" y="86"/>
                    </a:lnTo>
                    <a:lnTo>
                      <a:pt x="129" y="110"/>
                    </a:lnTo>
                    <a:lnTo>
                      <a:pt x="109" y="117"/>
                    </a:lnTo>
                    <a:lnTo>
                      <a:pt x="86" y="115"/>
                    </a:lnTo>
                    <a:lnTo>
                      <a:pt x="78" y="132"/>
                    </a:lnTo>
                    <a:lnTo>
                      <a:pt x="74" y="156"/>
                    </a:lnTo>
                    <a:lnTo>
                      <a:pt x="62" y="156"/>
                    </a:lnTo>
                    <a:lnTo>
                      <a:pt x="62" y="180"/>
                    </a:lnTo>
                    <a:lnTo>
                      <a:pt x="89" y="207"/>
                    </a:lnTo>
                    <a:lnTo>
                      <a:pt x="89" y="245"/>
                    </a:lnTo>
                    <a:lnTo>
                      <a:pt x="83" y="260"/>
                    </a:lnTo>
                    <a:lnTo>
                      <a:pt x="43" y="265"/>
                    </a:lnTo>
                    <a:lnTo>
                      <a:pt x="24" y="243"/>
                    </a:lnTo>
                    <a:lnTo>
                      <a:pt x="2" y="245"/>
                    </a:lnTo>
                    <a:lnTo>
                      <a:pt x="0" y="262"/>
                    </a:lnTo>
                    <a:lnTo>
                      <a:pt x="10" y="291"/>
                    </a:lnTo>
                    <a:lnTo>
                      <a:pt x="12" y="311"/>
                    </a:lnTo>
                    <a:lnTo>
                      <a:pt x="12" y="337"/>
                    </a:lnTo>
                    <a:lnTo>
                      <a:pt x="9" y="356"/>
                    </a:lnTo>
                    <a:lnTo>
                      <a:pt x="10" y="371"/>
                    </a:lnTo>
                    <a:lnTo>
                      <a:pt x="34" y="373"/>
                    </a:lnTo>
                    <a:lnTo>
                      <a:pt x="50" y="397"/>
                    </a:lnTo>
                    <a:lnTo>
                      <a:pt x="109" y="443"/>
                    </a:lnTo>
                    <a:lnTo>
                      <a:pt x="109" y="459"/>
                    </a:lnTo>
                    <a:lnTo>
                      <a:pt x="153" y="508"/>
                    </a:lnTo>
                    <a:lnTo>
                      <a:pt x="165" y="525"/>
                    </a:lnTo>
                    <a:lnTo>
                      <a:pt x="181" y="530"/>
                    </a:lnTo>
                    <a:lnTo>
                      <a:pt x="208" y="503"/>
                    </a:lnTo>
                    <a:lnTo>
                      <a:pt x="232" y="525"/>
                    </a:lnTo>
                    <a:lnTo>
                      <a:pt x="332" y="611"/>
                    </a:lnTo>
                    <a:lnTo>
                      <a:pt x="349" y="655"/>
                    </a:lnTo>
                    <a:lnTo>
                      <a:pt x="372" y="655"/>
                    </a:lnTo>
                    <a:lnTo>
                      <a:pt x="385" y="642"/>
                    </a:lnTo>
                    <a:lnTo>
                      <a:pt x="396" y="653"/>
                    </a:lnTo>
                    <a:lnTo>
                      <a:pt x="396" y="693"/>
                    </a:lnTo>
                    <a:lnTo>
                      <a:pt x="455" y="725"/>
                    </a:lnTo>
                    <a:lnTo>
                      <a:pt x="468" y="723"/>
                    </a:lnTo>
                    <a:lnTo>
                      <a:pt x="476" y="756"/>
                    </a:lnTo>
                    <a:lnTo>
                      <a:pt x="528" y="785"/>
                    </a:lnTo>
                    <a:lnTo>
                      <a:pt x="529" y="805"/>
                    </a:lnTo>
                    <a:lnTo>
                      <a:pt x="538" y="812"/>
                    </a:lnTo>
                    <a:lnTo>
                      <a:pt x="581" y="809"/>
                    </a:lnTo>
                    <a:lnTo>
                      <a:pt x="607" y="809"/>
                    </a:lnTo>
                    <a:lnTo>
                      <a:pt x="641" y="836"/>
                    </a:lnTo>
                    <a:lnTo>
                      <a:pt x="720" y="834"/>
                    </a:lnTo>
                    <a:lnTo>
                      <a:pt x="762" y="831"/>
                    </a:lnTo>
                    <a:lnTo>
                      <a:pt x="772" y="850"/>
                    </a:lnTo>
                    <a:lnTo>
                      <a:pt x="763" y="887"/>
                    </a:lnTo>
                    <a:lnTo>
                      <a:pt x="775" y="901"/>
                    </a:lnTo>
                    <a:lnTo>
                      <a:pt x="818" y="862"/>
                    </a:lnTo>
                    <a:lnTo>
                      <a:pt x="873" y="823"/>
                    </a:lnTo>
                    <a:lnTo>
                      <a:pt x="913" y="829"/>
                    </a:lnTo>
                    <a:lnTo>
                      <a:pt x="952" y="853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Freeform 21">
                <a:extLst>
                  <a:ext uri="{FF2B5EF4-FFF2-40B4-BE49-F238E27FC236}">
                    <a16:creationId xmlns:a16="http://schemas.microsoft.com/office/drawing/2014/main" id="{53B91804-3B1D-4D28-835A-8D2E76557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" y="2030"/>
                <a:ext cx="626" cy="396"/>
              </a:xfrm>
              <a:custGeom>
                <a:avLst/>
                <a:gdLst>
                  <a:gd name="T0" fmla="*/ 86 w 1067"/>
                  <a:gd name="T1" fmla="*/ 286 h 770"/>
                  <a:gd name="T2" fmla="*/ 138 w 1067"/>
                  <a:gd name="T3" fmla="*/ 255 h 770"/>
                  <a:gd name="T4" fmla="*/ 115 w 1067"/>
                  <a:gd name="T5" fmla="*/ 238 h 770"/>
                  <a:gd name="T6" fmla="*/ 148 w 1067"/>
                  <a:gd name="T7" fmla="*/ 209 h 770"/>
                  <a:gd name="T8" fmla="*/ 107 w 1067"/>
                  <a:gd name="T9" fmla="*/ 125 h 770"/>
                  <a:gd name="T10" fmla="*/ 133 w 1067"/>
                  <a:gd name="T11" fmla="*/ 50 h 770"/>
                  <a:gd name="T12" fmla="*/ 347 w 1067"/>
                  <a:gd name="T13" fmla="*/ 0 h 770"/>
                  <a:gd name="T14" fmla="*/ 478 w 1067"/>
                  <a:gd name="T15" fmla="*/ 28 h 770"/>
                  <a:gd name="T16" fmla="*/ 554 w 1067"/>
                  <a:gd name="T17" fmla="*/ 72 h 770"/>
                  <a:gd name="T18" fmla="*/ 626 w 1067"/>
                  <a:gd name="T19" fmla="*/ 43 h 770"/>
                  <a:gd name="T20" fmla="*/ 719 w 1067"/>
                  <a:gd name="T21" fmla="*/ 33 h 770"/>
                  <a:gd name="T22" fmla="*/ 838 w 1067"/>
                  <a:gd name="T23" fmla="*/ 65 h 770"/>
                  <a:gd name="T24" fmla="*/ 912 w 1067"/>
                  <a:gd name="T25" fmla="*/ 151 h 770"/>
                  <a:gd name="T26" fmla="*/ 980 w 1067"/>
                  <a:gd name="T27" fmla="*/ 176 h 770"/>
                  <a:gd name="T28" fmla="*/ 1046 w 1067"/>
                  <a:gd name="T29" fmla="*/ 295 h 770"/>
                  <a:gd name="T30" fmla="*/ 1059 w 1067"/>
                  <a:gd name="T31" fmla="*/ 378 h 770"/>
                  <a:gd name="T32" fmla="*/ 1023 w 1067"/>
                  <a:gd name="T33" fmla="*/ 436 h 770"/>
                  <a:gd name="T34" fmla="*/ 984 w 1067"/>
                  <a:gd name="T35" fmla="*/ 474 h 770"/>
                  <a:gd name="T36" fmla="*/ 965 w 1067"/>
                  <a:gd name="T37" fmla="*/ 527 h 770"/>
                  <a:gd name="T38" fmla="*/ 920 w 1067"/>
                  <a:gd name="T39" fmla="*/ 500 h 770"/>
                  <a:gd name="T40" fmla="*/ 923 w 1067"/>
                  <a:gd name="T41" fmla="*/ 542 h 770"/>
                  <a:gd name="T42" fmla="*/ 991 w 1067"/>
                  <a:gd name="T43" fmla="*/ 580 h 770"/>
                  <a:gd name="T44" fmla="*/ 1026 w 1067"/>
                  <a:gd name="T45" fmla="*/ 597 h 770"/>
                  <a:gd name="T46" fmla="*/ 1013 w 1067"/>
                  <a:gd name="T47" fmla="*/ 630 h 770"/>
                  <a:gd name="T48" fmla="*/ 965 w 1067"/>
                  <a:gd name="T49" fmla="*/ 641 h 770"/>
                  <a:gd name="T50" fmla="*/ 917 w 1067"/>
                  <a:gd name="T51" fmla="*/ 633 h 770"/>
                  <a:gd name="T52" fmla="*/ 908 w 1067"/>
                  <a:gd name="T53" fmla="*/ 676 h 770"/>
                  <a:gd name="T54" fmla="*/ 829 w 1067"/>
                  <a:gd name="T55" fmla="*/ 638 h 770"/>
                  <a:gd name="T56" fmla="*/ 781 w 1067"/>
                  <a:gd name="T57" fmla="*/ 628 h 770"/>
                  <a:gd name="T58" fmla="*/ 632 w 1067"/>
                  <a:gd name="T59" fmla="*/ 623 h 770"/>
                  <a:gd name="T60" fmla="*/ 616 w 1067"/>
                  <a:gd name="T61" fmla="*/ 660 h 770"/>
                  <a:gd name="T62" fmla="*/ 602 w 1067"/>
                  <a:gd name="T63" fmla="*/ 701 h 770"/>
                  <a:gd name="T64" fmla="*/ 461 w 1067"/>
                  <a:gd name="T65" fmla="*/ 751 h 770"/>
                  <a:gd name="T66" fmla="*/ 399 w 1067"/>
                  <a:gd name="T67" fmla="*/ 674 h 770"/>
                  <a:gd name="T68" fmla="*/ 227 w 1067"/>
                  <a:gd name="T69" fmla="*/ 645 h 770"/>
                  <a:gd name="T70" fmla="*/ 162 w 1067"/>
                  <a:gd name="T71" fmla="*/ 606 h 770"/>
                  <a:gd name="T72" fmla="*/ 2 w 1067"/>
                  <a:gd name="T73" fmla="*/ 455 h 770"/>
                  <a:gd name="T74" fmla="*/ 26 w 1067"/>
                  <a:gd name="T75" fmla="*/ 407 h 770"/>
                  <a:gd name="T76" fmla="*/ 45 w 1067"/>
                  <a:gd name="T77" fmla="*/ 320 h 770"/>
                  <a:gd name="T78" fmla="*/ 52 w 1067"/>
                  <a:gd name="T79" fmla="*/ 272 h 77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067"/>
                  <a:gd name="T121" fmla="*/ 0 h 770"/>
                  <a:gd name="T122" fmla="*/ 1067 w 1067"/>
                  <a:gd name="T123" fmla="*/ 770 h 770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067" h="770">
                    <a:moveTo>
                      <a:pt x="52" y="272"/>
                    </a:moveTo>
                    <a:lnTo>
                      <a:pt x="86" y="286"/>
                    </a:lnTo>
                    <a:lnTo>
                      <a:pt x="146" y="267"/>
                    </a:lnTo>
                    <a:lnTo>
                      <a:pt x="138" y="255"/>
                    </a:lnTo>
                    <a:lnTo>
                      <a:pt x="122" y="255"/>
                    </a:lnTo>
                    <a:lnTo>
                      <a:pt x="115" y="238"/>
                    </a:lnTo>
                    <a:lnTo>
                      <a:pt x="119" y="222"/>
                    </a:lnTo>
                    <a:lnTo>
                      <a:pt x="148" y="209"/>
                    </a:lnTo>
                    <a:lnTo>
                      <a:pt x="167" y="176"/>
                    </a:lnTo>
                    <a:lnTo>
                      <a:pt x="107" y="125"/>
                    </a:lnTo>
                    <a:lnTo>
                      <a:pt x="105" y="72"/>
                    </a:lnTo>
                    <a:lnTo>
                      <a:pt x="133" y="50"/>
                    </a:lnTo>
                    <a:lnTo>
                      <a:pt x="334" y="10"/>
                    </a:lnTo>
                    <a:lnTo>
                      <a:pt x="347" y="0"/>
                    </a:lnTo>
                    <a:lnTo>
                      <a:pt x="378" y="4"/>
                    </a:lnTo>
                    <a:lnTo>
                      <a:pt x="478" y="28"/>
                    </a:lnTo>
                    <a:lnTo>
                      <a:pt x="509" y="46"/>
                    </a:lnTo>
                    <a:lnTo>
                      <a:pt x="554" y="72"/>
                    </a:lnTo>
                    <a:lnTo>
                      <a:pt x="581" y="70"/>
                    </a:lnTo>
                    <a:lnTo>
                      <a:pt x="626" y="43"/>
                    </a:lnTo>
                    <a:lnTo>
                      <a:pt x="683" y="52"/>
                    </a:lnTo>
                    <a:lnTo>
                      <a:pt x="719" y="33"/>
                    </a:lnTo>
                    <a:lnTo>
                      <a:pt x="796" y="81"/>
                    </a:lnTo>
                    <a:lnTo>
                      <a:pt x="838" y="65"/>
                    </a:lnTo>
                    <a:lnTo>
                      <a:pt x="860" y="118"/>
                    </a:lnTo>
                    <a:lnTo>
                      <a:pt x="912" y="151"/>
                    </a:lnTo>
                    <a:lnTo>
                      <a:pt x="951" y="187"/>
                    </a:lnTo>
                    <a:lnTo>
                      <a:pt x="980" y="176"/>
                    </a:lnTo>
                    <a:lnTo>
                      <a:pt x="1035" y="248"/>
                    </a:lnTo>
                    <a:lnTo>
                      <a:pt x="1046" y="295"/>
                    </a:lnTo>
                    <a:lnTo>
                      <a:pt x="1066" y="323"/>
                    </a:lnTo>
                    <a:lnTo>
                      <a:pt x="1059" y="378"/>
                    </a:lnTo>
                    <a:lnTo>
                      <a:pt x="1015" y="414"/>
                    </a:lnTo>
                    <a:lnTo>
                      <a:pt x="1023" y="436"/>
                    </a:lnTo>
                    <a:lnTo>
                      <a:pt x="1006" y="453"/>
                    </a:lnTo>
                    <a:lnTo>
                      <a:pt x="984" y="474"/>
                    </a:lnTo>
                    <a:lnTo>
                      <a:pt x="984" y="511"/>
                    </a:lnTo>
                    <a:lnTo>
                      <a:pt x="965" y="527"/>
                    </a:lnTo>
                    <a:lnTo>
                      <a:pt x="941" y="520"/>
                    </a:lnTo>
                    <a:lnTo>
                      <a:pt x="920" y="500"/>
                    </a:lnTo>
                    <a:lnTo>
                      <a:pt x="910" y="522"/>
                    </a:lnTo>
                    <a:lnTo>
                      <a:pt x="923" y="542"/>
                    </a:lnTo>
                    <a:lnTo>
                      <a:pt x="958" y="546"/>
                    </a:lnTo>
                    <a:lnTo>
                      <a:pt x="991" y="580"/>
                    </a:lnTo>
                    <a:lnTo>
                      <a:pt x="1011" y="580"/>
                    </a:lnTo>
                    <a:lnTo>
                      <a:pt x="1026" y="597"/>
                    </a:lnTo>
                    <a:lnTo>
                      <a:pt x="1013" y="628"/>
                    </a:lnTo>
                    <a:lnTo>
                      <a:pt x="1013" y="630"/>
                    </a:lnTo>
                    <a:lnTo>
                      <a:pt x="984" y="626"/>
                    </a:lnTo>
                    <a:lnTo>
                      <a:pt x="965" y="641"/>
                    </a:lnTo>
                    <a:lnTo>
                      <a:pt x="951" y="619"/>
                    </a:lnTo>
                    <a:lnTo>
                      <a:pt x="917" y="633"/>
                    </a:lnTo>
                    <a:lnTo>
                      <a:pt x="908" y="650"/>
                    </a:lnTo>
                    <a:lnTo>
                      <a:pt x="908" y="676"/>
                    </a:lnTo>
                    <a:lnTo>
                      <a:pt x="872" y="683"/>
                    </a:lnTo>
                    <a:lnTo>
                      <a:pt x="829" y="638"/>
                    </a:lnTo>
                    <a:lnTo>
                      <a:pt x="815" y="617"/>
                    </a:lnTo>
                    <a:lnTo>
                      <a:pt x="781" y="628"/>
                    </a:lnTo>
                    <a:lnTo>
                      <a:pt x="722" y="610"/>
                    </a:lnTo>
                    <a:lnTo>
                      <a:pt x="632" y="623"/>
                    </a:lnTo>
                    <a:lnTo>
                      <a:pt x="626" y="633"/>
                    </a:lnTo>
                    <a:lnTo>
                      <a:pt x="616" y="660"/>
                    </a:lnTo>
                    <a:lnTo>
                      <a:pt x="599" y="672"/>
                    </a:lnTo>
                    <a:lnTo>
                      <a:pt x="602" y="701"/>
                    </a:lnTo>
                    <a:lnTo>
                      <a:pt x="549" y="769"/>
                    </a:lnTo>
                    <a:lnTo>
                      <a:pt x="461" y="751"/>
                    </a:lnTo>
                    <a:lnTo>
                      <a:pt x="454" y="718"/>
                    </a:lnTo>
                    <a:lnTo>
                      <a:pt x="399" y="674"/>
                    </a:lnTo>
                    <a:lnTo>
                      <a:pt x="279" y="655"/>
                    </a:lnTo>
                    <a:lnTo>
                      <a:pt x="227" y="645"/>
                    </a:lnTo>
                    <a:lnTo>
                      <a:pt x="207" y="643"/>
                    </a:lnTo>
                    <a:lnTo>
                      <a:pt x="162" y="606"/>
                    </a:lnTo>
                    <a:lnTo>
                      <a:pt x="67" y="583"/>
                    </a:lnTo>
                    <a:lnTo>
                      <a:pt x="2" y="455"/>
                    </a:lnTo>
                    <a:lnTo>
                      <a:pt x="0" y="421"/>
                    </a:lnTo>
                    <a:lnTo>
                      <a:pt x="26" y="407"/>
                    </a:lnTo>
                    <a:lnTo>
                      <a:pt x="26" y="368"/>
                    </a:lnTo>
                    <a:lnTo>
                      <a:pt x="45" y="320"/>
                    </a:lnTo>
                    <a:lnTo>
                      <a:pt x="23" y="297"/>
                    </a:lnTo>
                    <a:lnTo>
                      <a:pt x="52" y="272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89A590B5-58E7-494F-A959-98BC44E30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9" y="1871"/>
                <a:ext cx="679" cy="513"/>
              </a:xfrm>
              <a:custGeom>
                <a:avLst/>
                <a:gdLst>
                  <a:gd name="T0" fmla="*/ 5 w 1155"/>
                  <a:gd name="T1" fmla="*/ 158 h 994"/>
                  <a:gd name="T2" fmla="*/ 177 w 1155"/>
                  <a:gd name="T3" fmla="*/ 63 h 994"/>
                  <a:gd name="T4" fmla="*/ 225 w 1155"/>
                  <a:gd name="T5" fmla="*/ 0 h 994"/>
                  <a:gd name="T6" fmla="*/ 291 w 1155"/>
                  <a:gd name="T7" fmla="*/ 34 h 994"/>
                  <a:gd name="T8" fmla="*/ 341 w 1155"/>
                  <a:gd name="T9" fmla="*/ 202 h 994"/>
                  <a:gd name="T10" fmla="*/ 481 w 1155"/>
                  <a:gd name="T11" fmla="*/ 188 h 994"/>
                  <a:gd name="T12" fmla="*/ 503 w 1155"/>
                  <a:gd name="T13" fmla="*/ 233 h 994"/>
                  <a:gd name="T14" fmla="*/ 514 w 1155"/>
                  <a:gd name="T15" fmla="*/ 323 h 994"/>
                  <a:gd name="T16" fmla="*/ 536 w 1155"/>
                  <a:gd name="T17" fmla="*/ 347 h 994"/>
                  <a:gd name="T18" fmla="*/ 674 w 1155"/>
                  <a:gd name="T19" fmla="*/ 374 h 994"/>
                  <a:gd name="T20" fmla="*/ 792 w 1155"/>
                  <a:gd name="T21" fmla="*/ 368 h 994"/>
                  <a:gd name="T22" fmla="*/ 755 w 1155"/>
                  <a:gd name="T23" fmla="*/ 434 h 994"/>
                  <a:gd name="T24" fmla="*/ 797 w 1155"/>
                  <a:gd name="T25" fmla="*/ 522 h 994"/>
                  <a:gd name="T26" fmla="*/ 890 w 1155"/>
                  <a:gd name="T27" fmla="*/ 646 h 994"/>
                  <a:gd name="T28" fmla="*/ 926 w 1155"/>
                  <a:gd name="T29" fmla="*/ 711 h 994"/>
                  <a:gd name="T30" fmla="*/ 974 w 1155"/>
                  <a:gd name="T31" fmla="*/ 690 h 994"/>
                  <a:gd name="T32" fmla="*/ 990 w 1155"/>
                  <a:gd name="T33" fmla="*/ 632 h 994"/>
                  <a:gd name="T34" fmla="*/ 996 w 1155"/>
                  <a:gd name="T35" fmla="*/ 537 h 994"/>
                  <a:gd name="T36" fmla="*/ 1040 w 1155"/>
                  <a:gd name="T37" fmla="*/ 557 h 994"/>
                  <a:gd name="T38" fmla="*/ 1154 w 1155"/>
                  <a:gd name="T39" fmla="*/ 639 h 994"/>
                  <a:gd name="T40" fmla="*/ 1139 w 1155"/>
                  <a:gd name="T41" fmla="*/ 716 h 994"/>
                  <a:gd name="T42" fmla="*/ 1079 w 1155"/>
                  <a:gd name="T43" fmla="*/ 736 h 994"/>
                  <a:gd name="T44" fmla="*/ 1016 w 1155"/>
                  <a:gd name="T45" fmla="*/ 745 h 994"/>
                  <a:gd name="T46" fmla="*/ 988 w 1155"/>
                  <a:gd name="T47" fmla="*/ 767 h 994"/>
                  <a:gd name="T48" fmla="*/ 996 w 1155"/>
                  <a:gd name="T49" fmla="*/ 822 h 994"/>
                  <a:gd name="T50" fmla="*/ 983 w 1155"/>
                  <a:gd name="T51" fmla="*/ 891 h 994"/>
                  <a:gd name="T52" fmla="*/ 948 w 1155"/>
                  <a:gd name="T53" fmla="*/ 926 h 994"/>
                  <a:gd name="T54" fmla="*/ 906 w 1155"/>
                  <a:gd name="T55" fmla="*/ 981 h 994"/>
                  <a:gd name="T56" fmla="*/ 818 w 1155"/>
                  <a:gd name="T57" fmla="*/ 972 h 994"/>
                  <a:gd name="T58" fmla="*/ 782 w 1155"/>
                  <a:gd name="T59" fmla="*/ 937 h 994"/>
                  <a:gd name="T60" fmla="*/ 718 w 1155"/>
                  <a:gd name="T61" fmla="*/ 858 h 994"/>
                  <a:gd name="T62" fmla="*/ 641 w 1155"/>
                  <a:gd name="T63" fmla="*/ 862 h 994"/>
                  <a:gd name="T64" fmla="*/ 591 w 1155"/>
                  <a:gd name="T65" fmla="*/ 855 h 994"/>
                  <a:gd name="T66" fmla="*/ 553 w 1155"/>
                  <a:gd name="T67" fmla="*/ 809 h 994"/>
                  <a:gd name="T68" fmla="*/ 617 w 1155"/>
                  <a:gd name="T69" fmla="*/ 820 h 994"/>
                  <a:gd name="T70" fmla="*/ 656 w 1155"/>
                  <a:gd name="T71" fmla="*/ 745 h 994"/>
                  <a:gd name="T72" fmla="*/ 698 w 1155"/>
                  <a:gd name="T73" fmla="*/ 632 h 994"/>
                  <a:gd name="T74" fmla="*/ 613 w 1155"/>
                  <a:gd name="T75" fmla="*/ 484 h 994"/>
                  <a:gd name="T76" fmla="*/ 492 w 1155"/>
                  <a:gd name="T77" fmla="*/ 427 h 994"/>
                  <a:gd name="T78" fmla="*/ 352 w 1155"/>
                  <a:gd name="T79" fmla="*/ 342 h 994"/>
                  <a:gd name="T80" fmla="*/ 213 w 1155"/>
                  <a:gd name="T81" fmla="*/ 378 h 994"/>
                  <a:gd name="T82" fmla="*/ 110 w 1155"/>
                  <a:gd name="T83" fmla="*/ 337 h 99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55"/>
                  <a:gd name="T127" fmla="*/ 0 h 994"/>
                  <a:gd name="T128" fmla="*/ 1155 w 1155"/>
                  <a:gd name="T129" fmla="*/ 994 h 99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55" h="994">
                    <a:moveTo>
                      <a:pt x="10" y="313"/>
                    </a:moveTo>
                    <a:lnTo>
                      <a:pt x="0" y="185"/>
                    </a:lnTo>
                    <a:lnTo>
                      <a:pt x="5" y="158"/>
                    </a:lnTo>
                    <a:lnTo>
                      <a:pt x="43" y="140"/>
                    </a:lnTo>
                    <a:lnTo>
                      <a:pt x="96" y="96"/>
                    </a:lnTo>
                    <a:lnTo>
                      <a:pt x="177" y="63"/>
                    </a:lnTo>
                    <a:lnTo>
                      <a:pt x="210" y="48"/>
                    </a:lnTo>
                    <a:lnTo>
                      <a:pt x="210" y="17"/>
                    </a:lnTo>
                    <a:lnTo>
                      <a:pt x="225" y="0"/>
                    </a:lnTo>
                    <a:lnTo>
                      <a:pt x="239" y="2"/>
                    </a:lnTo>
                    <a:lnTo>
                      <a:pt x="292" y="10"/>
                    </a:lnTo>
                    <a:lnTo>
                      <a:pt x="291" y="34"/>
                    </a:lnTo>
                    <a:lnTo>
                      <a:pt x="301" y="72"/>
                    </a:lnTo>
                    <a:lnTo>
                      <a:pt x="295" y="134"/>
                    </a:lnTo>
                    <a:lnTo>
                      <a:pt x="341" y="202"/>
                    </a:lnTo>
                    <a:lnTo>
                      <a:pt x="365" y="217"/>
                    </a:lnTo>
                    <a:lnTo>
                      <a:pt x="402" y="188"/>
                    </a:lnTo>
                    <a:lnTo>
                      <a:pt x="481" y="188"/>
                    </a:lnTo>
                    <a:lnTo>
                      <a:pt x="500" y="195"/>
                    </a:lnTo>
                    <a:lnTo>
                      <a:pt x="512" y="213"/>
                    </a:lnTo>
                    <a:lnTo>
                      <a:pt x="503" y="233"/>
                    </a:lnTo>
                    <a:lnTo>
                      <a:pt x="459" y="268"/>
                    </a:lnTo>
                    <a:lnTo>
                      <a:pt x="464" y="286"/>
                    </a:lnTo>
                    <a:lnTo>
                      <a:pt x="514" y="323"/>
                    </a:lnTo>
                    <a:lnTo>
                      <a:pt x="534" y="323"/>
                    </a:lnTo>
                    <a:lnTo>
                      <a:pt x="540" y="332"/>
                    </a:lnTo>
                    <a:lnTo>
                      <a:pt x="536" y="347"/>
                    </a:lnTo>
                    <a:lnTo>
                      <a:pt x="567" y="372"/>
                    </a:lnTo>
                    <a:lnTo>
                      <a:pt x="639" y="383"/>
                    </a:lnTo>
                    <a:lnTo>
                      <a:pt x="674" y="374"/>
                    </a:lnTo>
                    <a:lnTo>
                      <a:pt x="718" y="330"/>
                    </a:lnTo>
                    <a:lnTo>
                      <a:pt x="770" y="335"/>
                    </a:lnTo>
                    <a:lnTo>
                      <a:pt x="792" y="368"/>
                    </a:lnTo>
                    <a:lnTo>
                      <a:pt x="780" y="398"/>
                    </a:lnTo>
                    <a:lnTo>
                      <a:pt x="784" y="417"/>
                    </a:lnTo>
                    <a:lnTo>
                      <a:pt x="755" y="434"/>
                    </a:lnTo>
                    <a:lnTo>
                      <a:pt x="742" y="449"/>
                    </a:lnTo>
                    <a:lnTo>
                      <a:pt x="746" y="487"/>
                    </a:lnTo>
                    <a:lnTo>
                      <a:pt x="797" y="522"/>
                    </a:lnTo>
                    <a:lnTo>
                      <a:pt x="818" y="518"/>
                    </a:lnTo>
                    <a:lnTo>
                      <a:pt x="878" y="590"/>
                    </a:lnTo>
                    <a:lnTo>
                      <a:pt x="890" y="646"/>
                    </a:lnTo>
                    <a:lnTo>
                      <a:pt x="885" y="672"/>
                    </a:lnTo>
                    <a:lnTo>
                      <a:pt x="926" y="694"/>
                    </a:lnTo>
                    <a:lnTo>
                      <a:pt x="926" y="711"/>
                    </a:lnTo>
                    <a:lnTo>
                      <a:pt x="964" y="721"/>
                    </a:lnTo>
                    <a:lnTo>
                      <a:pt x="974" y="721"/>
                    </a:lnTo>
                    <a:lnTo>
                      <a:pt x="974" y="690"/>
                    </a:lnTo>
                    <a:lnTo>
                      <a:pt x="1003" y="685"/>
                    </a:lnTo>
                    <a:lnTo>
                      <a:pt x="1009" y="648"/>
                    </a:lnTo>
                    <a:lnTo>
                      <a:pt x="990" y="632"/>
                    </a:lnTo>
                    <a:lnTo>
                      <a:pt x="974" y="617"/>
                    </a:lnTo>
                    <a:lnTo>
                      <a:pt x="981" y="547"/>
                    </a:lnTo>
                    <a:lnTo>
                      <a:pt x="996" y="537"/>
                    </a:lnTo>
                    <a:lnTo>
                      <a:pt x="1022" y="549"/>
                    </a:lnTo>
                    <a:lnTo>
                      <a:pt x="1033" y="544"/>
                    </a:lnTo>
                    <a:lnTo>
                      <a:pt x="1040" y="557"/>
                    </a:lnTo>
                    <a:lnTo>
                      <a:pt x="1110" y="593"/>
                    </a:lnTo>
                    <a:lnTo>
                      <a:pt x="1148" y="617"/>
                    </a:lnTo>
                    <a:lnTo>
                      <a:pt x="1154" y="639"/>
                    </a:lnTo>
                    <a:lnTo>
                      <a:pt x="1134" y="668"/>
                    </a:lnTo>
                    <a:lnTo>
                      <a:pt x="1145" y="701"/>
                    </a:lnTo>
                    <a:lnTo>
                      <a:pt x="1139" y="716"/>
                    </a:lnTo>
                    <a:lnTo>
                      <a:pt x="1086" y="721"/>
                    </a:lnTo>
                    <a:lnTo>
                      <a:pt x="1075" y="728"/>
                    </a:lnTo>
                    <a:lnTo>
                      <a:pt x="1079" y="736"/>
                    </a:lnTo>
                    <a:lnTo>
                      <a:pt x="1079" y="752"/>
                    </a:lnTo>
                    <a:lnTo>
                      <a:pt x="1038" y="756"/>
                    </a:lnTo>
                    <a:lnTo>
                      <a:pt x="1016" y="745"/>
                    </a:lnTo>
                    <a:lnTo>
                      <a:pt x="988" y="745"/>
                    </a:lnTo>
                    <a:lnTo>
                      <a:pt x="983" y="752"/>
                    </a:lnTo>
                    <a:lnTo>
                      <a:pt x="988" y="767"/>
                    </a:lnTo>
                    <a:lnTo>
                      <a:pt x="974" y="783"/>
                    </a:lnTo>
                    <a:lnTo>
                      <a:pt x="969" y="800"/>
                    </a:lnTo>
                    <a:lnTo>
                      <a:pt x="996" y="822"/>
                    </a:lnTo>
                    <a:lnTo>
                      <a:pt x="976" y="862"/>
                    </a:lnTo>
                    <a:lnTo>
                      <a:pt x="985" y="882"/>
                    </a:lnTo>
                    <a:lnTo>
                      <a:pt x="983" y="891"/>
                    </a:lnTo>
                    <a:lnTo>
                      <a:pt x="952" y="891"/>
                    </a:lnTo>
                    <a:lnTo>
                      <a:pt x="930" y="901"/>
                    </a:lnTo>
                    <a:lnTo>
                      <a:pt x="948" y="926"/>
                    </a:lnTo>
                    <a:lnTo>
                      <a:pt x="937" y="957"/>
                    </a:lnTo>
                    <a:lnTo>
                      <a:pt x="904" y="966"/>
                    </a:lnTo>
                    <a:lnTo>
                      <a:pt x="906" y="981"/>
                    </a:lnTo>
                    <a:lnTo>
                      <a:pt x="897" y="993"/>
                    </a:lnTo>
                    <a:lnTo>
                      <a:pt x="840" y="988"/>
                    </a:lnTo>
                    <a:lnTo>
                      <a:pt x="818" y="972"/>
                    </a:lnTo>
                    <a:lnTo>
                      <a:pt x="814" y="937"/>
                    </a:lnTo>
                    <a:lnTo>
                      <a:pt x="801" y="923"/>
                    </a:lnTo>
                    <a:lnTo>
                      <a:pt x="782" y="937"/>
                    </a:lnTo>
                    <a:lnTo>
                      <a:pt x="746" y="901"/>
                    </a:lnTo>
                    <a:lnTo>
                      <a:pt x="720" y="884"/>
                    </a:lnTo>
                    <a:lnTo>
                      <a:pt x="718" y="858"/>
                    </a:lnTo>
                    <a:lnTo>
                      <a:pt x="709" y="838"/>
                    </a:lnTo>
                    <a:lnTo>
                      <a:pt x="696" y="838"/>
                    </a:lnTo>
                    <a:lnTo>
                      <a:pt x="641" y="862"/>
                    </a:lnTo>
                    <a:lnTo>
                      <a:pt x="643" y="889"/>
                    </a:lnTo>
                    <a:lnTo>
                      <a:pt x="624" y="889"/>
                    </a:lnTo>
                    <a:lnTo>
                      <a:pt x="591" y="855"/>
                    </a:lnTo>
                    <a:lnTo>
                      <a:pt x="555" y="851"/>
                    </a:lnTo>
                    <a:lnTo>
                      <a:pt x="543" y="831"/>
                    </a:lnTo>
                    <a:lnTo>
                      <a:pt x="553" y="809"/>
                    </a:lnTo>
                    <a:lnTo>
                      <a:pt x="574" y="829"/>
                    </a:lnTo>
                    <a:lnTo>
                      <a:pt x="598" y="836"/>
                    </a:lnTo>
                    <a:lnTo>
                      <a:pt x="617" y="820"/>
                    </a:lnTo>
                    <a:lnTo>
                      <a:pt x="617" y="783"/>
                    </a:lnTo>
                    <a:lnTo>
                      <a:pt x="639" y="762"/>
                    </a:lnTo>
                    <a:lnTo>
                      <a:pt x="656" y="745"/>
                    </a:lnTo>
                    <a:lnTo>
                      <a:pt x="648" y="723"/>
                    </a:lnTo>
                    <a:lnTo>
                      <a:pt x="691" y="687"/>
                    </a:lnTo>
                    <a:lnTo>
                      <a:pt x="698" y="632"/>
                    </a:lnTo>
                    <a:lnTo>
                      <a:pt x="679" y="604"/>
                    </a:lnTo>
                    <a:lnTo>
                      <a:pt x="667" y="557"/>
                    </a:lnTo>
                    <a:lnTo>
                      <a:pt x="613" y="484"/>
                    </a:lnTo>
                    <a:lnTo>
                      <a:pt x="584" y="496"/>
                    </a:lnTo>
                    <a:lnTo>
                      <a:pt x="545" y="460"/>
                    </a:lnTo>
                    <a:lnTo>
                      <a:pt x="492" y="427"/>
                    </a:lnTo>
                    <a:lnTo>
                      <a:pt x="471" y="374"/>
                    </a:lnTo>
                    <a:lnTo>
                      <a:pt x="428" y="390"/>
                    </a:lnTo>
                    <a:lnTo>
                      <a:pt x="352" y="342"/>
                    </a:lnTo>
                    <a:lnTo>
                      <a:pt x="315" y="361"/>
                    </a:lnTo>
                    <a:lnTo>
                      <a:pt x="258" y="352"/>
                    </a:lnTo>
                    <a:lnTo>
                      <a:pt x="213" y="378"/>
                    </a:lnTo>
                    <a:lnTo>
                      <a:pt x="186" y="381"/>
                    </a:lnTo>
                    <a:lnTo>
                      <a:pt x="141" y="354"/>
                    </a:lnTo>
                    <a:lnTo>
                      <a:pt x="110" y="337"/>
                    </a:lnTo>
                    <a:lnTo>
                      <a:pt x="10" y="313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9A3BA797-4D46-4D9D-A3C3-1DBF11D6E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2" y="1507"/>
                <a:ext cx="1001" cy="673"/>
              </a:xfrm>
              <a:custGeom>
                <a:avLst/>
                <a:gdLst>
                  <a:gd name="T0" fmla="*/ 1172 w 1707"/>
                  <a:gd name="T1" fmla="*/ 43 h 1305"/>
                  <a:gd name="T2" fmla="*/ 1224 w 1707"/>
                  <a:gd name="T3" fmla="*/ 110 h 1305"/>
                  <a:gd name="T4" fmla="*/ 1298 w 1707"/>
                  <a:gd name="T5" fmla="*/ 158 h 1305"/>
                  <a:gd name="T6" fmla="*/ 1361 w 1707"/>
                  <a:gd name="T7" fmla="*/ 284 h 1305"/>
                  <a:gd name="T8" fmla="*/ 1327 w 1707"/>
                  <a:gd name="T9" fmla="*/ 383 h 1305"/>
                  <a:gd name="T10" fmla="*/ 1511 w 1707"/>
                  <a:gd name="T11" fmla="*/ 467 h 1305"/>
                  <a:gd name="T12" fmla="*/ 1640 w 1707"/>
                  <a:gd name="T13" fmla="*/ 562 h 1305"/>
                  <a:gd name="T14" fmla="*/ 1706 w 1707"/>
                  <a:gd name="T15" fmla="*/ 706 h 1305"/>
                  <a:gd name="T16" fmla="*/ 1657 w 1707"/>
                  <a:gd name="T17" fmla="*/ 769 h 1305"/>
                  <a:gd name="T18" fmla="*/ 1486 w 1707"/>
                  <a:gd name="T19" fmla="*/ 865 h 1305"/>
                  <a:gd name="T20" fmla="*/ 1460 w 1707"/>
                  <a:gd name="T21" fmla="*/ 1014 h 1305"/>
                  <a:gd name="T22" fmla="*/ 1217 w 1707"/>
                  <a:gd name="T23" fmla="*/ 1087 h 1305"/>
                  <a:gd name="T24" fmla="*/ 1261 w 1707"/>
                  <a:gd name="T25" fmla="*/ 1224 h 1305"/>
                  <a:gd name="T26" fmla="*/ 1234 w 1707"/>
                  <a:gd name="T27" fmla="*/ 1270 h 1305"/>
                  <a:gd name="T28" fmla="*/ 1199 w 1707"/>
                  <a:gd name="T29" fmla="*/ 1301 h 1305"/>
                  <a:gd name="T30" fmla="*/ 1103 w 1707"/>
                  <a:gd name="T31" fmla="*/ 1277 h 1305"/>
                  <a:gd name="T32" fmla="*/ 935 w 1707"/>
                  <a:gd name="T33" fmla="*/ 1253 h 1305"/>
                  <a:gd name="T34" fmla="*/ 768 w 1707"/>
                  <a:gd name="T35" fmla="*/ 1284 h 1305"/>
                  <a:gd name="T36" fmla="*/ 639 w 1707"/>
                  <a:gd name="T37" fmla="*/ 1263 h 1305"/>
                  <a:gd name="T38" fmla="*/ 492 w 1707"/>
                  <a:gd name="T39" fmla="*/ 1275 h 1305"/>
                  <a:gd name="T40" fmla="*/ 409 w 1707"/>
                  <a:gd name="T41" fmla="*/ 1234 h 1305"/>
                  <a:gd name="T42" fmla="*/ 321 w 1707"/>
                  <a:gd name="T43" fmla="*/ 1173 h 1305"/>
                  <a:gd name="T44" fmla="*/ 131 w 1707"/>
                  <a:gd name="T45" fmla="*/ 1138 h 1305"/>
                  <a:gd name="T46" fmla="*/ 105 w 1707"/>
                  <a:gd name="T47" fmla="*/ 1065 h 1305"/>
                  <a:gd name="T48" fmla="*/ 65 w 1707"/>
                  <a:gd name="T49" fmla="*/ 1012 h 1305"/>
                  <a:gd name="T50" fmla="*/ 38 w 1707"/>
                  <a:gd name="T51" fmla="*/ 961 h 1305"/>
                  <a:gd name="T52" fmla="*/ 65 w 1707"/>
                  <a:gd name="T53" fmla="*/ 901 h 1305"/>
                  <a:gd name="T54" fmla="*/ 10 w 1707"/>
                  <a:gd name="T55" fmla="*/ 829 h 1305"/>
                  <a:gd name="T56" fmla="*/ 5 w 1707"/>
                  <a:gd name="T57" fmla="*/ 752 h 1305"/>
                  <a:gd name="T58" fmla="*/ 38 w 1707"/>
                  <a:gd name="T59" fmla="*/ 701 h 1305"/>
                  <a:gd name="T60" fmla="*/ 134 w 1707"/>
                  <a:gd name="T61" fmla="*/ 668 h 1305"/>
                  <a:gd name="T62" fmla="*/ 181 w 1707"/>
                  <a:gd name="T63" fmla="*/ 672 h 1305"/>
                  <a:gd name="T64" fmla="*/ 235 w 1707"/>
                  <a:gd name="T65" fmla="*/ 699 h 1305"/>
                  <a:gd name="T66" fmla="*/ 409 w 1707"/>
                  <a:gd name="T67" fmla="*/ 639 h 1305"/>
                  <a:gd name="T68" fmla="*/ 555 w 1707"/>
                  <a:gd name="T69" fmla="*/ 544 h 1305"/>
                  <a:gd name="T70" fmla="*/ 601 w 1707"/>
                  <a:gd name="T71" fmla="*/ 501 h 1305"/>
                  <a:gd name="T72" fmla="*/ 575 w 1707"/>
                  <a:gd name="T73" fmla="*/ 342 h 1305"/>
                  <a:gd name="T74" fmla="*/ 704 w 1707"/>
                  <a:gd name="T75" fmla="*/ 313 h 1305"/>
                  <a:gd name="T76" fmla="*/ 761 w 1707"/>
                  <a:gd name="T77" fmla="*/ 342 h 1305"/>
                  <a:gd name="T78" fmla="*/ 827 w 1707"/>
                  <a:gd name="T79" fmla="*/ 163 h 1305"/>
                  <a:gd name="T80" fmla="*/ 930 w 1707"/>
                  <a:gd name="T81" fmla="*/ 187 h 1305"/>
                  <a:gd name="T82" fmla="*/ 1019 w 1707"/>
                  <a:gd name="T83" fmla="*/ 84 h 1305"/>
                  <a:gd name="T84" fmla="*/ 1098 w 1707"/>
                  <a:gd name="T85" fmla="*/ 36 h 1305"/>
                  <a:gd name="T86" fmla="*/ 1165 w 1707"/>
                  <a:gd name="T87" fmla="*/ 10 h 130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707"/>
                  <a:gd name="T133" fmla="*/ 0 h 1305"/>
                  <a:gd name="T134" fmla="*/ 1707 w 1707"/>
                  <a:gd name="T135" fmla="*/ 1305 h 130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707" h="1305">
                    <a:moveTo>
                      <a:pt x="1165" y="10"/>
                    </a:moveTo>
                    <a:lnTo>
                      <a:pt x="1182" y="10"/>
                    </a:lnTo>
                    <a:lnTo>
                      <a:pt x="1172" y="43"/>
                    </a:lnTo>
                    <a:lnTo>
                      <a:pt x="1186" y="63"/>
                    </a:lnTo>
                    <a:lnTo>
                      <a:pt x="1189" y="77"/>
                    </a:lnTo>
                    <a:lnTo>
                      <a:pt x="1224" y="110"/>
                    </a:lnTo>
                    <a:lnTo>
                      <a:pt x="1232" y="138"/>
                    </a:lnTo>
                    <a:lnTo>
                      <a:pt x="1278" y="140"/>
                    </a:lnTo>
                    <a:lnTo>
                      <a:pt x="1298" y="158"/>
                    </a:lnTo>
                    <a:lnTo>
                      <a:pt x="1309" y="158"/>
                    </a:lnTo>
                    <a:lnTo>
                      <a:pt x="1335" y="215"/>
                    </a:lnTo>
                    <a:lnTo>
                      <a:pt x="1361" y="284"/>
                    </a:lnTo>
                    <a:lnTo>
                      <a:pt x="1349" y="326"/>
                    </a:lnTo>
                    <a:lnTo>
                      <a:pt x="1351" y="342"/>
                    </a:lnTo>
                    <a:lnTo>
                      <a:pt x="1327" y="383"/>
                    </a:lnTo>
                    <a:lnTo>
                      <a:pt x="1333" y="417"/>
                    </a:lnTo>
                    <a:lnTo>
                      <a:pt x="1418" y="453"/>
                    </a:lnTo>
                    <a:lnTo>
                      <a:pt x="1511" y="467"/>
                    </a:lnTo>
                    <a:lnTo>
                      <a:pt x="1607" y="533"/>
                    </a:lnTo>
                    <a:lnTo>
                      <a:pt x="1638" y="544"/>
                    </a:lnTo>
                    <a:lnTo>
                      <a:pt x="1640" y="562"/>
                    </a:lnTo>
                    <a:lnTo>
                      <a:pt x="1660" y="604"/>
                    </a:lnTo>
                    <a:lnTo>
                      <a:pt x="1679" y="658"/>
                    </a:lnTo>
                    <a:lnTo>
                      <a:pt x="1706" y="706"/>
                    </a:lnTo>
                    <a:lnTo>
                      <a:pt x="1691" y="723"/>
                    </a:lnTo>
                    <a:lnTo>
                      <a:pt x="1691" y="754"/>
                    </a:lnTo>
                    <a:lnTo>
                      <a:pt x="1657" y="769"/>
                    </a:lnTo>
                    <a:lnTo>
                      <a:pt x="1576" y="802"/>
                    </a:lnTo>
                    <a:lnTo>
                      <a:pt x="1524" y="846"/>
                    </a:lnTo>
                    <a:lnTo>
                      <a:pt x="1486" y="865"/>
                    </a:lnTo>
                    <a:lnTo>
                      <a:pt x="1480" y="891"/>
                    </a:lnTo>
                    <a:lnTo>
                      <a:pt x="1491" y="1019"/>
                    </a:lnTo>
                    <a:lnTo>
                      <a:pt x="1460" y="1014"/>
                    </a:lnTo>
                    <a:lnTo>
                      <a:pt x="1447" y="1025"/>
                    </a:lnTo>
                    <a:lnTo>
                      <a:pt x="1246" y="1065"/>
                    </a:lnTo>
                    <a:lnTo>
                      <a:pt x="1217" y="1087"/>
                    </a:lnTo>
                    <a:lnTo>
                      <a:pt x="1220" y="1140"/>
                    </a:lnTo>
                    <a:lnTo>
                      <a:pt x="1280" y="1191"/>
                    </a:lnTo>
                    <a:lnTo>
                      <a:pt x="1261" y="1224"/>
                    </a:lnTo>
                    <a:lnTo>
                      <a:pt x="1232" y="1237"/>
                    </a:lnTo>
                    <a:lnTo>
                      <a:pt x="1228" y="1253"/>
                    </a:lnTo>
                    <a:lnTo>
                      <a:pt x="1234" y="1270"/>
                    </a:lnTo>
                    <a:lnTo>
                      <a:pt x="1250" y="1270"/>
                    </a:lnTo>
                    <a:lnTo>
                      <a:pt x="1258" y="1282"/>
                    </a:lnTo>
                    <a:lnTo>
                      <a:pt x="1199" y="1301"/>
                    </a:lnTo>
                    <a:lnTo>
                      <a:pt x="1165" y="1287"/>
                    </a:lnTo>
                    <a:lnTo>
                      <a:pt x="1146" y="1277"/>
                    </a:lnTo>
                    <a:lnTo>
                      <a:pt x="1103" y="1277"/>
                    </a:lnTo>
                    <a:lnTo>
                      <a:pt x="1024" y="1241"/>
                    </a:lnTo>
                    <a:lnTo>
                      <a:pt x="974" y="1241"/>
                    </a:lnTo>
                    <a:lnTo>
                      <a:pt x="935" y="1253"/>
                    </a:lnTo>
                    <a:lnTo>
                      <a:pt x="890" y="1253"/>
                    </a:lnTo>
                    <a:lnTo>
                      <a:pt x="823" y="1290"/>
                    </a:lnTo>
                    <a:lnTo>
                      <a:pt x="768" y="1284"/>
                    </a:lnTo>
                    <a:lnTo>
                      <a:pt x="713" y="1304"/>
                    </a:lnTo>
                    <a:lnTo>
                      <a:pt x="667" y="1287"/>
                    </a:lnTo>
                    <a:lnTo>
                      <a:pt x="639" y="1263"/>
                    </a:lnTo>
                    <a:lnTo>
                      <a:pt x="567" y="1253"/>
                    </a:lnTo>
                    <a:lnTo>
                      <a:pt x="519" y="1285"/>
                    </a:lnTo>
                    <a:lnTo>
                      <a:pt x="492" y="1275"/>
                    </a:lnTo>
                    <a:lnTo>
                      <a:pt x="469" y="1257"/>
                    </a:lnTo>
                    <a:lnTo>
                      <a:pt x="418" y="1244"/>
                    </a:lnTo>
                    <a:lnTo>
                      <a:pt x="409" y="1234"/>
                    </a:lnTo>
                    <a:lnTo>
                      <a:pt x="387" y="1232"/>
                    </a:lnTo>
                    <a:lnTo>
                      <a:pt x="354" y="1181"/>
                    </a:lnTo>
                    <a:lnTo>
                      <a:pt x="321" y="1173"/>
                    </a:lnTo>
                    <a:lnTo>
                      <a:pt x="235" y="1200"/>
                    </a:lnTo>
                    <a:lnTo>
                      <a:pt x="203" y="1191"/>
                    </a:lnTo>
                    <a:lnTo>
                      <a:pt x="131" y="1138"/>
                    </a:lnTo>
                    <a:lnTo>
                      <a:pt x="110" y="1135"/>
                    </a:lnTo>
                    <a:lnTo>
                      <a:pt x="93" y="1101"/>
                    </a:lnTo>
                    <a:lnTo>
                      <a:pt x="105" y="1065"/>
                    </a:lnTo>
                    <a:lnTo>
                      <a:pt x="102" y="1048"/>
                    </a:lnTo>
                    <a:lnTo>
                      <a:pt x="76" y="1029"/>
                    </a:lnTo>
                    <a:lnTo>
                      <a:pt x="65" y="1012"/>
                    </a:lnTo>
                    <a:lnTo>
                      <a:pt x="10" y="981"/>
                    </a:lnTo>
                    <a:lnTo>
                      <a:pt x="10" y="972"/>
                    </a:lnTo>
                    <a:lnTo>
                      <a:pt x="38" y="961"/>
                    </a:lnTo>
                    <a:lnTo>
                      <a:pt x="53" y="971"/>
                    </a:lnTo>
                    <a:lnTo>
                      <a:pt x="69" y="954"/>
                    </a:lnTo>
                    <a:lnTo>
                      <a:pt x="65" y="901"/>
                    </a:lnTo>
                    <a:lnTo>
                      <a:pt x="69" y="858"/>
                    </a:lnTo>
                    <a:lnTo>
                      <a:pt x="32" y="822"/>
                    </a:lnTo>
                    <a:lnTo>
                      <a:pt x="10" y="829"/>
                    </a:lnTo>
                    <a:lnTo>
                      <a:pt x="0" y="802"/>
                    </a:lnTo>
                    <a:lnTo>
                      <a:pt x="14" y="776"/>
                    </a:lnTo>
                    <a:lnTo>
                      <a:pt x="5" y="752"/>
                    </a:lnTo>
                    <a:lnTo>
                      <a:pt x="29" y="730"/>
                    </a:lnTo>
                    <a:lnTo>
                      <a:pt x="38" y="721"/>
                    </a:lnTo>
                    <a:lnTo>
                      <a:pt x="38" y="701"/>
                    </a:lnTo>
                    <a:lnTo>
                      <a:pt x="72" y="685"/>
                    </a:lnTo>
                    <a:lnTo>
                      <a:pt x="105" y="679"/>
                    </a:lnTo>
                    <a:lnTo>
                      <a:pt x="134" y="668"/>
                    </a:lnTo>
                    <a:lnTo>
                      <a:pt x="158" y="675"/>
                    </a:lnTo>
                    <a:lnTo>
                      <a:pt x="177" y="668"/>
                    </a:lnTo>
                    <a:lnTo>
                      <a:pt x="181" y="672"/>
                    </a:lnTo>
                    <a:lnTo>
                      <a:pt x="185" y="694"/>
                    </a:lnTo>
                    <a:lnTo>
                      <a:pt x="201" y="701"/>
                    </a:lnTo>
                    <a:lnTo>
                      <a:pt x="235" y="699"/>
                    </a:lnTo>
                    <a:lnTo>
                      <a:pt x="280" y="653"/>
                    </a:lnTo>
                    <a:lnTo>
                      <a:pt x="365" y="670"/>
                    </a:lnTo>
                    <a:lnTo>
                      <a:pt x="409" y="639"/>
                    </a:lnTo>
                    <a:lnTo>
                      <a:pt x="536" y="610"/>
                    </a:lnTo>
                    <a:lnTo>
                      <a:pt x="545" y="593"/>
                    </a:lnTo>
                    <a:lnTo>
                      <a:pt x="555" y="544"/>
                    </a:lnTo>
                    <a:lnTo>
                      <a:pt x="591" y="516"/>
                    </a:lnTo>
                    <a:lnTo>
                      <a:pt x="601" y="516"/>
                    </a:lnTo>
                    <a:lnTo>
                      <a:pt x="601" y="501"/>
                    </a:lnTo>
                    <a:lnTo>
                      <a:pt x="603" y="378"/>
                    </a:lnTo>
                    <a:lnTo>
                      <a:pt x="610" y="352"/>
                    </a:lnTo>
                    <a:lnTo>
                      <a:pt x="575" y="342"/>
                    </a:lnTo>
                    <a:lnTo>
                      <a:pt x="574" y="330"/>
                    </a:lnTo>
                    <a:lnTo>
                      <a:pt x="610" y="320"/>
                    </a:lnTo>
                    <a:lnTo>
                      <a:pt x="704" y="313"/>
                    </a:lnTo>
                    <a:lnTo>
                      <a:pt x="720" y="330"/>
                    </a:lnTo>
                    <a:lnTo>
                      <a:pt x="753" y="339"/>
                    </a:lnTo>
                    <a:lnTo>
                      <a:pt x="761" y="342"/>
                    </a:lnTo>
                    <a:lnTo>
                      <a:pt x="775" y="323"/>
                    </a:lnTo>
                    <a:lnTo>
                      <a:pt x="756" y="306"/>
                    </a:lnTo>
                    <a:lnTo>
                      <a:pt x="827" y="163"/>
                    </a:lnTo>
                    <a:lnTo>
                      <a:pt x="838" y="154"/>
                    </a:lnTo>
                    <a:lnTo>
                      <a:pt x="902" y="187"/>
                    </a:lnTo>
                    <a:lnTo>
                      <a:pt x="930" y="187"/>
                    </a:lnTo>
                    <a:lnTo>
                      <a:pt x="943" y="205"/>
                    </a:lnTo>
                    <a:lnTo>
                      <a:pt x="1005" y="185"/>
                    </a:lnTo>
                    <a:lnTo>
                      <a:pt x="1019" y="84"/>
                    </a:lnTo>
                    <a:lnTo>
                      <a:pt x="1046" y="65"/>
                    </a:lnTo>
                    <a:lnTo>
                      <a:pt x="1077" y="63"/>
                    </a:lnTo>
                    <a:lnTo>
                      <a:pt x="1098" y="36"/>
                    </a:lnTo>
                    <a:lnTo>
                      <a:pt x="1107" y="10"/>
                    </a:lnTo>
                    <a:lnTo>
                      <a:pt x="1125" y="0"/>
                    </a:lnTo>
                    <a:lnTo>
                      <a:pt x="1165" y="10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0CFF96AE-DD8B-4FF2-931A-81D38B592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5" y="2022"/>
                <a:ext cx="249" cy="391"/>
              </a:xfrm>
              <a:custGeom>
                <a:avLst/>
                <a:gdLst>
                  <a:gd name="T0" fmla="*/ 349 w 420"/>
                  <a:gd name="T1" fmla="*/ 453 h 761"/>
                  <a:gd name="T2" fmla="*/ 340 w 420"/>
                  <a:gd name="T3" fmla="*/ 255 h 761"/>
                  <a:gd name="T4" fmla="*/ 368 w 420"/>
                  <a:gd name="T5" fmla="*/ 191 h 761"/>
                  <a:gd name="T6" fmla="*/ 366 w 420"/>
                  <a:gd name="T7" fmla="*/ 101 h 761"/>
                  <a:gd name="T8" fmla="*/ 383 w 420"/>
                  <a:gd name="T9" fmla="*/ 39 h 761"/>
                  <a:gd name="T10" fmla="*/ 370 w 420"/>
                  <a:gd name="T11" fmla="*/ 0 h 761"/>
                  <a:gd name="T12" fmla="*/ 306 w 420"/>
                  <a:gd name="T13" fmla="*/ 21 h 761"/>
                  <a:gd name="T14" fmla="*/ 285 w 420"/>
                  <a:gd name="T15" fmla="*/ 77 h 761"/>
                  <a:gd name="T16" fmla="*/ 261 w 420"/>
                  <a:gd name="T17" fmla="*/ 96 h 761"/>
                  <a:gd name="T18" fmla="*/ 179 w 420"/>
                  <a:gd name="T19" fmla="*/ 193 h 761"/>
                  <a:gd name="T20" fmla="*/ 117 w 420"/>
                  <a:gd name="T21" fmla="*/ 191 h 761"/>
                  <a:gd name="T22" fmla="*/ 103 w 420"/>
                  <a:gd name="T23" fmla="*/ 253 h 761"/>
                  <a:gd name="T24" fmla="*/ 179 w 420"/>
                  <a:gd name="T25" fmla="*/ 301 h 761"/>
                  <a:gd name="T26" fmla="*/ 223 w 420"/>
                  <a:gd name="T27" fmla="*/ 347 h 761"/>
                  <a:gd name="T28" fmla="*/ 215 w 420"/>
                  <a:gd name="T29" fmla="*/ 409 h 761"/>
                  <a:gd name="T30" fmla="*/ 155 w 420"/>
                  <a:gd name="T31" fmla="*/ 429 h 761"/>
                  <a:gd name="T32" fmla="*/ 148 w 420"/>
                  <a:gd name="T33" fmla="*/ 444 h 761"/>
                  <a:gd name="T34" fmla="*/ 107 w 420"/>
                  <a:gd name="T35" fmla="*/ 465 h 761"/>
                  <a:gd name="T36" fmla="*/ 57 w 420"/>
                  <a:gd name="T37" fmla="*/ 453 h 761"/>
                  <a:gd name="T38" fmla="*/ 57 w 420"/>
                  <a:gd name="T39" fmla="*/ 475 h 761"/>
                  <a:gd name="T40" fmla="*/ 38 w 420"/>
                  <a:gd name="T41" fmla="*/ 508 h 761"/>
                  <a:gd name="T42" fmla="*/ 45 w 420"/>
                  <a:gd name="T43" fmla="*/ 571 h 761"/>
                  <a:gd name="T44" fmla="*/ 52 w 420"/>
                  <a:gd name="T45" fmla="*/ 599 h 761"/>
                  <a:gd name="T46" fmla="*/ 0 w 420"/>
                  <a:gd name="T47" fmla="*/ 610 h 761"/>
                  <a:gd name="T48" fmla="*/ 6 w 420"/>
                  <a:gd name="T49" fmla="*/ 665 h 761"/>
                  <a:gd name="T50" fmla="*/ 26 w 420"/>
                  <a:gd name="T51" fmla="*/ 689 h 761"/>
                  <a:gd name="T52" fmla="*/ 98 w 420"/>
                  <a:gd name="T53" fmla="*/ 680 h 761"/>
                  <a:gd name="T54" fmla="*/ 112 w 420"/>
                  <a:gd name="T55" fmla="*/ 701 h 761"/>
                  <a:gd name="T56" fmla="*/ 186 w 420"/>
                  <a:gd name="T57" fmla="*/ 731 h 761"/>
                  <a:gd name="T58" fmla="*/ 275 w 420"/>
                  <a:gd name="T59" fmla="*/ 742 h 761"/>
                  <a:gd name="T60" fmla="*/ 320 w 420"/>
                  <a:gd name="T61" fmla="*/ 754 h 761"/>
                  <a:gd name="T62" fmla="*/ 309 w 420"/>
                  <a:gd name="T63" fmla="*/ 711 h 761"/>
                  <a:gd name="T64" fmla="*/ 349 w 420"/>
                  <a:gd name="T65" fmla="*/ 670 h 761"/>
                  <a:gd name="T66" fmla="*/ 340 w 420"/>
                  <a:gd name="T67" fmla="*/ 650 h 761"/>
                  <a:gd name="T68" fmla="*/ 299 w 420"/>
                  <a:gd name="T69" fmla="*/ 625 h 761"/>
                  <a:gd name="T70" fmla="*/ 375 w 420"/>
                  <a:gd name="T71" fmla="*/ 617 h 761"/>
                  <a:gd name="T72" fmla="*/ 399 w 420"/>
                  <a:gd name="T73" fmla="*/ 624 h 761"/>
                  <a:gd name="T74" fmla="*/ 419 w 420"/>
                  <a:gd name="T75" fmla="*/ 581 h 761"/>
                  <a:gd name="T76" fmla="*/ 359 w 420"/>
                  <a:gd name="T77" fmla="*/ 480 h 76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20"/>
                  <a:gd name="T118" fmla="*/ 0 h 761"/>
                  <a:gd name="T119" fmla="*/ 420 w 420"/>
                  <a:gd name="T120" fmla="*/ 761 h 76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20" h="761">
                    <a:moveTo>
                      <a:pt x="359" y="480"/>
                    </a:moveTo>
                    <a:lnTo>
                      <a:pt x="349" y="453"/>
                    </a:lnTo>
                    <a:lnTo>
                      <a:pt x="368" y="385"/>
                    </a:lnTo>
                    <a:lnTo>
                      <a:pt x="340" y="255"/>
                    </a:lnTo>
                    <a:lnTo>
                      <a:pt x="359" y="222"/>
                    </a:lnTo>
                    <a:lnTo>
                      <a:pt x="368" y="191"/>
                    </a:lnTo>
                    <a:lnTo>
                      <a:pt x="342" y="138"/>
                    </a:lnTo>
                    <a:lnTo>
                      <a:pt x="366" y="101"/>
                    </a:lnTo>
                    <a:lnTo>
                      <a:pt x="370" y="65"/>
                    </a:lnTo>
                    <a:lnTo>
                      <a:pt x="383" y="39"/>
                    </a:lnTo>
                    <a:lnTo>
                      <a:pt x="381" y="8"/>
                    </a:lnTo>
                    <a:lnTo>
                      <a:pt x="370" y="0"/>
                    </a:lnTo>
                    <a:lnTo>
                      <a:pt x="352" y="19"/>
                    </a:lnTo>
                    <a:lnTo>
                      <a:pt x="306" y="21"/>
                    </a:lnTo>
                    <a:lnTo>
                      <a:pt x="282" y="56"/>
                    </a:lnTo>
                    <a:lnTo>
                      <a:pt x="285" y="77"/>
                    </a:lnTo>
                    <a:lnTo>
                      <a:pt x="280" y="89"/>
                    </a:lnTo>
                    <a:lnTo>
                      <a:pt x="261" y="96"/>
                    </a:lnTo>
                    <a:lnTo>
                      <a:pt x="188" y="200"/>
                    </a:lnTo>
                    <a:lnTo>
                      <a:pt x="179" y="193"/>
                    </a:lnTo>
                    <a:lnTo>
                      <a:pt x="160" y="188"/>
                    </a:lnTo>
                    <a:lnTo>
                      <a:pt x="117" y="191"/>
                    </a:lnTo>
                    <a:lnTo>
                      <a:pt x="105" y="210"/>
                    </a:lnTo>
                    <a:lnTo>
                      <a:pt x="103" y="253"/>
                    </a:lnTo>
                    <a:lnTo>
                      <a:pt x="109" y="266"/>
                    </a:lnTo>
                    <a:lnTo>
                      <a:pt x="179" y="301"/>
                    </a:lnTo>
                    <a:lnTo>
                      <a:pt x="217" y="325"/>
                    </a:lnTo>
                    <a:lnTo>
                      <a:pt x="223" y="347"/>
                    </a:lnTo>
                    <a:lnTo>
                      <a:pt x="203" y="376"/>
                    </a:lnTo>
                    <a:lnTo>
                      <a:pt x="215" y="409"/>
                    </a:lnTo>
                    <a:lnTo>
                      <a:pt x="208" y="424"/>
                    </a:lnTo>
                    <a:lnTo>
                      <a:pt x="155" y="429"/>
                    </a:lnTo>
                    <a:lnTo>
                      <a:pt x="144" y="436"/>
                    </a:lnTo>
                    <a:lnTo>
                      <a:pt x="148" y="444"/>
                    </a:lnTo>
                    <a:lnTo>
                      <a:pt x="148" y="460"/>
                    </a:lnTo>
                    <a:lnTo>
                      <a:pt x="107" y="465"/>
                    </a:lnTo>
                    <a:lnTo>
                      <a:pt x="85" y="453"/>
                    </a:lnTo>
                    <a:lnTo>
                      <a:pt x="57" y="453"/>
                    </a:lnTo>
                    <a:lnTo>
                      <a:pt x="52" y="460"/>
                    </a:lnTo>
                    <a:lnTo>
                      <a:pt x="57" y="475"/>
                    </a:lnTo>
                    <a:lnTo>
                      <a:pt x="43" y="491"/>
                    </a:lnTo>
                    <a:lnTo>
                      <a:pt x="38" y="508"/>
                    </a:lnTo>
                    <a:lnTo>
                      <a:pt x="65" y="530"/>
                    </a:lnTo>
                    <a:lnTo>
                      <a:pt x="45" y="571"/>
                    </a:lnTo>
                    <a:lnTo>
                      <a:pt x="54" y="590"/>
                    </a:lnTo>
                    <a:lnTo>
                      <a:pt x="52" y="599"/>
                    </a:lnTo>
                    <a:lnTo>
                      <a:pt x="21" y="599"/>
                    </a:lnTo>
                    <a:lnTo>
                      <a:pt x="0" y="610"/>
                    </a:lnTo>
                    <a:lnTo>
                      <a:pt x="17" y="634"/>
                    </a:lnTo>
                    <a:lnTo>
                      <a:pt x="6" y="665"/>
                    </a:lnTo>
                    <a:lnTo>
                      <a:pt x="24" y="670"/>
                    </a:lnTo>
                    <a:lnTo>
                      <a:pt x="26" y="689"/>
                    </a:lnTo>
                    <a:lnTo>
                      <a:pt x="41" y="692"/>
                    </a:lnTo>
                    <a:lnTo>
                      <a:pt x="98" y="680"/>
                    </a:lnTo>
                    <a:lnTo>
                      <a:pt x="109" y="685"/>
                    </a:lnTo>
                    <a:lnTo>
                      <a:pt x="112" y="701"/>
                    </a:lnTo>
                    <a:lnTo>
                      <a:pt x="136" y="707"/>
                    </a:lnTo>
                    <a:lnTo>
                      <a:pt x="186" y="731"/>
                    </a:lnTo>
                    <a:lnTo>
                      <a:pt x="215" y="720"/>
                    </a:lnTo>
                    <a:lnTo>
                      <a:pt x="275" y="742"/>
                    </a:lnTo>
                    <a:lnTo>
                      <a:pt x="289" y="760"/>
                    </a:lnTo>
                    <a:lnTo>
                      <a:pt x="320" y="754"/>
                    </a:lnTo>
                    <a:lnTo>
                      <a:pt x="315" y="720"/>
                    </a:lnTo>
                    <a:lnTo>
                      <a:pt x="309" y="711"/>
                    </a:lnTo>
                    <a:lnTo>
                      <a:pt x="315" y="685"/>
                    </a:lnTo>
                    <a:lnTo>
                      <a:pt x="349" y="670"/>
                    </a:lnTo>
                    <a:lnTo>
                      <a:pt x="357" y="656"/>
                    </a:lnTo>
                    <a:lnTo>
                      <a:pt x="340" y="650"/>
                    </a:lnTo>
                    <a:lnTo>
                      <a:pt x="320" y="646"/>
                    </a:lnTo>
                    <a:lnTo>
                      <a:pt x="299" y="625"/>
                    </a:lnTo>
                    <a:lnTo>
                      <a:pt x="309" y="617"/>
                    </a:lnTo>
                    <a:lnTo>
                      <a:pt x="375" y="617"/>
                    </a:lnTo>
                    <a:lnTo>
                      <a:pt x="390" y="617"/>
                    </a:lnTo>
                    <a:lnTo>
                      <a:pt x="399" y="624"/>
                    </a:lnTo>
                    <a:lnTo>
                      <a:pt x="419" y="608"/>
                    </a:lnTo>
                    <a:lnTo>
                      <a:pt x="419" y="581"/>
                    </a:lnTo>
                    <a:lnTo>
                      <a:pt x="359" y="491"/>
                    </a:lnTo>
                    <a:lnTo>
                      <a:pt x="359" y="480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EFCD0532-43BE-4FA0-A521-1CB78D274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" y="2170"/>
                <a:ext cx="299" cy="237"/>
              </a:xfrm>
              <a:custGeom>
                <a:avLst/>
                <a:gdLst>
                  <a:gd name="T0" fmla="*/ 59 w 506"/>
                  <a:gd name="T1" fmla="*/ 319 h 460"/>
                  <a:gd name="T2" fmla="*/ 131 w 506"/>
                  <a:gd name="T3" fmla="*/ 384 h 460"/>
                  <a:gd name="T4" fmla="*/ 191 w 506"/>
                  <a:gd name="T5" fmla="*/ 396 h 460"/>
                  <a:gd name="T6" fmla="*/ 246 w 506"/>
                  <a:gd name="T7" fmla="*/ 388 h 460"/>
                  <a:gd name="T8" fmla="*/ 263 w 506"/>
                  <a:gd name="T9" fmla="*/ 396 h 460"/>
                  <a:gd name="T10" fmla="*/ 282 w 506"/>
                  <a:gd name="T11" fmla="*/ 386 h 460"/>
                  <a:gd name="T12" fmla="*/ 296 w 506"/>
                  <a:gd name="T13" fmla="*/ 399 h 460"/>
                  <a:gd name="T14" fmla="*/ 303 w 506"/>
                  <a:gd name="T15" fmla="*/ 421 h 460"/>
                  <a:gd name="T16" fmla="*/ 329 w 506"/>
                  <a:gd name="T17" fmla="*/ 437 h 460"/>
                  <a:gd name="T18" fmla="*/ 364 w 506"/>
                  <a:gd name="T19" fmla="*/ 437 h 460"/>
                  <a:gd name="T20" fmla="*/ 390 w 506"/>
                  <a:gd name="T21" fmla="*/ 459 h 460"/>
                  <a:gd name="T22" fmla="*/ 414 w 506"/>
                  <a:gd name="T23" fmla="*/ 447 h 460"/>
                  <a:gd name="T24" fmla="*/ 432 w 506"/>
                  <a:gd name="T25" fmla="*/ 459 h 460"/>
                  <a:gd name="T26" fmla="*/ 447 w 506"/>
                  <a:gd name="T27" fmla="*/ 427 h 460"/>
                  <a:gd name="T28" fmla="*/ 469 w 506"/>
                  <a:gd name="T29" fmla="*/ 416 h 460"/>
                  <a:gd name="T30" fmla="*/ 474 w 506"/>
                  <a:gd name="T31" fmla="*/ 392 h 460"/>
                  <a:gd name="T32" fmla="*/ 464 w 506"/>
                  <a:gd name="T33" fmla="*/ 348 h 460"/>
                  <a:gd name="T34" fmla="*/ 460 w 506"/>
                  <a:gd name="T35" fmla="*/ 343 h 460"/>
                  <a:gd name="T36" fmla="*/ 438 w 506"/>
                  <a:gd name="T37" fmla="*/ 365 h 460"/>
                  <a:gd name="T38" fmla="*/ 406 w 506"/>
                  <a:gd name="T39" fmla="*/ 339 h 460"/>
                  <a:gd name="T40" fmla="*/ 382 w 506"/>
                  <a:gd name="T41" fmla="*/ 309 h 460"/>
                  <a:gd name="T42" fmla="*/ 406 w 506"/>
                  <a:gd name="T43" fmla="*/ 291 h 460"/>
                  <a:gd name="T44" fmla="*/ 412 w 506"/>
                  <a:gd name="T45" fmla="*/ 259 h 460"/>
                  <a:gd name="T46" fmla="*/ 428 w 506"/>
                  <a:gd name="T47" fmla="*/ 249 h 460"/>
                  <a:gd name="T48" fmla="*/ 425 w 506"/>
                  <a:gd name="T49" fmla="*/ 207 h 460"/>
                  <a:gd name="T50" fmla="*/ 436 w 506"/>
                  <a:gd name="T51" fmla="*/ 199 h 460"/>
                  <a:gd name="T52" fmla="*/ 456 w 506"/>
                  <a:gd name="T53" fmla="*/ 211 h 460"/>
                  <a:gd name="T54" fmla="*/ 469 w 506"/>
                  <a:gd name="T55" fmla="*/ 230 h 460"/>
                  <a:gd name="T56" fmla="*/ 495 w 506"/>
                  <a:gd name="T57" fmla="*/ 211 h 460"/>
                  <a:gd name="T58" fmla="*/ 505 w 506"/>
                  <a:gd name="T59" fmla="*/ 201 h 460"/>
                  <a:gd name="T60" fmla="*/ 500 w 506"/>
                  <a:gd name="T61" fmla="*/ 180 h 460"/>
                  <a:gd name="T62" fmla="*/ 469 w 506"/>
                  <a:gd name="T63" fmla="*/ 163 h 460"/>
                  <a:gd name="T64" fmla="*/ 462 w 506"/>
                  <a:gd name="T65" fmla="*/ 143 h 460"/>
                  <a:gd name="T66" fmla="*/ 407 w 506"/>
                  <a:gd name="T67" fmla="*/ 150 h 460"/>
                  <a:gd name="T68" fmla="*/ 373 w 506"/>
                  <a:gd name="T69" fmla="*/ 119 h 460"/>
                  <a:gd name="T70" fmla="*/ 357 w 506"/>
                  <a:gd name="T71" fmla="*/ 115 h 460"/>
                  <a:gd name="T72" fmla="*/ 357 w 506"/>
                  <a:gd name="T73" fmla="*/ 95 h 460"/>
                  <a:gd name="T74" fmla="*/ 434 w 506"/>
                  <a:gd name="T75" fmla="*/ 9 h 460"/>
                  <a:gd name="T76" fmla="*/ 406 w 506"/>
                  <a:gd name="T77" fmla="*/ 16 h 460"/>
                  <a:gd name="T78" fmla="*/ 388 w 506"/>
                  <a:gd name="T79" fmla="*/ 28 h 460"/>
                  <a:gd name="T80" fmla="*/ 382 w 506"/>
                  <a:gd name="T81" fmla="*/ 18 h 460"/>
                  <a:gd name="T82" fmla="*/ 382 w 506"/>
                  <a:gd name="T83" fmla="*/ 4 h 460"/>
                  <a:gd name="T84" fmla="*/ 368 w 506"/>
                  <a:gd name="T85" fmla="*/ 0 h 460"/>
                  <a:gd name="T86" fmla="*/ 333 w 506"/>
                  <a:gd name="T87" fmla="*/ 13 h 460"/>
                  <a:gd name="T88" fmla="*/ 246 w 506"/>
                  <a:gd name="T89" fmla="*/ 2 h 460"/>
                  <a:gd name="T90" fmla="*/ 241 w 506"/>
                  <a:gd name="T91" fmla="*/ 75 h 460"/>
                  <a:gd name="T92" fmla="*/ 199 w 506"/>
                  <a:gd name="T93" fmla="*/ 108 h 460"/>
                  <a:gd name="T94" fmla="*/ 143 w 506"/>
                  <a:gd name="T95" fmla="*/ 119 h 460"/>
                  <a:gd name="T96" fmla="*/ 64 w 506"/>
                  <a:gd name="T97" fmla="*/ 174 h 460"/>
                  <a:gd name="T98" fmla="*/ 0 w 506"/>
                  <a:gd name="T99" fmla="*/ 192 h 460"/>
                  <a:gd name="T100" fmla="*/ 0 w 506"/>
                  <a:gd name="T101" fmla="*/ 203 h 460"/>
                  <a:gd name="T102" fmla="*/ 59 w 506"/>
                  <a:gd name="T103" fmla="*/ 293 h 460"/>
                  <a:gd name="T104" fmla="*/ 59 w 506"/>
                  <a:gd name="T105" fmla="*/ 319 h 460"/>
                  <a:gd name="T106" fmla="*/ 59 w 506"/>
                  <a:gd name="T107" fmla="*/ 319 h 46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506"/>
                  <a:gd name="T163" fmla="*/ 0 h 460"/>
                  <a:gd name="T164" fmla="*/ 506 w 506"/>
                  <a:gd name="T165" fmla="*/ 460 h 46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506" h="460">
                    <a:moveTo>
                      <a:pt x="59" y="319"/>
                    </a:moveTo>
                    <a:lnTo>
                      <a:pt x="131" y="384"/>
                    </a:lnTo>
                    <a:lnTo>
                      <a:pt x="191" y="396"/>
                    </a:lnTo>
                    <a:lnTo>
                      <a:pt x="246" y="388"/>
                    </a:lnTo>
                    <a:lnTo>
                      <a:pt x="263" y="396"/>
                    </a:lnTo>
                    <a:lnTo>
                      <a:pt x="282" y="386"/>
                    </a:lnTo>
                    <a:lnTo>
                      <a:pt x="296" y="399"/>
                    </a:lnTo>
                    <a:lnTo>
                      <a:pt x="303" y="421"/>
                    </a:lnTo>
                    <a:lnTo>
                      <a:pt x="329" y="437"/>
                    </a:lnTo>
                    <a:lnTo>
                      <a:pt x="364" y="437"/>
                    </a:lnTo>
                    <a:lnTo>
                      <a:pt x="390" y="459"/>
                    </a:lnTo>
                    <a:lnTo>
                      <a:pt x="414" y="447"/>
                    </a:lnTo>
                    <a:lnTo>
                      <a:pt x="432" y="459"/>
                    </a:lnTo>
                    <a:lnTo>
                      <a:pt x="447" y="427"/>
                    </a:lnTo>
                    <a:lnTo>
                      <a:pt x="469" y="416"/>
                    </a:lnTo>
                    <a:lnTo>
                      <a:pt x="474" y="392"/>
                    </a:lnTo>
                    <a:lnTo>
                      <a:pt x="464" y="348"/>
                    </a:lnTo>
                    <a:lnTo>
                      <a:pt x="460" y="343"/>
                    </a:lnTo>
                    <a:lnTo>
                      <a:pt x="438" y="365"/>
                    </a:lnTo>
                    <a:lnTo>
                      <a:pt x="406" y="339"/>
                    </a:lnTo>
                    <a:lnTo>
                      <a:pt x="382" y="309"/>
                    </a:lnTo>
                    <a:lnTo>
                      <a:pt x="406" y="291"/>
                    </a:lnTo>
                    <a:lnTo>
                      <a:pt x="412" y="259"/>
                    </a:lnTo>
                    <a:lnTo>
                      <a:pt x="428" y="249"/>
                    </a:lnTo>
                    <a:lnTo>
                      <a:pt x="425" y="207"/>
                    </a:lnTo>
                    <a:lnTo>
                      <a:pt x="436" y="199"/>
                    </a:lnTo>
                    <a:lnTo>
                      <a:pt x="456" y="211"/>
                    </a:lnTo>
                    <a:lnTo>
                      <a:pt x="469" y="230"/>
                    </a:lnTo>
                    <a:lnTo>
                      <a:pt x="495" y="211"/>
                    </a:lnTo>
                    <a:lnTo>
                      <a:pt x="505" y="201"/>
                    </a:lnTo>
                    <a:lnTo>
                      <a:pt x="500" y="180"/>
                    </a:lnTo>
                    <a:lnTo>
                      <a:pt x="469" y="163"/>
                    </a:lnTo>
                    <a:lnTo>
                      <a:pt x="462" y="143"/>
                    </a:lnTo>
                    <a:lnTo>
                      <a:pt x="407" y="150"/>
                    </a:lnTo>
                    <a:lnTo>
                      <a:pt x="373" y="119"/>
                    </a:lnTo>
                    <a:lnTo>
                      <a:pt x="357" y="115"/>
                    </a:lnTo>
                    <a:lnTo>
                      <a:pt x="357" y="95"/>
                    </a:lnTo>
                    <a:lnTo>
                      <a:pt x="434" y="9"/>
                    </a:lnTo>
                    <a:lnTo>
                      <a:pt x="406" y="16"/>
                    </a:lnTo>
                    <a:lnTo>
                      <a:pt x="388" y="28"/>
                    </a:lnTo>
                    <a:lnTo>
                      <a:pt x="382" y="18"/>
                    </a:lnTo>
                    <a:lnTo>
                      <a:pt x="382" y="4"/>
                    </a:lnTo>
                    <a:lnTo>
                      <a:pt x="368" y="0"/>
                    </a:lnTo>
                    <a:lnTo>
                      <a:pt x="333" y="13"/>
                    </a:lnTo>
                    <a:lnTo>
                      <a:pt x="246" y="2"/>
                    </a:lnTo>
                    <a:lnTo>
                      <a:pt x="241" y="75"/>
                    </a:lnTo>
                    <a:lnTo>
                      <a:pt x="199" y="108"/>
                    </a:lnTo>
                    <a:lnTo>
                      <a:pt x="143" y="119"/>
                    </a:lnTo>
                    <a:lnTo>
                      <a:pt x="64" y="174"/>
                    </a:lnTo>
                    <a:lnTo>
                      <a:pt x="0" y="192"/>
                    </a:lnTo>
                    <a:lnTo>
                      <a:pt x="0" y="203"/>
                    </a:lnTo>
                    <a:lnTo>
                      <a:pt x="59" y="293"/>
                    </a:lnTo>
                    <a:lnTo>
                      <a:pt x="59" y="319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F2AE11A9-43D2-4F68-9122-006723FA8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958"/>
                <a:ext cx="172" cy="312"/>
              </a:xfrm>
              <a:custGeom>
                <a:avLst/>
                <a:gdLst>
                  <a:gd name="T0" fmla="*/ 19 w 292"/>
                  <a:gd name="T1" fmla="*/ 605 h 606"/>
                  <a:gd name="T2" fmla="*/ 83 w 292"/>
                  <a:gd name="T3" fmla="*/ 587 h 606"/>
                  <a:gd name="T4" fmla="*/ 162 w 292"/>
                  <a:gd name="T5" fmla="*/ 532 h 606"/>
                  <a:gd name="T6" fmla="*/ 217 w 292"/>
                  <a:gd name="T7" fmla="*/ 520 h 606"/>
                  <a:gd name="T8" fmla="*/ 260 w 292"/>
                  <a:gd name="T9" fmla="*/ 488 h 606"/>
                  <a:gd name="T10" fmla="*/ 264 w 292"/>
                  <a:gd name="T11" fmla="*/ 414 h 606"/>
                  <a:gd name="T12" fmla="*/ 244 w 292"/>
                  <a:gd name="T13" fmla="*/ 388 h 606"/>
                  <a:gd name="T14" fmla="*/ 251 w 292"/>
                  <a:gd name="T15" fmla="*/ 366 h 606"/>
                  <a:gd name="T16" fmla="*/ 264 w 292"/>
                  <a:gd name="T17" fmla="*/ 346 h 606"/>
                  <a:gd name="T18" fmla="*/ 269 w 292"/>
                  <a:gd name="T19" fmla="*/ 315 h 606"/>
                  <a:gd name="T20" fmla="*/ 281 w 292"/>
                  <a:gd name="T21" fmla="*/ 293 h 606"/>
                  <a:gd name="T22" fmla="*/ 260 w 292"/>
                  <a:gd name="T23" fmla="*/ 250 h 606"/>
                  <a:gd name="T24" fmla="*/ 229 w 292"/>
                  <a:gd name="T25" fmla="*/ 214 h 606"/>
                  <a:gd name="T26" fmla="*/ 246 w 292"/>
                  <a:gd name="T27" fmla="*/ 156 h 606"/>
                  <a:gd name="T28" fmla="*/ 284 w 292"/>
                  <a:gd name="T29" fmla="*/ 132 h 606"/>
                  <a:gd name="T30" fmla="*/ 291 w 292"/>
                  <a:gd name="T31" fmla="*/ 95 h 606"/>
                  <a:gd name="T32" fmla="*/ 275 w 292"/>
                  <a:gd name="T33" fmla="*/ 62 h 606"/>
                  <a:gd name="T34" fmla="*/ 275 w 292"/>
                  <a:gd name="T35" fmla="*/ 21 h 606"/>
                  <a:gd name="T36" fmla="*/ 251 w 292"/>
                  <a:gd name="T37" fmla="*/ 0 h 606"/>
                  <a:gd name="T38" fmla="*/ 194 w 292"/>
                  <a:gd name="T39" fmla="*/ 28 h 606"/>
                  <a:gd name="T40" fmla="*/ 186 w 292"/>
                  <a:gd name="T41" fmla="*/ 20 h 606"/>
                  <a:gd name="T42" fmla="*/ 155 w 292"/>
                  <a:gd name="T43" fmla="*/ 42 h 606"/>
                  <a:gd name="T44" fmla="*/ 131 w 292"/>
                  <a:gd name="T45" fmla="*/ 40 h 606"/>
                  <a:gd name="T46" fmla="*/ 83 w 292"/>
                  <a:gd name="T47" fmla="*/ 110 h 606"/>
                  <a:gd name="T48" fmla="*/ 67 w 292"/>
                  <a:gd name="T49" fmla="*/ 110 h 606"/>
                  <a:gd name="T50" fmla="*/ 41 w 292"/>
                  <a:gd name="T51" fmla="*/ 132 h 606"/>
                  <a:gd name="T52" fmla="*/ 43 w 292"/>
                  <a:gd name="T53" fmla="*/ 163 h 606"/>
                  <a:gd name="T54" fmla="*/ 30 w 292"/>
                  <a:gd name="T55" fmla="*/ 190 h 606"/>
                  <a:gd name="T56" fmla="*/ 26 w 292"/>
                  <a:gd name="T57" fmla="*/ 225 h 606"/>
                  <a:gd name="T58" fmla="*/ 2 w 292"/>
                  <a:gd name="T59" fmla="*/ 262 h 606"/>
                  <a:gd name="T60" fmla="*/ 28 w 292"/>
                  <a:gd name="T61" fmla="*/ 315 h 606"/>
                  <a:gd name="T62" fmla="*/ 19 w 292"/>
                  <a:gd name="T63" fmla="*/ 346 h 606"/>
                  <a:gd name="T64" fmla="*/ 0 w 292"/>
                  <a:gd name="T65" fmla="*/ 380 h 606"/>
                  <a:gd name="T66" fmla="*/ 28 w 292"/>
                  <a:gd name="T67" fmla="*/ 510 h 606"/>
                  <a:gd name="T68" fmla="*/ 9 w 292"/>
                  <a:gd name="T69" fmla="*/ 578 h 606"/>
                  <a:gd name="T70" fmla="*/ 19 w 292"/>
                  <a:gd name="T71" fmla="*/ 605 h 606"/>
                  <a:gd name="T72" fmla="*/ 19 w 292"/>
                  <a:gd name="T73" fmla="*/ 605 h 60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92"/>
                  <a:gd name="T112" fmla="*/ 0 h 606"/>
                  <a:gd name="T113" fmla="*/ 292 w 292"/>
                  <a:gd name="T114" fmla="*/ 606 h 60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92" h="606">
                    <a:moveTo>
                      <a:pt x="19" y="605"/>
                    </a:moveTo>
                    <a:lnTo>
                      <a:pt x="83" y="587"/>
                    </a:lnTo>
                    <a:lnTo>
                      <a:pt x="162" y="532"/>
                    </a:lnTo>
                    <a:lnTo>
                      <a:pt x="217" y="520"/>
                    </a:lnTo>
                    <a:lnTo>
                      <a:pt x="260" y="488"/>
                    </a:lnTo>
                    <a:lnTo>
                      <a:pt x="264" y="414"/>
                    </a:lnTo>
                    <a:lnTo>
                      <a:pt x="244" y="388"/>
                    </a:lnTo>
                    <a:lnTo>
                      <a:pt x="251" y="366"/>
                    </a:lnTo>
                    <a:lnTo>
                      <a:pt x="264" y="346"/>
                    </a:lnTo>
                    <a:lnTo>
                      <a:pt x="269" y="315"/>
                    </a:lnTo>
                    <a:lnTo>
                      <a:pt x="281" y="293"/>
                    </a:lnTo>
                    <a:lnTo>
                      <a:pt x="260" y="250"/>
                    </a:lnTo>
                    <a:lnTo>
                      <a:pt x="229" y="214"/>
                    </a:lnTo>
                    <a:lnTo>
                      <a:pt x="246" y="156"/>
                    </a:lnTo>
                    <a:lnTo>
                      <a:pt x="284" y="132"/>
                    </a:lnTo>
                    <a:lnTo>
                      <a:pt x="291" y="95"/>
                    </a:lnTo>
                    <a:lnTo>
                      <a:pt x="275" y="62"/>
                    </a:lnTo>
                    <a:lnTo>
                      <a:pt x="275" y="21"/>
                    </a:lnTo>
                    <a:lnTo>
                      <a:pt x="251" y="0"/>
                    </a:lnTo>
                    <a:lnTo>
                      <a:pt x="194" y="28"/>
                    </a:lnTo>
                    <a:lnTo>
                      <a:pt x="186" y="20"/>
                    </a:lnTo>
                    <a:lnTo>
                      <a:pt x="155" y="42"/>
                    </a:lnTo>
                    <a:lnTo>
                      <a:pt x="131" y="40"/>
                    </a:lnTo>
                    <a:lnTo>
                      <a:pt x="83" y="110"/>
                    </a:lnTo>
                    <a:lnTo>
                      <a:pt x="67" y="110"/>
                    </a:lnTo>
                    <a:lnTo>
                      <a:pt x="41" y="132"/>
                    </a:lnTo>
                    <a:lnTo>
                      <a:pt x="43" y="163"/>
                    </a:lnTo>
                    <a:lnTo>
                      <a:pt x="30" y="190"/>
                    </a:lnTo>
                    <a:lnTo>
                      <a:pt x="26" y="225"/>
                    </a:lnTo>
                    <a:lnTo>
                      <a:pt x="2" y="262"/>
                    </a:lnTo>
                    <a:lnTo>
                      <a:pt x="28" y="315"/>
                    </a:lnTo>
                    <a:lnTo>
                      <a:pt x="19" y="346"/>
                    </a:lnTo>
                    <a:lnTo>
                      <a:pt x="0" y="380"/>
                    </a:lnTo>
                    <a:lnTo>
                      <a:pt x="28" y="510"/>
                    </a:lnTo>
                    <a:lnTo>
                      <a:pt x="9" y="578"/>
                    </a:lnTo>
                    <a:lnTo>
                      <a:pt x="19" y="605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D7BA681F-809A-4267-96E5-6A5D30AFD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838"/>
                <a:ext cx="266" cy="339"/>
              </a:xfrm>
              <a:custGeom>
                <a:avLst/>
                <a:gdLst>
                  <a:gd name="T0" fmla="*/ 179 w 455"/>
                  <a:gd name="T1" fmla="*/ 637 h 658"/>
                  <a:gd name="T2" fmla="*/ 219 w 455"/>
                  <a:gd name="T3" fmla="*/ 513 h 658"/>
                  <a:gd name="T4" fmla="*/ 303 w 455"/>
                  <a:gd name="T5" fmla="*/ 460 h 658"/>
                  <a:gd name="T6" fmla="*/ 322 w 455"/>
                  <a:gd name="T7" fmla="*/ 409 h 658"/>
                  <a:gd name="T8" fmla="*/ 284 w 455"/>
                  <a:gd name="T9" fmla="*/ 390 h 658"/>
                  <a:gd name="T10" fmla="*/ 241 w 455"/>
                  <a:gd name="T11" fmla="*/ 368 h 658"/>
                  <a:gd name="T12" fmla="*/ 217 w 455"/>
                  <a:gd name="T13" fmla="*/ 306 h 658"/>
                  <a:gd name="T14" fmla="*/ 176 w 455"/>
                  <a:gd name="T15" fmla="*/ 310 h 658"/>
                  <a:gd name="T16" fmla="*/ 131 w 455"/>
                  <a:gd name="T17" fmla="*/ 300 h 658"/>
                  <a:gd name="T18" fmla="*/ 164 w 455"/>
                  <a:gd name="T19" fmla="*/ 233 h 658"/>
                  <a:gd name="T20" fmla="*/ 200 w 455"/>
                  <a:gd name="T21" fmla="*/ 167 h 658"/>
                  <a:gd name="T22" fmla="*/ 263 w 455"/>
                  <a:gd name="T23" fmla="*/ 194 h 658"/>
                  <a:gd name="T24" fmla="*/ 287 w 455"/>
                  <a:gd name="T25" fmla="*/ 238 h 658"/>
                  <a:gd name="T26" fmla="*/ 291 w 455"/>
                  <a:gd name="T27" fmla="*/ 277 h 658"/>
                  <a:gd name="T28" fmla="*/ 327 w 455"/>
                  <a:gd name="T29" fmla="*/ 317 h 658"/>
                  <a:gd name="T30" fmla="*/ 416 w 455"/>
                  <a:gd name="T31" fmla="*/ 293 h 658"/>
                  <a:gd name="T32" fmla="*/ 454 w 455"/>
                  <a:gd name="T33" fmla="*/ 218 h 658"/>
                  <a:gd name="T34" fmla="*/ 408 w 455"/>
                  <a:gd name="T35" fmla="*/ 178 h 658"/>
                  <a:gd name="T36" fmla="*/ 384 w 455"/>
                  <a:gd name="T37" fmla="*/ 115 h 658"/>
                  <a:gd name="T38" fmla="*/ 303 w 455"/>
                  <a:gd name="T39" fmla="*/ 72 h 658"/>
                  <a:gd name="T40" fmla="*/ 256 w 455"/>
                  <a:gd name="T41" fmla="*/ 0 h 658"/>
                  <a:gd name="T42" fmla="*/ 200 w 455"/>
                  <a:gd name="T43" fmla="*/ 42 h 658"/>
                  <a:gd name="T44" fmla="*/ 202 w 455"/>
                  <a:gd name="T45" fmla="*/ 74 h 658"/>
                  <a:gd name="T46" fmla="*/ 147 w 455"/>
                  <a:gd name="T47" fmla="*/ 93 h 658"/>
                  <a:gd name="T48" fmla="*/ 116 w 455"/>
                  <a:gd name="T49" fmla="*/ 101 h 658"/>
                  <a:gd name="T50" fmla="*/ 66 w 455"/>
                  <a:gd name="T51" fmla="*/ 117 h 658"/>
                  <a:gd name="T52" fmla="*/ 52 w 455"/>
                  <a:gd name="T53" fmla="*/ 74 h 658"/>
                  <a:gd name="T54" fmla="*/ 9 w 455"/>
                  <a:gd name="T55" fmla="*/ 134 h 658"/>
                  <a:gd name="T56" fmla="*/ 28 w 455"/>
                  <a:gd name="T57" fmla="*/ 231 h 658"/>
                  <a:gd name="T58" fmla="*/ 52 w 455"/>
                  <a:gd name="T59" fmla="*/ 293 h 658"/>
                  <a:gd name="T60" fmla="*/ 61 w 455"/>
                  <a:gd name="T61" fmla="*/ 363 h 658"/>
                  <a:gd name="T62" fmla="*/ 6 w 455"/>
                  <a:gd name="T63" fmla="*/ 445 h 658"/>
                  <a:gd name="T64" fmla="*/ 59 w 455"/>
                  <a:gd name="T65" fmla="*/ 524 h 658"/>
                  <a:gd name="T66" fmla="*/ 42 w 455"/>
                  <a:gd name="T67" fmla="*/ 577 h 658"/>
                  <a:gd name="T68" fmla="*/ 21 w 455"/>
                  <a:gd name="T69" fmla="*/ 619 h 658"/>
                  <a:gd name="T70" fmla="*/ 129 w 455"/>
                  <a:gd name="T71" fmla="*/ 657 h 658"/>
                  <a:gd name="T72" fmla="*/ 178 w 455"/>
                  <a:gd name="T73" fmla="*/ 647 h 65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55"/>
                  <a:gd name="T112" fmla="*/ 0 h 658"/>
                  <a:gd name="T113" fmla="*/ 455 w 455"/>
                  <a:gd name="T114" fmla="*/ 658 h 65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55" h="658">
                    <a:moveTo>
                      <a:pt x="178" y="647"/>
                    </a:moveTo>
                    <a:lnTo>
                      <a:pt x="179" y="637"/>
                    </a:lnTo>
                    <a:lnTo>
                      <a:pt x="166" y="610"/>
                    </a:lnTo>
                    <a:lnTo>
                      <a:pt x="219" y="513"/>
                    </a:lnTo>
                    <a:lnTo>
                      <a:pt x="267" y="469"/>
                    </a:lnTo>
                    <a:lnTo>
                      <a:pt x="303" y="460"/>
                    </a:lnTo>
                    <a:lnTo>
                      <a:pt x="335" y="418"/>
                    </a:lnTo>
                    <a:lnTo>
                      <a:pt x="322" y="409"/>
                    </a:lnTo>
                    <a:lnTo>
                      <a:pt x="311" y="379"/>
                    </a:lnTo>
                    <a:lnTo>
                      <a:pt x="284" y="390"/>
                    </a:lnTo>
                    <a:lnTo>
                      <a:pt x="243" y="379"/>
                    </a:lnTo>
                    <a:lnTo>
                      <a:pt x="241" y="368"/>
                    </a:lnTo>
                    <a:lnTo>
                      <a:pt x="239" y="298"/>
                    </a:lnTo>
                    <a:lnTo>
                      <a:pt x="217" y="306"/>
                    </a:lnTo>
                    <a:lnTo>
                      <a:pt x="203" y="319"/>
                    </a:lnTo>
                    <a:lnTo>
                      <a:pt x="176" y="310"/>
                    </a:lnTo>
                    <a:lnTo>
                      <a:pt x="138" y="317"/>
                    </a:lnTo>
                    <a:lnTo>
                      <a:pt x="131" y="300"/>
                    </a:lnTo>
                    <a:lnTo>
                      <a:pt x="136" y="266"/>
                    </a:lnTo>
                    <a:lnTo>
                      <a:pt x="164" y="233"/>
                    </a:lnTo>
                    <a:lnTo>
                      <a:pt x="171" y="196"/>
                    </a:lnTo>
                    <a:lnTo>
                      <a:pt x="200" y="167"/>
                    </a:lnTo>
                    <a:lnTo>
                      <a:pt x="250" y="194"/>
                    </a:lnTo>
                    <a:lnTo>
                      <a:pt x="263" y="194"/>
                    </a:lnTo>
                    <a:lnTo>
                      <a:pt x="272" y="231"/>
                    </a:lnTo>
                    <a:lnTo>
                      <a:pt x="287" y="238"/>
                    </a:lnTo>
                    <a:lnTo>
                      <a:pt x="293" y="262"/>
                    </a:lnTo>
                    <a:lnTo>
                      <a:pt x="291" y="277"/>
                    </a:lnTo>
                    <a:lnTo>
                      <a:pt x="322" y="300"/>
                    </a:lnTo>
                    <a:lnTo>
                      <a:pt x="327" y="317"/>
                    </a:lnTo>
                    <a:lnTo>
                      <a:pt x="353" y="329"/>
                    </a:lnTo>
                    <a:lnTo>
                      <a:pt x="416" y="293"/>
                    </a:lnTo>
                    <a:lnTo>
                      <a:pt x="416" y="273"/>
                    </a:lnTo>
                    <a:lnTo>
                      <a:pt x="454" y="218"/>
                    </a:lnTo>
                    <a:lnTo>
                      <a:pt x="427" y="180"/>
                    </a:lnTo>
                    <a:lnTo>
                      <a:pt x="408" y="178"/>
                    </a:lnTo>
                    <a:lnTo>
                      <a:pt x="370" y="154"/>
                    </a:lnTo>
                    <a:lnTo>
                      <a:pt x="384" y="115"/>
                    </a:lnTo>
                    <a:lnTo>
                      <a:pt x="327" y="110"/>
                    </a:lnTo>
                    <a:lnTo>
                      <a:pt x="303" y="72"/>
                    </a:lnTo>
                    <a:lnTo>
                      <a:pt x="305" y="52"/>
                    </a:lnTo>
                    <a:lnTo>
                      <a:pt x="256" y="0"/>
                    </a:lnTo>
                    <a:lnTo>
                      <a:pt x="226" y="16"/>
                    </a:lnTo>
                    <a:lnTo>
                      <a:pt x="200" y="42"/>
                    </a:lnTo>
                    <a:lnTo>
                      <a:pt x="208" y="62"/>
                    </a:lnTo>
                    <a:lnTo>
                      <a:pt x="202" y="74"/>
                    </a:lnTo>
                    <a:lnTo>
                      <a:pt x="164" y="77"/>
                    </a:lnTo>
                    <a:lnTo>
                      <a:pt x="147" y="93"/>
                    </a:lnTo>
                    <a:lnTo>
                      <a:pt x="131" y="86"/>
                    </a:lnTo>
                    <a:lnTo>
                      <a:pt x="116" y="101"/>
                    </a:lnTo>
                    <a:lnTo>
                      <a:pt x="81" y="127"/>
                    </a:lnTo>
                    <a:lnTo>
                      <a:pt x="66" y="117"/>
                    </a:lnTo>
                    <a:lnTo>
                      <a:pt x="66" y="81"/>
                    </a:lnTo>
                    <a:lnTo>
                      <a:pt x="52" y="74"/>
                    </a:lnTo>
                    <a:lnTo>
                      <a:pt x="33" y="83"/>
                    </a:lnTo>
                    <a:lnTo>
                      <a:pt x="9" y="134"/>
                    </a:lnTo>
                    <a:lnTo>
                      <a:pt x="0" y="182"/>
                    </a:lnTo>
                    <a:lnTo>
                      <a:pt x="28" y="231"/>
                    </a:lnTo>
                    <a:lnTo>
                      <a:pt x="52" y="253"/>
                    </a:lnTo>
                    <a:lnTo>
                      <a:pt x="52" y="293"/>
                    </a:lnTo>
                    <a:lnTo>
                      <a:pt x="68" y="326"/>
                    </a:lnTo>
                    <a:lnTo>
                      <a:pt x="61" y="363"/>
                    </a:lnTo>
                    <a:lnTo>
                      <a:pt x="24" y="387"/>
                    </a:lnTo>
                    <a:lnTo>
                      <a:pt x="6" y="445"/>
                    </a:lnTo>
                    <a:lnTo>
                      <a:pt x="37" y="480"/>
                    </a:lnTo>
                    <a:lnTo>
                      <a:pt x="59" y="524"/>
                    </a:lnTo>
                    <a:lnTo>
                      <a:pt x="46" y="546"/>
                    </a:lnTo>
                    <a:lnTo>
                      <a:pt x="42" y="577"/>
                    </a:lnTo>
                    <a:lnTo>
                      <a:pt x="28" y="597"/>
                    </a:lnTo>
                    <a:lnTo>
                      <a:pt x="21" y="619"/>
                    </a:lnTo>
                    <a:lnTo>
                      <a:pt x="42" y="645"/>
                    </a:lnTo>
                    <a:lnTo>
                      <a:pt x="129" y="657"/>
                    </a:lnTo>
                    <a:lnTo>
                      <a:pt x="164" y="643"/>
                    </a:lnTo>
                    <a:lnTo>
                      <a:pt x="178" y="647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9A0B04AB-00BB-4671-A5A4-D8150C3F3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" y="1958"/>
                <a:ext cx="53" cy="82"/>
              </a:xfrm>
              <a:custGeom>
                <a:avLst/>
                <a:gdLst>
                  <a:gd name="T0" fmla="*/ 72 w 89"/>
                  <a:gd name="T1" fmla="*/ 148 h 160"/>
                  <a:gd name="T2" fmla="*/ 45 w 89"/>
                  <a:gd name="T3" fmla="*/ 159 h 160"/>
                  <a:gd name="T4" fmla="*/ 4 w 89"/>
                  <a:gd name="T5" fmla="*/ 148 h 160"/>
                  <a:gd name="T6" fmla="*/ 2 w 89"/>
                  <a:gd name="T7" fmla="*/ 137 h 160"/>
                  <a:gd name="T8" fmla="*/ 0 w 89"/>
                  <a:gd name="T9" fmla="*/ 66 h 160"/>
                  <a:gd name="T10" fmla="*/ 28 w 89"/>
                  <a:gd name="T11" fmla="*/ 53 h 160"/>
                  <a:gd name="T12" fmla="*/ 24 w 89"/>
                  <a:gd name="T13" fmla="*/ 40 h 160"/>
                  <a:gd name="T14" fmla="*/ 30 w 89"/>
                  <a:gd name="T15" fmla="*/ 13 h 160"/>
                  <a:gd name="T16" fmla="*/ 33 w 89"/>
                  <a:gd name="T17" fmla="*/ 0 h 160"/>
                  <a:gd name="T18" fmla="*/ 48 w 89"/>
                  <a:gd name="T19" fmla="*/ 6 h 160"/>
                  <a:gd name="T20" fmla="*/ 54 w 89"/>
                  <a:gd name="T21" fmla="*/ 31 h 160"/>
                  <a:gd name="T22" fmla="*/ 52 w 89"/>
                  <a:gd name="T23" fmla="*/ 46 h 160"/>
                  <a:gd name="T24" fmla="*/ 83 w 89"/>
                  <a:gd name="T25" fmla="*/ 69 h 160"/>
                  <a:gd name="T26" fmla="*/ 88 w 89"/>
                  <a:gd name="T27" fmla="*/ 86 h 160"/>
                  <a:gd name="T28" fmla="*/ 69 w 89"/>
                  <a:gd name="T29" fmla="*/ 99 h 160"/>
                  <a:gd name="T30" fmla="*/ 64 w 89"/>
                  <a:gd name="T31" fmla="*/ 127 h 160"/>
                  <a:gd name="T32" fmla="*/ 72 w 89"/>
                  <a:gd name="T33" fmla="*/ 148 h 160"/>
                  <a:gd name="T34" fmla="*/ 72 w 89"/>
                  <a:gd name="T35" fmla="*/ 148 h 16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9"/>
                  <a:gd name="T55" fmla="*/ 0 h 160"/>
                  <a:gd name="T56" fmla="*/ 89 w 89"/>
                  <a:gd name="T57" fmla="*/ 160 h 16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9" h="160">
                    <a:moveTo>
                      <a:pt x="72" y="148"/>
                    </a:moveTo>
                    <a:lnTo>
                      <a:pt x="45" y="159"/>
                    </a:lnTo>
                    <a:lnTo>
                      <a:pt x="4" y="148"/>
                    </a:lnTo>
                    <a:lnTo>
                      <a:pt x="2" y="137"/>
                    </a:lnTo>
                    <a:lnTo>
                      <a:pt x="0" y="66"/>
                    </a:lnTo>
                    <a:lnTo>
                      <a:pt x="28" y="53"/>
                    </a:lnTo>
                    <a:lnTo>
                      <a:pt x="24" y="40"/>
                    </a:lnTo>
                    <a:lnTo>
                      <a:pt x="30" y="13"/>
                    </a:lnTo>
                    <a:lnTo>
                      <a:pt x="33" y="0"/>
                    </a:lnTo>
                    <a:lnTo>
                      <a:pt x="48" y="6"/>
                    </a:lnTo>
                    <a:lnTo>
                      <a:pt x="54" y="31"/>
                    </a:lnTo>
                    <a:lnTo>
                      <a:pt x="52" y="46"/>
                    </a:lnTo>
                    <a:lnTo>
                      <a:pt x="83" y="69"/>
                    </a:lnTo>
                    <a:lnTo>
                      <a:pt x="88" y="86"/>
                    </a:lnTo>
                    <a:lnTo>
                      <a:pt x="69" y="99"/>
                    </a:lnTo>
                    <a:lnTo>
                      <a:pt x="64" y="127"/>
                    </a:lnTo>
                    <a:lnTo>
                      <a:pt x="72" y="148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2AA325A7-EBBE-466A-991F-CA9101FA7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" y="1924"/>
                <a:ext cx="83" cy="79"/>
              </a:xfrm>
              <a:custGeom>
                <a:avLst/>
                <a:gdLst>
                  <a:gd name="T0" fmla="*/ 107 w 142"/>
                  <a:gd name="T1" fmla="*/ 130 h 153"/>
                  <a:gd name="T2" fmla="*/ 105 w 142"/>
                  <a:gd name="T3" fmla="*/ 108 h 153"/>
                  <a:gd name="T4" fmla="*/ 98 w 142"/>
                  <a:gd name="T5" fmla="*/ 92 h 153"/>
                  <a:gd name="T6" fmla="*/ 138 w 142"/>
                  <a:gd name="T7" fmla="*/ 77 h 153"/>
                  <a:gd name="T8" fmla="*/ 141 w 142"/>
                  <a:gd name="T9" fmla="*/ 63 h 153"/>
                  <a:gd name="T10" fmla="*/ 131 w 142"/>
                  <a:gd name="T11" fmla="*/ 26 h 153"/>
                  <a:gd name="T12" fmla="*/ 119 w 142"/>
                  <a:gd name="T13" fmla="*/ 26 h 153"/>
                  <a:gd name="T14" fmla="*/ 68 w 142"/>
                  <a:gd name="T15" fmla="*/ 0 h 153"/>
                  <a:gd name="T16" fmla="*/ 40 w 142"/>
                  <a:gd name="T17" fmla="*/ 28 h 153"/>
                  <a:gd name="T18" fmla="*/ 33 w 142"/>
                  <a:gd name="T19" fmla="*/ 65 h 153"/>
                  <a:gd name="T20" fmla="*/ 4 w 142"/>
                  <a:gd name="T21" fmla="*/ 99 h 153"/>
                  <a:gd name="T22" fmla="*/ 0 w 142"/>
                  <a:gd name="T23" fmla="*/ 132 h 153"/>
                  <a:gd name="T24" fmla="*/ 6 w 142"/>
                  <a:gd name="T25" fmla="*/ 149 h 153"/>
                  <a:gd name="T26" fmla="*/ 44 w 142"/>
                  <a:gd name="T27" fmla="*/ 142 h 153"/>
                  <a:gd name="T28" fmla="*/ 72 w 142"/>
                  <a:gd name="T29" fmla="*/ 152 h 153"/>
                  <a:gd name="T30" fmla="*/ 85 w 142"/>
                  <a:gd name="T31" fmla="*/ 138 h 153"/>
                  <a:gd name="T32" fmla="*/ 107 w 142"/>
                  <a:gd name="T33" fmla="*/ 130 h 153"/>
                  <a:gd name="T34" fmla="*/ 107 w 142"/>
                  <a:gd name="T35" fmla="*/ 130 h 1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2"/>
                  <a:gd name="T55" fmla="*/ 0 h 153"/>
                  <a:gd name="T56" fmla="*/ 142 w 142"/>
                  <a:gd name="T57" fmla="*/ 153 h 15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2" h="153">
                    <a:moveTo>
                      <a:pt x="107" y="130"/>
                    </a:moveTo>
                    <a:lnTo>
                      <a:pt x="105" y="108"/>
                    </a:lnTo>
                    <a:lnTo>
                      <a:pt x="98" y="92"/>
                    </a:lnTo>
                    <a:lnTo>
                      <a:pt x="138" y="77"/>
                    </a:lnTo>
                    <a:lnTo>
                      <a:pt x="141" y="63"/>
                    </a:lnTo>
                    <a:lnTo>
                      <a:pt x="131" y="26"/>
                    </a:lnTo>
                    <a:lnTo>
                      <a:pt x="119" y="26"/>
                    </a:lnTo>
                    <a:lnTo>
                      <a:pt x="68" y="0"/>
                    </a:lnTo>
                    <a:lnTo>
                      <a:pt x="40" y="28"/>
                    </a:lnTo>
                    <a:lnTo>
                      <a:pt x="33" y="65"/>
                    </a:lnTo>
                    <a:lnTo>
                      <a:pt x="4" y="99"/>
                    </a:lnTo>
                    <a:lnTo>
                      <a:pt x="0" y="132"/>
                    </a:lnTo>
                    <a:lnTo>
                      <a:pt x="6" y="149"/>
                    </a:lnTo>
                    <a:lnTo>
                      <a:pt x="44" y="142"/>
                    </a:lnTo>
                    <a:lnTo>
                      <a:pt x="72" y="152"/>
                    </a:lnTo>
                    <a:lnTo>
                      <a:pt x="85" y="138"/>
                    </a:lnTo>
                    <a:lnTo>
                      <a:pt x="107" y="130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F2243591-4A65-46E0-9581-80A4449D8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2037"/>
                <a:ext cx="137" cy="206"/>
              </a:xfrm>
              <a:custGeom>
                <a:avLst/>
                <a:gdLst>
                  <a:gd name="T0" fmla="*/ 214 w 230"/>
                  <a:gd name="T1" fmla="*/ 223 h 400"/>
                  <a:gd name="T2" fmla="*/ 216 w 230"/>
                  <a:gd name="T3" fmla="*/ 180 h 400"/>
                  <a:gd name="T4" fmla="*/ 229 w 230"/>
                  <a:gd name="T5" fmla="*/ 160 h 400"/>
                  <a:gd name="T6" fmla="*/ 223 w 230"/>
                  <a:gd name="T7" fmla="*/ 141 h 400"/>
                  <a:gd name="T8" fmla="*/ 152 w 230"/>
                  <a:gd name="T9" fmla="*/ 114 h 400"/>
                  <a:gd name="T10" fmla="*/ 157 w 230"/>
                  <a:gd name="T11" fmla="*/ 86 h 400"/>
                  <a:gd name="T12" fmla="*/ 178 w 230"/>
                  <a:gd name="T13" fmla="*/ 55 h 400"/>
                  <a:gd name="T14" fmla="*/ 166 w 230"/>
                  <a:gd name="T15" fmla="*/ 6 h 400"/>
                  <a:gd name="T16" fmla="*/ 159 w 230"/>
                  <a:gd name="T17" fmla="*/ 0 h 400"/>
                  <a:gd name="T18" fmla="*/ 113 w 230"/>
                  <a:gd name="T19" fmla="*/ 31 h 400"/>
                  <a:gd name="T20" fmla="*/ 92 w 230"/>
                  <a:gd name="T21" fmla="*/ 101 h 400"/>
                  <a:gd name="T22" fmla="*/ 85 w 230"/>
                  <a:gd name="T23" fmla="*/ 150 h 400"/>
                  <a:gd name="T24" fmla="*/ 47 w 230"/>
                  <a:gd name="T25" fmla="*/ 180 h 400"/>
                  <a:gd name="T26" fmla="*/ 26 w 230"/>
                  <a:gd name="T27" fmla="*/ 189 h 400"/>
                  <a:gd name="T28" fmla="*/ 0 w 230"/>
                  <a:gd name="T29" fmla="*/ 196 h 400"/>
                  <a:gd name="T30" fmla="*/ 59 w 230"/>
                  <a:gd name="T31" fmla="*/ 269 h 400"/>
                  <a:gd name="T32" fmla="*/ 71 w 230"/>
                  <a:gd name="T33" fmla="*/ 324 h 400"/>
                  <a:gd name="T34" fmla="*/ 66 w 230"/>
                  <a:gd name="T35" fmla="*/ 350 h 400"/>
                  <a:gd name="T36" fmla="*/ 107 w 230"/>
                  <a:gd name="T37" fmla="*/ 372 h 400"/>
                  <a:gd name="T38" fmla="*/ 107 w 230"/>
                  <a:gd name="T39" fmla="*/ 389 h 400"/>
                  <a:gd name="T40" fmla="*/ 144 w 230"/>
                  <a:gd name="T41" fmla="*/ 399 h 400"/>
                  <a:gd name="T42" fmla="*/ 154 w 230"/>
                  <a:gd name="T43" fmla="*/ 399 h 400"/>
                  <a:gd name="T44" fmla="*/ 154 w 230"/>
                  <a:gd name="T45" fmla="*/ 367 h 400"/>
                  <a:gd name="T46" fmla="*/ 183 w 230"/>
                  <a:gd name="T47" fmla="*/ 363 h 400"/>
                  <a:gd name="T48" fmla="*/ 190 w 230"/>
                  <a:gd name="T49" fmla="*/ 326 h 400"/>
                  <a:gd name="T50" fmla="*/ 170 w 230"/>
                  <a:gd name="T51" fmla="*/ 310 h 400"/>
                  <a:gd name="T52" fmla="*/ 154 w 230"/>
                  <a:gd name="T53" fmla="*/ 295 h 400"/>
                  <a:gd name="T54" fmla="*/ 161 w 230"/>
                  <a:gd name="T55" fmla="*/ 225 h 400"/>
                  <a:gd name="T56" fmla="*/ 176 w 230"/>
                  <a:gd name="T57" fmla="*/ 216 h 400"/>
                  <a:gd name="T58" fmla="*/ 202 w 230"/>
                  <a:gd name="T59" fmla="*/ 227 h 400"/>
                  <a:gd name="T60" fmla="*/ 214 w 230"/>
                  <a:gd name="T61" fmla="*/ 223 h 400"/>
                  <a:gd name="T62" fmla="*/ 214 w 230"/>
                  <a:gd name="T63" fmla="*/ 223 h 40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0"/>
                  <a:gd name="T97" fmla="*/ 0 h 400"/>
                  <a:gd name="T98" fmla="*/ 230 w 230"/>
                  <a:gd name="T99" fmla="*/ 400 h 40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0" h="400">
                    <a:moveTo>
                      <a:pt x="214" y="223"/>
                    </a:moveTo>
                    <a:lnTo>
                      <a:pt x="216" y="180"/>
                    </a:lnTo>
                    <a:lnTo>
                      <a:pt x="229" y="160"/>
                    </a:lnTo>
                    <a:lnTo>
                      <a:pt x="223" y="141"/>
                    </a:lnTo>
                    <a:lnTo>
                      <a:pt x="152" y="114"/>
                    </a:lnTo>
                    <a:lnTo>
                      <a:pt x="157" y="86"/>
                    </a:lnTo>
                    <a:lnTo>
                      <a:pt x="178" y="55"/>
                    </a:lnTo>
                    <a:lnTo>
                      <a:pt x="166" y="6"/>
                    </a:lnTo>
                    <a:lnTo>
                      <a:pt x="159" y="0"/>
                    </a:lnTo>
                    <a:lnTo>
                      <a:pt x="113" y="31"/>
                    </a:lnTo>
                    <a:lnTo>
                      <a:pt x="92" y="101"/>
                    </a:lnTo>
                    <a:lnTo>
                      <a:pt x="85" y="150"/>
                    </a:lnTo>
                    <a:lnTo>
                      <a:pt x="47" y="180"/>
                    </a:lnTo>
                    <a:lnTo>
                      <a:pt x="26" y="189"/>
                    </a:lnTo>
                    <a:lnTo>
                      <a:pt x="0" y="196"/>
                    </a:lnTo>
                    <a:lnTo>
                      <a:pt x="59" y="269"/>
                    </a:lnTo>
                    <a:lnTo>
                      <a:pt x="71" y="324"/>
                    </a:lnTo>
                    <a:lnTo>
                      <a:pt x="66" y="350"/>
                    </a:lnTo>
                    <a:lnTo>
                      <a:pt x="107" y="372"/>
                    </a:lnTo>
                    <a:lnTo>
                      <a:pt x="107" y="389"/>
                    </a:lnTo>
                    <a:lnTo>
                      <a:pt x="144" y="399"/>
                    </a:lnTo>
                    <a:lnTo>
                      <a:pt x="154" y="399"/>
                    </a:lnTo>
                    <a:lnTo>
                      <a:pt x="154" y="367"/>
                    </a:lnTo>
                    <a:lnTo>
                      <a:pt x="183" y="363"/>
                    </a:lnTo>
                    <a:lnTo>
                      <a:pt x="190" y="326"/>
                    </a:lnTo>
                    <a:lnTo>
                      <a:pt x="170" y="310"/>
                    </a:lnTo>
                    <a:lnTo>
                      <a:pt x="154" y="295"/>
                    </a:lnTo>
                    <a:lnTo>
                      <a:pt x="161" y="225"/>
                    </a:lnTo>
                    <a:lnTo>
                      <a:pt x="176" y="216"/>
                    </a:lnTo>
                    <a:lnTo>
                      <a:pt x="202" y="227"/>
                    </a:lnTo>
                    <a:lnTo>
                      <a:pt x="214" y="223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03A4129C-548E-444C-89B3-024D8B876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" y="1265"/>
                <a:ext cx="1098" cy="876"/>
              </a:xfrm>
              <a:custGeom>
                <a:avLst/>
                <a:gdLst>
                  <a:gd name="T0" fmla="*/ 613 w 1876"/>
                  <a:gd name="T1" fmla="*/ 1648 h 1700"/>
                  <a:gd name="T2" fmla="*/ 694 w 1876"/>
                  <a:gd name="T3" fmla="*/ 1504 h 1700"/>
                  <a:gd name="T4" fmla="*/ 751 w 1876"/>
                  <a:gd name="T5" fmla="*/ 1639 h 1700"/>
                  <a:gd name="T6" fmla="*/ 828 w 1876"/>
                  <a:gd name="T7" fmla="*/ 1667 h 1700"/>
                  <a:gd name="T8" fmla="*/ 922 w 1876"/>
                  <a:gd name="T9" fmla="*/ 1523 h 1700"/>
                  <a:gd name="T10" fmla="*/ 1020 w 1876"/>
                  <a:gd name="T11" fmla="*/ 1475 h 1700"/>
                  <a:gd name="T12" fmla="*/ 1134 w 1876"/>
                  <a:gd name="T13" fmla="*/ 1385 h 1700"/>
                  <a:gd name="T14" fmla="*/ 1202 w 1876"/>
                  <a:gd name="T15" fmla="*/ 1294 h 1700"/>
                  <a:gd name="T16" fmla="*/ 1268 w 1876"/>
                  <a:gd name="T17" fmla="*/ 1193 h 1700"/>
                  <a:gd name="T18" fmla="*/ 1333 w 1876"/>
                  <a:gd name="T19" fmla="*/ 1197 h 1700"/>
                  <a:gd name="T20" fmla="*/ 1410 w 1876"/>
                  <a:gd name="T21" fmla="*/ 1173 h 1700"/>
                  <a:gd name="T22" fmla="*/ 1507 w 1876"/>
                  <a:gd name="T23" fmla="*/ 1164 h 1700"/>
                  <a:gd name="T24" fmla="*/ 1599 w 1876"/>
                  <a:gd name="T25" fmla="*/ 1200 h 1700"/>
                  <a:gd name="T26" fmla="*/ 1647 w 1876"/>
                  <a:gd name="T27" fmla="*/ 1162 h 1700"/>
                  <a:gd name="T28" fmla="*/ 1744 w 1876"/>
                  <a:gd name="T29" fmla="*/ 1072 h 1700"/>
                  <a:gd name="T30" fmla="*/ 1829 w 1876"/>
                  <a:gd name="T31" fmla="*/ 1025 h 1700"/>
                  <a:gd name="T32" fmla="*/ 1850 w 1876"/>
                  <a:gd name="T33" fmla="*/ 947 h 1700"/>
                  <a:gd name="T34" fmla="*/ 1748 w 1876"/>
                  <a:gd name="T35" fmla="*/ 891 h 1700"/>
                  <a:gd name="T36" fmla="*/ 1723 w 1876"/>
                  <a:gd name="T37" fmla="*/ 778 h 1700"/>
                  <a:gd name="T38" fmla="*/ 1754 w 1876"/>
                  <a:gd name="T39" fmla="*/ 740 h 1700"/>
                  <a:gd name="T40" fmla="*/ 1766 w 1876"/>
                  <a:gd name="T41" fmla="*/ 653 h 1700"/>
                  <a:gd name="T42" fmla="*/ 1766 w 1876"/>
                  <a:gd name="T43" fmla="*/ 631 h 1700"/>
                  <a:gd name="T44" fmla="*/ 1790 w 1876"/>
                  <a:gd name="T45" fmla="*/ 463 h 1700"/>
                  <a:gd name="T46" fmla="*/ 1826 w 1876"/>
                  <a:gd name="T47" fmla="*/ 480 h 1700"/>
                  <a:gd name="T48" fmla="*/ 1840 w 1876"/>
                  <a:gd name="T49" fmla="*/ 264 h 1700"/>
                  <a:gd name="T50" fmla="*/ 1719 w 1876"/>
                  <a:gd name="T51" fmla="*/ 171 h 1700"/>
                  <a:gd name="T52" fmla="*/ 1627 w 1876"/>
                  <a:gd name="T53" fmla="*/ 114 h 1700"/>
                  <a:gd name="T54" fmla="*/ 1537 w 1876"/>
                  <a:gd name="T55" fmla="*/ 87 h 1700"/>
                  <a:gd name="T56" fmla="*/ 1520 w 1876"/>
                  <a:gd name="T57" fmla="*/ 0 h 1700"/>
                  <a:gd name="T58" fmla="*/ 1484 w 1876"/>
                  <a:gd name="T59" fmla="*/ 87 h 1700"/>
                  <a:gd name="T60" fmla="*/ 1439 w 1876"/>
                  <a:gd name="T61" fmla="*/ 320 h 1700"/>
                  <a:gd name="T62" fmla="*/ 1316 w 1876"/>
                  <a:gd name="T63" fmla="*/ 412 h 1700"/>
                  <a:gd name="T64" fmla="*/ 1235 w 1876"/>
                  <a:gd name="T65" fmla="*/ 578 h 1700"/>
                  <a:gd name="T66" fmla="*/ 1362 w 1876"/>
                  <a:gd name="T67" fmla="*/ 607 h 1700"/>
                  <a:gd name="T68" fmla="*/ 1542 w 1876"/>
                  <a:gd name="T69" fmla="*/ 668 h 1700"/>
                  <a:gd name="T70" fmla="*/ 1415 w 1876"/>
                  <a:gd name="T71" fmla="*/ 721 h 1700"/>
                  <a:gd name="T72" fmla="*/ 1312 w 1876"/>
                  <a:gd name="T73" fmla="*/ 790 h 1700"/>
                  <a:gd name="T74" fmla="*/ 1176 w 1876"/>
                  <a:gd name="T75" fmla="*/ 915 h 1700"/>
                  <a:gd name="T76" fmla="*/ 1014 w 1876"/>
                  <a:gd name="T77" fmla="*/ 939 h 1700"/>
                  <a:gd name="T78" fmla="*/ 979 w 1876"/>
                  <a:gd name="T79" fmla="*/ 1096 h 1700"/>
                  <a:gd name="T80" fmla="*/ 728 w 1876"/>
                  <a:gd name="T81" fmla="*/ 1202 h 1700"/>
                  <a:gd name="T82" fmla="*/ 517 w 1876"/>
                  <a:gd name="T83" fmla="*/ 1268 h 1700"/>
                  <a:gd name="T84" fmla="*/ 187 w 1876"/>
                  <a:gd name="T85" fmla="*/ 1191 h 1700"/>
                  <a:gd name="T86" fmla="*/ 10 w 1876"/>
                  <a:gd name="T87" fmla="*/ 1248 h 1700"/>
                  <a:gd name="T88" fmla="*/ 110 w 1876"/>
                  <a:gd name="T89" fmla="*/ 1364 h 1700"/>
                  <a:gd name="T90" fmla="*/ 211 w 1876"/>
                  <a:gd name="T91" fmla="*/ 1409 h 1700"/>
                  <a:gd name="T92" fmla="*/ 242 w 1876"/>
                  <a:gd name="T93" fmla="*/ 1499 h 1700"/>
                  <a:gd name="T94" fmla="*/ 347 w 1876"/>
                  <a:gd name="T95" fmla="*/ 1559 h 1700"/>
                  <a:gd name="T96" fmla="*/ 501 w 1876"/>
                  <a:gd name="T97" fmla="*/ 1544 h 1700"/>
                  <a:gd name="T98" fmla="*/ 450 w 1876"/>
                  <a:gd name="T99" fmla="*/ 1625 h 1700"/>
                  <a:gd name="T100" fmla="*/ 527 w 1876"/>
                  <a:gd name="T101" fmla="*/ 1694 h 170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876"/>
                  <a:gd name="T154" fmla="*/ 0 h 1700"/>
                  <a:gd name="T155" fmla="*/ 1876 w 1876"/>
                  <a:gd name="T156" fmla="*/ 1700 h 170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876" h="1700">
                    <a:moveTo>
                      <a:pt x="527" y="1694"/>
                    </a:moveTo>
                    <a:lnTo>
                      <a:pt x="553" y="1687"/>
                    </a:lnTo>
                    <a:lnTo>
                      <a:pt x="575" y="1678"/>
                    </a:lnTo>
                    <a:lnTo>
                      <a:pt x="613" y="1648"/>
                    </a:lnTo>
                    <a:lnTo>
                      <a:pt x="620" y="1598"/>
                    </a:lnTo>
                    <a:lnTo>
                      <a:pt x="641" y="1528"/>
                    </a:lnTo>
                    <a:lnTo>
                      <a:pt x="687" y="1497"/>
                    </a:lnTo>
                    <a:lnTo>
                      <a:pt x="694" y="1504"/>
                    </a:lnTo>
                    <a:lnTo>
                      <a:pt x="706" y="1552"/>
                    </a:lnTo>
                    <a:lnTo>
                      <a:pt x="685" y="1583"/>
                    </a:lnTo>
                    <a:lnTo>
                      <a:pt x="680" y="1612"/>
                    </a:lnTo>
                    <a:lnTo>
                      <a:pt x="751" y="1639"/>
                    </a:lnTo>
                    <a:lnTo>
                      <a:pt x="757" y="1658"/>
                    </a:lnTo>
                    <a:lnTo>
                      <a:pt x="799" y="1656"/>
                    </a:lnTo>
                    <a:lnTo>
                      <a:pt x="819" y="1660"/>
                    </a:lnTo>
                    <a:lnTo>
                      <a:pt x="828" y="1667"/>
                    </a:lnTo>
                    <a:lnTo>
                      <a:pt x="900" y="1564"/>
                    </a:lnTo>
                    <a:lnTo>
                      <a:pt x="919" y="1557"/>
                    </a:lnTo>
                    <a:lnTo>
                      <a:pt x="924" y="1544"/>
                    </a:lnTo>
                    <a:lnTo>
                      <a:pt x="922" y="1523"/>
                    </a:lnTo>
                    <a:lnTo>
                      <a:pt x="946" y="1489"/>
                    </a:lnTo>
                    <a:lnTo>
                      <a:pt x="991" y="1487"/>
                    </a:lnTo>
                    <a:lnTo>
                      <a:pt x="1010" y="1467"/>
                    </a:lnTo>
                    <a:lnTo>
                      <a:pt x="1020" y="1475"/>
                    </a:lnTo>
                    <a:lnTo>
                      <a:pt x="1046" y="1453"/>
                    </a:lnTo>
                    <a:lnTo>
                      <a:pt x="1062" y="1453"/>
                    </a:lnTo>
                    <a:lnTo>
                      <a:pt x="1110" y="1383"/>
                    </a:lnTo>
                    <a:lnTo>
                      <a:pt x="1134" y="1385"/>
                    </a:lnTo>
                    <a:lnTo>
                      <a:pt x="1165" y="1363"/>
                    </a:lnTo>
                    <a:lnTo>
                      <a:pt x="1173" y="1371"/>
                    </a:lnTo>
                    <a:lnTo>
                      <a:pt x="1230" y="1343"/>
                    </a:lnTo>
                    <a:lnTo>
                      <a:pt x="1202" y="1294"/>
                    </a:lnTo>
                    <a:lnTo>
                      <a:pt x="1211" y="1246"/>
                    </a:lnTo>
                    <a:lnTo>
                      <a:pt x="1235" y="1195"/>
                    </a:lnTo>
                    <a:lnTo>
                      <a:pt x="1254" y="1186"/>
                    </a:lnTo>
                    <a:lnTo>
                      <a:pt x="1268" y="1193"/>
                    </a:lnTo>
                    <a:lnTo>
                      <a:pt x="1268" y="1229"/>
                    </a:lnTo>
                    <a:lnTo>
                      <a:pt x="1283" y="1239"/>
                    </a:lnTo>
                    <a:lnTo>
                      <a:pt x="1319" y="1212"/>
                    </a:lnTo>
                    <a:lnTo>
                      <a:pt x="1333" y="1197"/>
                    </a:lnTo>
                    <a:lnTo>
                      <a:pt x="1349" y="1204"/>
                    </a:lnTo>
                    <a:lnTo>
                      <a:pt x="1367" y="1188"/>
                    </a:lnTo>
                    <a:lnTo>
                      <a:pt x="1404" y="1186"/>
                    </a:lnTo>
                    <a:lnTo>
                      <a:pt x="1410" y="1173"/>
                    </a:lnTo>
                    <a:lnTo>
                      <a:pt x="1402" y="1154"/>
                    </a:lnTo>
                    <a:lnTo>
                      <a:pt x="1428" y="1127"/>
                    </a:lnTo>
                    <a:lnTo>
                      <a:pt x="1458" y="1111"/>
                    </a:lnTo>
                    <a:lnTo>
                      <a:pt x="1507" y="1164"/>
                    </a:lnTo>
                    <a:lnTo>
                      <a:pt x="1505" y="1184"/>
                    </a:lnTo>
                    <a:lnTo>
                      <a:pt x="1529" y="1222"/>
                    </a:lnTo>
                    <a:lnTo>
                      <a:pt x="1586" y="1226"/>
                    </a:lnTo>
                    <a:lnTo>
                      <a:pt x="1599" y="1200"/>
                    </a:lnTo>
                    <a:lnTo>
                      <a:pt x="1584" y="1123"/>
                    </a:lnTo>
                    <a:lnTo>
                      <a:pt x="1597" y="1109"/>
                    </a:lnTo>
                    <a:lnTo>
                      <a:pt x="1623" y="1127"/>
                    </a:lnTo>
                    <a:lnTo>
                      <a:pt x="1647" y="1162"/>
                    </a:lnTo>
                    <a:lnTo>
                      <a:pt x="1685" y="1104"/>
                    </a:lnTo>
                    <a:lnTo>
                      <a:pt x="1702" y="1101"/>
                    </a:lnTo>
                    <a:lnTo>
                      <a:pt x="1730" y="1072"/>
                    </a:lnTo>
                    <a:lnTo>
                      <a:pt x="1744" y="1072"/>
                    </a:lnTo>
                    <a:lnTo>
                      <a:pt x="1768" y="1048"/>
                    </a:lnTo>
                    <a:lnTo>
                      <a:pt x="1781" y="1048"/>
                    </a:lnTo>
                    <a:lnTo>
                      <a:pt x="1794" y="1025"/>
                    </a:lnTo>
                    <a:lnTo>
                      <a:pt x="1829" y="1025"/>
                    </a:lnTo>
                    <a:lnTo>
                      <a:pt x="1860" y="995"/>
                    </a:lnTo>
                    <a:lnTo>
                      <a:pt x="1875" y="979"/>
                    </a:lnTo>
                    <a:lnTo>
                      <a:pt x="1875" y="961"/>
                    </a:lnTo>
                    <a:lnTo>
                      <a:pt x="1850" y="947"/>
                    </a:lnTo>
                    <a:lnTo>
                      <a:pt x="1850" y="915"/>
                    </a:lnTo>
                    <a:lnTo>
                      <a:pt x="1805" y="858"/>
                    </a:lnTo>
                    <a:lnTo>
                      <a:pt x="1761" y="899"/>
                    </a:lnTo>
                    <a:lnTo>
                      <a:pt x="1748" y="891"/>
                    </a:lnTo>
                    <a:lnTo>
                      <a:pt x="1745" y="867"/>
                    </a:lnTo>
                    <a:lnTo>
                      <a:pt x="1728" y="840"/>
                    </a:lnTo>
                    <a:lnTo>
                      <a:pt x="1723" y="809"/>
                    </a:lnTo>
                    <a:lnTo>
                      <a:pt x="1723" y="778"/>
                    </a:lnTo>
                    <a:lnTo>
                      <a:pt x="1693" y="756"/>
                    </a:lnTo>
                    <a:lnTo>
                      <a:pt x="1689" y="742"/>
                    </a:lnTo>
                    <a:lnTo>
                      <a:pt x="1697" y="723"/>
                    </a:lnTo>
                    <a:lnTo>
                      <a:pt x="1754" y="740"/>
                    </a:lnTo>
                    <a:lnTo>
                      <a:pt x="1757" y="711"/>
                    </a:lnTo>
                    <a:lnTo>
                      <a:pt x="1776" y="689"/>
                    </a:lnTo>
                    <a:lnTo>
                      <a:pt x="1764" y="677"/>
                    </a:lnTo>
                    <a:lnTo>
                      <a:pt x="1766" y="653"/>
                    </a:lnTo>
                    <a:lnTo>
                      <a:pt x="1794" y="639"/>
                    </a:lnTo>
                    <a:lnTo>
                      <a:pt x="1800" y="631"/>
                    </a:lnTo>
                    <a:lnTo>
                      <a:pt x="1797" y="622"/>
                    </a:lnTo>
                    <a:lnTo>
                      <a:pt x="1766" y="631"/>
                    </a:lnTo>
                    <a:lnTo>
                      <a:pt x="1711" y="590"/>
                    </a:lnTo>
                    <a:lnTo>
                      <a:pt x="1709" y="580"/>
                    </a:lnTo>
                    <a:lnTo>
                      <a:pt x="1735" y="547"/>
                    </a:lnTo>
                    <a:lnTo>
                      <a:pt x="1790" y="463"/>
                    </a:lnTo>
                    <a:lnTo>
                      <a:pt x="1794" y="456"/>
                    </a:lnTo>
                    <a:lnTo>
                      <a:pt x="1802" y="456"/>
                    </a:lnTo>
                    <a:lnTo>
                      <a:pt x="1821" y="478"/>
                    </a:lnTo>
                    <a:lnTo>
                      <a:pt x="1826" y="480"/>
                    </a:lnTo>
                    <a:lnTo>
                      <a:pt x="1826" y="378"/>
                    </a:lnTo>
                    <a:lnTo>
                      <a:pt x="1845" y="370"/>
                    </a:lnTo>
                    <a:lnTo>
                      <a:pt x="1845" y="330"/>
                    </a:lnTo>
                    <a:lnTo>
                      <a:pt x="1840" y="264"/>
                    </a:lnTo>
                    <a:lnTo>
                      <a:pt x="1862" y="176"/>
                    </a:lnTo>
                    <a:lnTo>
                      <a:pt x="1797" y="125"/>
                    </a:lnTo>
                    <a:lnTo>
                      <a:pt x="1745" y="169"/>
                    </a:lnTo>
                    <a:lnTo>
                      <a:pt x="1719" y="171"/>
                    </a:lnTo>
                    <a:lnTo>
                      <a:pt x="1706" y="187"/>
                    </a:lnTo>
                    <a:lnTo>
                      <a:pt x="1663" y="180"/>
                    </a:lnTo>
                    <a:lnTo>
                      <a:pt x="1640" y="154"/>
                    </a:lnTo>
                    <a:lnTo>
                      <a:pt x="1627" y="114"/>
                    </a:lnTo>
                    <a:lnTo>
                      <a:pt x="1630" y="99"/>
                    </a:lnTo>
                    <a:lnTo>
                      <a:pt x="1594" y="77"/>
                    </a:lnTo>
                    <a:lnTo>
                      <a:pt x="1575" y="110"/>
                    </a:lnTo>
                    <a:lnTo>
                      <a:pt x="1537" y="87"/>
                    </a:lnTo>
                    <a:lnTo>
                      <a:pt x="1531" y="81"/>
                    </a:lnTo>
                    <a:lnTo>
                      <a:pt x="1553" y="21"/>
                    </a:lnTo>
                    <a:lnTo>
                      <a:pt x="1536" y="0"/>
                    </a:lnTo>
                    <a:lnTo>
                      <a:pt x="1520" y="0"/>
                    </a:lnTo>
                    <a:lnTo>
                      <a:pt x="1481" y="26"/>
                    </a:lnTo>
                    <a:lnTo>
                      <a:pt x="1448" y="77"/>
                    </a:lnTo>
                    <a:lnTo>
                      <a:pt x="1460" y="84"/>
                    </a:lnTo>
                    <a:lnTo>
                      <a:pt x="1484" y="87"/>
                    </a:lnTo>
                    <a:lnTo>
                      <a:pt x="1505" y="137"/>
                    </a:lnTo>
                    <a:lnTo>
                      <a:pt x="1494" y="158"/>
                    </a:lnTo>
                    <a:lnTo>
                      <a:pt x="1474" y="187"/>
                    </a:lnTo>
                    <a:lnTo>
                      <a:pt x="1439" y="320"/>
                    </a:lnTo>
                    <a:lnTo>
                      <a:pt x="1452" y="342"/>
                    </a:lnTo>
                    <a:lnTo>
                      <a:pt x="1441" y="359"/>
                    </a:lnTo>
                    <a:lnTo>
                      <a:pt x="1360" y="419"/>
                    </a:lnTo>
                    <a:lnTo>
                      <a:pt x="1316" y="412"/>
                    </a:lnTo>
                    <a:lnTo>
                      <a:pt x="1292" y="403"/>
                    </a:lnTo>
                    <a:lnTo>
                      <a:pt x="1288" y="414"/>
                    </a:lnTo>
                    <a:lnTo>
                      <a:pt x="1252" y="557"/>
                    </a:lnTo>
                    <a:lnTo>
                      <a:pt x="1235" y="578"/>
                    </a:lnTo>
                    <a:lnTo>
                      <a:pt x="1244" y="602"/>
                    </a:lnTo>
                    <a:lnTo>
                      <a:pt x="1266" y="622"/>
                    </a:lnTo>
                    <a:lnTo>
                      <a:pt x="1303" y="602"/>
                    </a:lnTo>
                    <a:lnTo>
                      <a:pt x="1362" y="607"/>
                    </a:lnTo>
                    <a:lnTo>
                      <a:pt x="1380" y="578"/>
                    </a:lnTo>
                    <a:lnTo>
                      <a:pt x="1410" y="569"/>
                    </a:lnTo>
                    <a:lnTo>
                      <a:pt x="1470" y="590"/>
                    </a:lnTo>
                    <a:lnTo>
                      <a:pt x="1542" y="668"/>
                    </a:lnTo>
                    <a:lnTo>
                      <a:pt x="1542" y="684"/>
                    </a:lnTo>
                    <a:lnTo>
                      <a:pt x="1527" y="694"/>
                    </a:lnTo>
                    <a:lnTo>
                      <a:pt x="1443" y="699"/>
                    </a:lnTo>
                    <a:lnTo>
                      <a:pt x="1415" y="721"/>
                    </a:lnTo>
                    <a:lnTo>
                      <a:pt x="1393" y="718"/>
                    </a:lnTo>
                    <a:lnTo>
                      <a:pt x="1378" y="742"/>
                    </a:lnTo>
                    <a:lnTo>
                      <a:pt x="1338" y="752"/>
                    </a:lnTo>
                    <a:lnTo>
                      <a:pt x="1312" y="790"/>
                    </a:lnTo>
                    <a:lnTo>
                      <a:pt x="1307" y="820"/>
                    </a:lnTo>
                    <a:lnTo>
                      <a:pt x="1250" y="858"/>
                    </a:lnTo>
                    <a:lnTo>
                      <a:pt x="1216" y="862"/>
                    </a:lnTo>
                    <a:lnTo>
                      <a:pt x="1176" y="915"/>
                    </a:lnTo>
                    <a:lnTo>
                      <a:pt x="1139" y="937"/>
                    </a:lnTo>
                    <a:lnTo>
                      <a:pt x="1067" y="921"/>
                    </a:lnTo>
                    <a:lnTo>
                      <a:pt x="1042" y="911"/>
                    </a:lnTo>
                    <a:lnTo>
                      <a:pt x="1014" y="939"/>
                    </a:lnTo>
                    <a:lnTo>
                      <a:pt x="1000" y="990"/>
                    </a:lnTo>
                    <a:lnTo>
                      <a:pt x="1041" y="1048"/>
                    </a:lnTo>
                    <a:lnTo>
                      <a:pt x="1014" y="1074"/>
                    </a:lnTo>
                    <a:lnTo>
                      <a:pt x="979" y="1096"/>
                    </a:lnTo>
                    <a:lnTo>
                      <a:pt x="926" y="1162"/>
                    </a:lnTo>
                    <a:lnTo>
                      <a:pt x="859" y="1193"/>
                    </a:lnTo>
                    <a:lnTo>
                      <a:pt x="747" y="1204"/>
                    </a:lnTo>
                    <a:lnTo>
                      <a:pt x="728" y="1202"/>
                    </a:lnTo>
                    <a:lnTo>
                      <a:pt x="599" y="1257"/>
                    </a:lnTo>
                    <a:lnTo>
                      <a:pt x="541" y="1294"/>
                    </a:lnTo>
                    <a:lnTo>
                      <a:pt x="522" y="1285"/>
                    </a:lnTo>
                    <a:lnTo>
                      <a:pt x="517" y="1268"/>
                    </a:lnTo>
                    <a:lnTo>
                      <a:pt x="438" y="1263"/>
                    </a:lnTo>
                    <a:lnTo>
                      <a:pt x="345" y="1234"/>
                    </a:lnTo>
                    <a:lnTo>
                      <a:pt x="321" y="1207"/>
                    </a:lnTo>
                    <a:lnTo>
                      <a:pt x="187" y="1191"/>
                    </a:lnTo>
                    <a:lnTo>
                      <a:pt x="163" y="1202"/>
                    </a:lnTo>
                    <a:lnTo>
                      <a:pt x="1" y="1186"/>
                    </a:lnTo>
                    <a:lnTo>
                      <a:pt x="0" y="1210"/>
                    </a:lnTo>
                    <a:lnTo>
                      <a:pt x="10" y="1248"/>
                    </a:lnTo>
                    <a:lnTo>
                      <a:pt x="3" y="1310"/>
                    </a:lnTo>
                    <a:lnTo>
                      <a:pt x="50" y="1378"/>
                    </a:lnTo>
                    <a:lnTo>
                      <a:pt x="74" y="1393"/>
                    </a:lnTo>
                    <a:lnTo>
                      <a:pt x="110" y="1364"/>
                    </a:lnTo>
                    <a:lnTo>
                      <a:pt x="189" y="1364"/>
                    </a:lnTo>
                    <a:lnTo>
                      <a:pt x="209" y="1371"/>
                    </a:lnTo>
                    <a:lnTo>
                      <a:pt x="220" y="1389"/>
                    </a:lnTo>
                    <a:lnTo>
                      <a:pt x="211" y="1409"/>
                    </a:lnTo>
                    <a:lnTo>
                      <a:pt x="168" y="1444"/>
                    </a:lnTo>
                    <a:lnTo>
                      <a:pt x="172" y="1462"/>
                    </a:lnTo>
                    <a:lnTo>
                      <a:pt x="223" y="1499"/>
                    </a:lnTo>
                    <a:lnTo>
                      <a:pt x="242" y="1499"/>
                    </a:lnTo>
                    <a:lnTo>
                      <a:pt x="249" y="1508"/>
                    </a:lnTo>
                    <a:lnTo>
                      <a:pt x="244" y="1523"/>
                    </a:lnTo>
                    <a:lnTo>
                      <a:pt x="275" y="1548"/>
                    </a:lnTo>
                    <a:lnTo>
                      <a:pt x="347" y="1559"/>
                    </a:lnTo>
                    <a:lnTo>
                      <a:pt x="383" y="1550"/>
                    </a:lnTo>
                    <a:lnTo>
                      <a:pt x="426" y="1506"/>
                    </a:lnTo>
                    <a:lnTo>
                      <a:pt x="479" y="1511"/>
                    </a:lnTo>
                    <a:lnTo>
                      <a:pt x="501" y="1544"/>
                    </a:lnTo>
                    <a:lnTo>
                      <a:pt x="488" y="1574"/>
                    </a:lnTo>
                    <a:lnTo>
                      <a:pt x="493" y="1593"/>
                    </a:lnTo>
                    <a:lnTo>
                      <a:pt x="464" y="1610"/>
                    </a:lnTo>
                    <a:lnTo>
                      <a:pt x="450" y="1625"/>
                    </a:lnTo>
                    <a:lnTo>
                      <a:pt x="455" y="1663"/>
                    </a:lnTo>
                    <a:lnTo>
                      <a:pt x="505" y="1699"/>
                    </a:lnTo>
                    <a:lnTo>
                      <a:pt x="527" y="169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Freeform 32">
                <a:extLst>
                  <a:ext uri="{FF2B5EF4-FFF2-40B4-BE49-F238E27FC236}">
                    <a16:creationId xmlns:a16="http://schemas.microsoft.com/office/drawing/2014/main" id="{344724F4-4FF1-4505-A51A-E490CD925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4" y="1755"/>
                <a:ext cx="288" cy="246"/>
              </a:xfrm>
              <a:custGeom>
                <a:avLst/>
                <a:gdLst>
                  <a:gd name="T0" fmla="*/ 406 w 491"/>
                  <a:gd name="T1" fmla="*/ 331 h 478"/>
                  <a:gd name="T2" fmla="*/ 458 w 491"/>
                  <a:gd name="T3" fmla="*/ 254 h 478"/>
                  <a:gd name="T4" fmla="*/ 490 w 491"/>
                  <a:gd name="T5" fmla="*/ 216 h 478"/>
                  <a:gd name="T6" fmla="*/ 485 w 491"/>
                  <a:gd name="T7" fmla="*/ 178 h 478"/>
                  <a:gd name="T8" fmla="*/ 451 w 491"/>
                  <a:gd name="T9" fmla="*/ 139 h 478"/>
                  <a:gd name="T10" fmla="*/ 446 w 491"/>
                  <a:gd name="T11" fmla="*/ 106 h 478"/>
                  <a:gd name="T12" fmla="*/ 384 w 491"/>
                  <a:gd name="T13" fmla="*/ 20 h 478"/>
                  <a:gd name="T14" fmla="*/ 380 w 491"/>
                  <a:gd name="T15" fmla="*/ 28 h 478"/>
                  <a:gd name="T16" fmla="*/ 367 w 491"/>
                  <a:gd name="T17" fmla="*/ 42 h 478"/>
                  <a:gd name="T18" fmla="*/ 341 w 491"/>
                  <a:gd name="T19" fmla="*/ 11 h 478"/>
                  <a:gd name="T20" fmla="*/ 303 w 491"/>
                  <a:gd name="T21" fmla="*/ 0 h 478"/>
                  <a:gd name="T22" fmla="*/ 301 w 491"/>
                  <a:gd name="T23" fmla="*/ 11 h 478"/>
                  <a:gd name="T24" fmla="*/ 301 w 491"/>
                  <a:gd name="T25" fmla="*/ 28 h 478"/>
                  <a:gd name="T26" fmla="*/ 286 w 491"/>
                  <a:gd name="T27" fmla="*/ 44 h 478"/>
                  <a:gd name="T28" fmla="*/ 255 w 491"/>
                  <a:gd name="T29" fmla="*/ 74 h 478"/>
                  <a:gd name="T30" fmla="*/ 221 w 491"/>
                  <a:gd name="T31" fmla="*/ 74 h 478"/>
                  <a:gd name="T32" fmla="*/ 207 w 491"/>
                  <a:gd name="T33" fmla="*/ 97 h 478"/>
                  <a:gd name="T34" fmla="*/ 195 w 491"/>
                  <a:gd name="T35" fmla="*/ 97 h 478"/>
                  <a:gd name="T36" fmla="*/ 171 w 491"/>
                  <a:gd name="T37" fmla="*/ 122 h 478"/>
                  <a:gd name="T38" fmla="*/ 157 w 491"/>
                  <a:gd name="T39" fmla="*/ 122 h 478"/>
                  <a:gd name="T40" fmla="*/ 129 w 491"/>
                  <a:gd name="T41" fmla="*/ 150 h 478"/>
                  <a:gd name="T42" fmla="*/ 111 w 491"/>
                  <a:gd name="T43" fmla="*/ 154 h 478"/>
                  <a:gd name="T44" fmla="*/ 74 w 491"/>
                  <a:gd name="T45" fmla="*/ 212 h 478"/>
                  <a:gd name="T46" fmla="*/ 50 w 491"/>
                  <a:gd name="T47" fmla="*/ 177 h 478"/>
                  <a:gd name="T48" fmla="*/ 23 w 491"/>
                  <a:gd name="T49" fmla="*/ 159 h 478"/>
                  <a:gd name="T50" fmla="*/ 11 w 491"/>
                  <a:gd name="T51" fmla="*/ 172 h 478"/>
                  <a:gd name="T52" fmla="*/ 26 w 491"/>
                  <a:gd name="T53" fmla="*/ 250 h 478"/>
                  <a:gd name="T54" fmla="*/ 13 w 491"/>
                  <a:gd name="T55" fmla="*/ 276 h 478"/>
                  <a:gd name="T56" fmla="*/ 0 w 491"/>
                  <a:gd name="T57" fmla="*/ 315 h 478"/>
                  <a:gd name="T58" fmla="*/ 37 w 491"/>
                  <a:gd name="T59" fmla="*/ 339 h 478"/>
                  <a:gd name="T60" fmla="*/ 57 w 491"/>
                  <a:gd name="T61" fmla="*/ 342 h 478"/>
                  <a:gd name="T62" fmla="*/ 83 w 491"/>
                  <a:gd name="T63" fmla="*/ 380 h 478"/>
                  <a:gd name="T64" fmla="*/ 102 w 491"/>
                  <a:gd name="T65" fmla="*/ 368 h 478"/>
                  <a:gd name="T66" fmla="*/ 133 w 491"/>
                  <a:gd name="T67" fmla="*/ 331 h 478"/>
                  <a:gd name="T68" fmla="*/ 164 w 491"/>
                  <a:gd name="T69" fmla="*/ 278 h 478"/>
                  <a:gd name="T70" fmla="*/ 217 w 491"/>
                  <a:gd name="T71" fmla="*/ 267 h 478"/>
                  <a:gd name="T72" fmla="*/ 250 w 491"/>
                  <a:gd name="T73" fmla="*/ 300 h 478"/>
                  <a:gd name="T74" fmla="*/ 225 w 491"/>
                  <a:gd name="T75" fmla="*/ 353 h 478"/>
                  <a:gd name="T76" fmla="*/ 195 w 491"/>
                  <a:gd name="T77" fmla="*/ 402 h 478"/>
                  <a:gd name="T78" fmla="*/ 223 w 491"/>
                  <a:gd name="T79" fmla="*/ 421 h 478"/>
                  <a:gd name="T80" fmla="*/ 221 w 491"/>
                  <a:gd name="T81" fmla="*/ 445 h 478"/>
                  <a:gd name="T82" fmla="*/ 198 w 491"/>
                  <a:gd name="T83" fmla="*/ 467 h 478"/>
                  <a:gd name="T84" fmla="*/ 203 w 491"/>
                  <a:gd name="T85" fmla="*/ 477 h 478"/>
                  <a:gd name="T86" fmla="*/ 243 w 491"/>
                  <a:gd name="T87" fmla="*/ 457 h 478"/>
                  <a:gd name="T88" fmla="*/ 298 w 491"/>
                  <a:gd name="T89" fmla="*/ 384 h 478"/>
                  <a:gd name="T90" fmla="*/ 379 w 491"/>
                  <a:gd name="T91" fmla="*/ 337 h 478"/>
                  <a:gd name="T92" fmla="*/ 406 w 491"/>
                  <a:gd name="T93" fmla="*/ 331 h 478"/>
                  <a:gd name="T94" fmla="*/ 406 w 491"/>
                  <a:gd name="T95" fmla="*/ 331 h 47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91"/>
                  <a:gd name="T145" fmla="*/ 0 h 478"/>
                  <a:gd name="T146" fmla="*/ 491 w 491"/>
                  <a:gd name="T147" fmla="*/ 478 h 47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91" h="478">
                    <a:moveTo>
                      <a:pt x="406" y="331"/>
                    </a:moveTo>
                    <a:lnTo>
                      <a:pt x="458" y="254"/>
                    </a:lnTo>
                    <a:lnTo>
                      <a:pt x="490" y="216"/>
                    </a:lnTo>
                    <a:lnTo>
                      <a:pt x="485" y="178"/>
                    </a:lnTo>
                    <a:lnTo>
                      <a:pt x="451" y="139"/>
                    </a:lnTo>
                    <a:lnTo>
                      <a:pt x="446" y="106"/>
                    </a:lnTo>
                    <a:lnTo>
                      <a:pt x="384" y="20"/>
                    </a:lnTo>
                    <a:lnTo>
                      <a:pt x="380" y="28"/>
                    </a:lnTo>
                    <a:lnTo>
                      <a:pt x="367" y="42"/>
                    </a:lnTo>
                    <a:lnTo>
                      <a:pt x="341" y="11"/>
                    </a:lnTo>
                    <a:lnTo>
                      <a:pt x="303" y="0"/>
                    </a:lnTo>
                    <a:lnTo>
                      <a:pt x="301" y="11"/>
                    </a:lnTo>
                    <a:lnTo>
                      <a:pt x="301" y="28"/>
                    </a:lnTo>
                    <a:lnTo>
                      <a:pt x="286" y="44"/>
                    </a:lnTo>
                    <a:lnTo>
                      <a:pt x="255" y="74"/>
                    </a:lnTo>
                    <a:lnTo>
                      <a:pt x="221" y="74"/>
                    </a:lnTo>
                    <a:lnTo>
                      <a:pt x="207" y="97"/>
                    </a:lnTo>
                    <a:lnTo>
                      <a:pt x="195" y="97"/>
                    </a:lnTo>
                    <a:lnTo>
                      <a:pt x="171" y="122"/>
                    </a:lnTo>
                    <a:lnTo>
                      <a:pt x="157" y="122"/>
                    </a:lnTo>
                    <a:lnTo>
                      <a:pt x="129" y="150"/>
                    </a:lnTo>
                    <a:lnTo>
                      <a:pt x="111" y="154"/>
                    </a:lnTo>
                    <a:lnTo>
                      <a:pt x="74" y="212"/>
                    </a:lnTo>
                    <a:lnTo>
                      <a:pt x="50" y="177"/>
                    </a:lnTo>
                    <a:lnTo>
                      <a:pt x="23" y="159"/>
                    </a:lnTo>
                    <a:lnTo>
                      <a:pt x="11" y="172"/>
                    </a:lnTo>
                    <a:lnTo>
                      <a:pt x="26" y="250"/>
                    </a:lnTo>
                    <a:lnTo>
                      <a:pt x="13" y="276"/>
                    </a:lnTo>
                    <a:lnTo>
                      <a:pt x="0" y="315"/>
                    </a:lnTo>
                    <a:lnTo>
                      <a:pt x="37" y="339"/>
                    </a:lnTo>
                    <a:lnTo>
                      <a:pt x="57" y="342"/>
                    </a:lnTo>
                    <a:lnTo>
                      <a:pt x="83" y="380"/>
                    </a:lnTo>
                    <a:lnTo>
                      <a:pt x="102" y="368"/>
                    </a:lnTo>
                    <a:lnTo>
                      <a:pt x="133" y="331"/>
                    </a:lnTo>
                    <a:lnTo>
                      <a:pt x="164" y="278"/>
                    </a:lnTo>
                    <a:lnTo>
                      <a:pt x="217" y="267"/>
                    </a:lnTo>
                    <a:lnTo>
                      <a:pt x="250" y="300"/>
                    </a:lnTo>
                    <a:lnTo>
                      <a:pt x="225" y="353"/>
                    </a:lnTo>
                    <a:lnTo>
                      <a:pt x="195" y="402"/>
                    </a:lnTo>
                    <a:lnTo>
                      <a:pt x="223" y="421"/>
                    </a:lnTo>
                    <a:lnTo>
                      <a:pt x="221" y="445"/>
                    </a:lnTo>
                    <a:lnTo>
                      <a:pt x="198" y="467"/>
                    </a:lnTo>
                    <a:lnTo>
                      <a:pt x="203" y="477"/>
                    </a:lnTo>
                    <a:lnTo>
                      <a:pt x="243" y="457"/>
                    </a:lnTo>
                    <a:lnTo>
                      <a:pt x="298" y="384"/>
                    </a:lnTo>
                    <a:lnTo>
                      <a:pt x="379" y="337"/>
                    </a:lnTo>
                    <a:lnTo>
                      <a:pt x="406" y="331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 33">
                <a:extLst>
                  <a:ext uri="{FF2B5EF4-FFF2-40B4-BE49-F238E27FC236}">
                    <a16:creationId xmlns:a16="http://schemas.microsoft.com/office/drawing/2014/main" id="{181D6504-2E21-4DC9-9DB5-7F31C1C97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2" y="1615"/>
                <a:ext cx="416" cy="253"/>
              </a:xfrm>
              <a:custGeom>
                <a:avLst/>
                <a:gdLst>
                  <a:gd name="T0" fmla="*/ 686 w 709"/>
                  <a:gd name="T1" fmla="*/ 135 h 488"/>
                  <a:gd name="T2" fmla="*/ 631 w 709"/>
                  <a:gd name="T3" fmla="*/ 125 h 488"/>
                  <a:gd name="T4" fmla="*/ 609 w 709"/>
                  <a:gd name="T5" fmla="*/ 120 h 488"/>
                  <a:gd name="T6" fmla="*/ 561 w 709"/>
                  <a:gd name="T7" fmla="*/ 149 h 488"/>
                  <a:gd name="T8" fmla="*/ 539 w 709"/>
                  <a:gd name="T9" fmla="*/ 162 h 488"/>
                  <a:gd name="T10" fmla="*/ 496 w 709"/>
                  <a:gd name="T11" fmla="*/ 130 h 488"/>
                  <a:gd name="T12" fmla="*/ 458 w 709"/>
                  <a:gd name="T13" fmla="*/ 96 h 488"/>
                  <a:gd name="T14" fmla="*/ 451 w 709"/>
                  <a:gd name="T15" fmla="*/ 142 h 488"/>
                  <a:gd name="T16" fmla="*/ 412 w 709"/>
                  <a:gd name="T17" fmla="*/ 96 h 488"/>
                  <a:gd name="T18" fmla="*/ 379 w 709"/>
                  <a:gd name="T19" fmla="*/ 63 h 488"/>
                  <a:gd name="T20" fmla="*/ 307 w 709"/>
                  <a:gd name="T21" fmla="*/ 63 h 488"/>
                  <a:gd name="T22" fmla="*/ 269 w 709"/>
                  <a:gd name="T23" fmla="*/ 36 h 488"/>
                  <a:gd name="T24" fmla="*/ 216 w 709"/>
                  <a:gd name="T25" fmla="*/ 55 h 488"/>
                  <a:gd name="T26" fmla="*/ 161 w 709"/>
                  <a:gd name="T27" fmla="*/ 41 h 488"/>
                  <a:gd name="T28" fmla="*/ 87 w 709"/>
                  <a:gd name="T29" fmla="*/ 10 h 488"/>
                  <a:gd name="T30" fmla="*/ 65 w 709"/>
                  <a:gd name="T31" fmla="*/ 61 h 488"/>
                  <a:gd name="T32" fmla="*/ 0 w 709"/>
                  <a:gd name="T33" fmla="*/ 63 h 488"/>
                  <a:gd name="T34" fmla="*/ 34 w 709"/>
                  <a:gd name="T35" fmla="*/ 99 h 488"/>
                  <a:gd name="T36" fmla="*/ 38 w 709"/>
                  <a:gd name="T37" fmla="*/ 161 h 488"/>
                  <a:gd name="T38" fmla="*/ 58 w 709"/>
                  <a:gd name="T39" fmla="*/ 211 h 488"/>
                  <a:gd name="T40" fmla="*/ 115 w 709"/>
                  <a:gd name="T41" fmla="*/ 178 h 488"/>
                  <a:gd name="T42" fmla="*/ 161 w 709"/>
                  <a:gd name="T43" fmla="*/ 268 h 488"/>
                  <a:gd name="T44" fmla="*/ 187 w 709"/>
                  <a:gd name="T45" fmla="*/ 270 h 488"/>
                  <a:gd name="T46" fmla="*/ 252 w 709"/>
                  <a:gd name="T47" fmla="*/ 313 h 488"/>
                  <a:gd name="T48" fmla="*/ 269 w 709"/>
                  <a:gd name="T49" fmla="*/ 291 h 488"/>
                  <a:gd name="T50" fmla="*/ 335 w 709"/>
                  <a:gd name="T51" fmla="*/ 409 h 488"/>
                  <a:gd name="T52" fmla="*/ 374 w 709"/>
                  <a:gd name="T53" fmla="*/ 487 h 488"/>
                  <a:gd name="T54" fmla="*/ 434 w 709"/>
                  <a:gd name="T55" fmla="*/ 385 h 488"/>
                  <a:gd name="T56" fmla="*/ 477 w 709"/>
                  <a:gd name="T57" fmla="*/ 398 h 488"/>
                  <a:gd name="T58" fmla="*/ 546 w 709"/>
                  <a:gd name="T59" fmla="*/ 376 h 488"/>
                  <a:gd name="T60" fmla="*/ 528 w 709"/>
                  <a:gd name="T61" fmla="*/ 330 h 488"/>
                  <a:gd name="T62" fmla="*/ 594 w 709"/>
                  <a:gd name="T63" fmla="*/ 277 h 488"/>
                  <a:gd name="T64" fmla="*/ 620 w 709"/>
                  <a:gd name="T65" fmla="*/ 229 h 488"/>
                  <a:gd name="T66" fmla="*/ 642 w 709"/>
                  <a:gd name="T67" fmla="*/ 200 h 488"/>
                  <a:gd name="T68" fmla="*/ 666 w 709"/>
                  <a:gd name="T69" fmla="*/ 224 h 488"/>
                  <a:gd name="T70" fmla="*/ 708 w 709"/>
                  <a:gd name="T71" fmla="*/ 147 h 488"/>
                  <a:gd name="T72" fmla="*/ 704 w 709"/>
                  <a:gd name="T73" fmla="*/ 135 h 48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09"/>
                  <a:gd name="T112" fmla="*/ 0 h 488"/>
                  <a:gd name="T113" fmla="*/ 709 w 709"/>
                  <a:gd name="T114" fmla="*/ 488 h 48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09" h="488">
                    <a:moveTo>
                      <a:pt x="704" y="135"/>
                    </a:moveTo>
                    <a:lnTo>
                      <a:pt x="686" y="135"/>
                    </a:lnTo>
                    <a:lnTo>
                      <a:pt x="664" y="135"/>
                    </a:lnTo>
                    <a:lnTo>
                      <a:pt x="631" y="125"/>
                    </a:lnTo>
                    <a:lnTo>
                      <a:pt x="620" y="105"/>
                    </a:lnTo>
                    <a:lnTo>
                      <a:pt x="609" y="120"/>
                    </a:lnTo>
                    <a:lnTo>
                      <a:pt x="594" y="110"/>
                    </a:lnTo>
                    <a:lnTo>
                      <a:pt x="561" y="149"/>
                    </a:lnTo>
                    <a:lnTo>
                      <a:pt x="554" y="161"/>
                    </a:lnTo>
                    <a:lnTo>
                      <a:pt x="539" y="162"/>
                    </a:lnTo>
                    <a:lnTo>
                      <a:pt x="517" y="138"/>
                    </a:lnTo>
                    <a:lnTo>
                      <a:pt x="496" y="130"/>
                    </a:lnTo>
                    <a:lnTo>
                      <a:pt x="473" y="85"/>
                    </a:lnTo>
                    <a:lnTo>
                      <a:pt x="458" y="96"/>
                    </a:lnTo>
                    <a:lnTo>
                      <a:pt x="462" y="135"/>
                    </a:lnTo>
                    <a:lnTo>
                      <a:pt x="451" y="142"/>
                    </a:lnTo>
                    <a:lnTo>
                      <a:pt x="422" y="110"/>
                    </a:lnTo>
                    <a:lnTo>
                      <a:pt x="412" y="96"/>
                    </a:lnTo>
                    <a:lnTo>
                      <a:pt x="390" y="96"/>
                    </a:lnTo>
                    <a:lnTo>
                      <a:pt x="379" y="63"/>
                    </a:lnTo>
                    <a:lnTo>
                      <a:pt x="348" y="48"/>
                    </a:lnTo>
                    <a:lnTo>
                      <a:pt x="307" y="63"/>
                    </a:lnTo>
                    <a:lnTo>
                      <a:pt x="290" y="61"/>
                    </a:lnTo>
                    <a:lnTo>
                      <a:pt x="269" y="36"/>
                    </a:lnTo>
                    <a:lnTo>
                      <a:pt x="237" y="55"/>
                    </a:lnTo>
                    <a:lnTo>
                      <a:pt x="216" y="55"/>
                    </a:lnTo>
                    <a:lnTo>
                      <a:pt x="194" y="65"/>
                    </a:lnTo>
                    <a:lnTo>
                      <a:pt x="161" y="41"/>
                    </a:lnTo>
                    <a:lnTo>
                      <a:pt x="139" y="0"/>
                    </a:lnTo>
                    <a:lnTo>
                      <a:pt x="87" y="10"/>
                    </a:lnTo>
                    <a:lnTo>
                      <a:pt x="67" y="32"/>
                    </a:lnTo>
                    <a:lnTo>
                      <a:pt x="65" y="61"/>
                    </a:lnTo>
                    <a:lnTo>
                      <a:pt x="8" y="43"/>
                    </a:lnTo>
                    <a:lnTo>
                      <a:pt x="0" y="63"/>
                    </a:lnTo>
                    <a:lnTo>
                      <a:pt x="3" y="77"/>
                    </a:lnTo>
                    <a:lnTo>
                      <a:pt x="34" y="99"/>
                    </a:lnTo>
                    <a:lnTo>
                      <a:pt x="34" y="130"/>
                    </a:lnTo>
                    <a:lnTo>
                      <a:pt x="38" y="161"/>
                    </a:lnTo>
                    <a:lnTo>
                      <a:pt x="56" y="187"/>
                    </a:lnTo>
                    <a:lnTo>
                      <a:pt x="58" y="211"/>
                    </a:lnTo>
                    <a:lnTo>
                      <a:pt x="72" y="219"/>
                    </a:lnTo>
                    <a:lnTo>
                      <a:pt x="115" y="178"/>
                    </a:lnTo>
                    <a:lnTo>
                      <a:pt x="161" y="236"/>
                    </a:lnTo>
                    <a:lnTo>
                      <a:pt x="161" y="268"/>
                    </a:lnTo>
                    <a:lnTo>
                      <a:pt x="185" y="282"/>
                    </a:lnTo>
                    <a:lnTo>
                      <a:pt x="187" y="270"/>
                    </a:lnTo>
                    <a:lnTo>
                      <a:pt x="225" y="282"/>
                    </a:lnTo>
                    <a:lnTo>
                      <a:pt x="252" y="313"/>
                    </a:lnTo>
                    <a:lnTo>
                      <a:pt x="264" y="299"/>
                    </a:lnTo>
                    <a:lnTo>
                      <a:pt x="269" y="291"/>
                    </a:lnTo>
                    <a:lnTo>
                      <a:pt x="331" y="376"/>
                    </a:lnTo>
                    <a:lnTo>
                      <a:pt x="335" y="409"/>
                    </a:lnTo>
                    <a:lnTo>
                      <a:pt x="370" y="449"/>
                    </a:lnTo>
                    <a:lnTo>
                      <a:pt x="374" y="487"/>
                    </a:lnTo>
                    <a:lnTo>
                      <a:pt x="405" y="467"/>
                    </a:lnTo>
                    <a:lnTo>
                      <a:pt x="434" y="385"/>
                    </a:lnTo>
                    <a:lnTo>
                      <a:pt x="446" y="381"/>
                    </a:lnTo>
                    <a:lnTo>
                      <a:pt x="477" y="398"/>
                    </a:lnTo>
                    <a:lnTo>
                      <a:pt x="528" y="392"/>
                    </a:lnTo>
                    <a:lnTo>
                      <a:pt x="546" y="376"/>
                    </a:lnTo>
                    <a:lnTo>
                      <a:pt x="522" y="339"/>
                    </a:lnTo>
                    <a:lnTo>
                      <a:pt x="528" y="330"/>
                    </a:lnTo>
                    <a:lnTo>
                      <a:pt x="577" y="315"/>
                    </a:lnTo>
                    <a:lnTo>
                      <a:pt x="594" y="277"/>
                    </a:lnTo>
                    <a:lnTo>
                      <a:pt x="620" y="265"/>
                    </a:lnTo>
                    <a:lnTo>
                      <a:pt x="620" y="229"/>
                    </a:lnTo>
                    <a:lnTo>
                      <a:pt x="627" y="204"/>
                    </a:lnTo>
                    <a:lnTo>
                      <a:pt x="642" y="200"/>
                    </a:lnTo>
                    <a:lnTo>
                      <a:pt x="654" y="214"/>
                    </a:lnTo>
                    <a:lnTo>
                      <a:pt x="666" y="224"/>
                    </a:lnTo>
                    <a:lnTo>
                      <a:pt x="699" y="180"/>
                    </a:lnTo>
                    <a:lnTo>
                      <a:pt x="708" y="147"/>
                    </a:lnTo>
                    <a:lnTo>
                      <a:pt x="704" y="135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Freeform 34">
                <a:extLst>
                  <a:ext uri="{FF2B5EF4-FFF2-40B4-BE49-F238E27FC236}">
                    <a16:creationId xmlns:a16="http://schemas.microsoft.com/office/drawing/2014/main" id="{14A45BEF-98C9-4DA4-880C-48DA4CF5A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0" y="1242"/>
                <a:ext cx="569" cy="457"/>
              </a:xfrm>
              <a:custGeom>
                <a:avLst/>
                <a:gdLst>
                  <a:gd name="T0" fmla="*/ 297 w 970"/>
                  <a:gd name="T1" fmla="*/ 724 h 888"/>
                  <a:gd name="T2" fmla="*/ 351 w 970"/>
                  <a:gd name="T3" fmla="*/ 790 h 888"/>
                  <a:gd name="T4" fmla="*/ 394 w 970"/>
                  <a:gd name="T5" fmla="*/ 779 h 888"/>
                  <a:gd name="T6" fmla="*/ 447 w 970"/>
                  <a:gd name="T7" fmla="*/ 785 h 888"/>
                  <a:gd name="T8" fmla="*/ 505 w 970"/>
                  <a:gd name="T9" fmla="*/ 772 h 888"/>
                  <a:gd name="T10" fmla="*/ 547 w 970"/>
                  <a:gd name="T11" fmla="*/ 821 h 888"/>
                  <a:gd name="T12" fmla="*/ 579 w 970"/>
                  <a:gd name="T13" fmla="*/ 835 h 888"/>
                  <a:gd name="T14" fmla="*/ 619 w 970"/>
                  <a:gd name="T15" fmla="*/ 860 h 888"/>
                  <a:gd name="T16" fmla="*/ 629 w 970"/>
                  <a:gd name="T17" fmla="*/ 809 h 888"/>
                  <a:gd name="T18" fmla="*/ 674 w 970"/>
                  <a:gd name="T19" fmla="*/ 862 h 888"/>
                  <a:gd name="T20" fmla="*/ 710 w 970"/>
                  <a:gd name="T21" fmla="*/ 885 h 888"/>
                  <a:gd name="T22" fmla="*/ 750 w 970"/>
                  <a:gd name="T23" fmla="*/ 835 h 888"/>
                  <a:gd name="T24" fmla="*/ 777 w 970"/>
                  <a:gd name="T25" fmla="*/ 830 h 888"/>
                  <a:gd name="T26" fmla="*/ 820 w 970"/>
                  <a:gd name="T27" fmla="*/ 860 h 888"/>
                  <a:gd name="T28" fmla="*/ 860 w 970"/>
                  <a:gd name="T29" fmla="*/ 860 h 888"/>
                  <a:gd name="T30" fmla="*/ 844 w 970"/>
                  <a:gd name="T31" fmla="*/ 790 h 888"/>
                  <a:gd name="T32" fmla="*/ 827 w 970"/>
                  <a:gd name="T33" fmla="*/ 708 h 888"/>
                  <a:gd name="T34" fmla="*/ 921 w 970"/>
                  <a:gd name="T35" fmla="*/ 669 h 888"/>
                  <a:gd name="T36" fmla="*/ 930 w 970"/>
                  <a:gd name="T37" fmla="*/ 628 h 888"/>
                  <a:gd name="T38" fmla="*/ 941 w 970"/>
                  <a:gd name="T39" fmla="*/ 585 h 888"/>
                  <a:gd name="T40" fmla="*/ 947 w 970"/>
                  <a:gd name="T41" fmla="*/ 419 h 888"/>
                  <a:gd name="T42" fmla="*/ 942 w 970"/>
                  <a:gd name="T43" fmla="*/ 349 h 888"/>
                  <a:gd name="T44" fmla="*/ 937 w 970"/>
                  <a:gd name="T45" fmla="*/ 315 h 888"/>
                  <a:gd name="T46" fmla="*/ 875 w 970"/>
                  <a:gd name="T47" fmla="*/ 365 h 888"/>
                  <a:gd name="T48" fmla="*/ 810 w 970"/>
                  <a:gd name="T49" fmla="*/ 426 h 888"/>
                  <a:gd name="T50" fmla="*/ 691 w 970"/>
                  <a:gd name="T51" fmla="*/ 426 h 888"/>
                  <a:gd name="T52" fmla="*/ 678 w 970"/>
                  <a:gd name="T53" fmla="*/ 380 h 888"/>
                  <a:gd name="T54" fmla="*/ 636 w 970"/>
                  <a:gd name="T55" fmla="*/ 349 h 888"/>
                  <a:gd name="T56" fmla="*/ 559 w 970"/>
                  <a:gd name="T57" fmla="*/ 327 h 888"/>
                  <a:gd name="T58" fmla="*/ 497 w 970"/>
                  <a:gd name="T59" fmla="*/ 320 h 888"/>
                  <a:gd name="T60" fmla="*/ 444 w 970"/>
                  <a:gd name="T61" fmla="*/ 283 h 888"/>
                  <a:gd name="T62" fmla="*/ 418 w 970"/>
                  <a:gd name="T63" fmla="*/ 238 h 888"/>
                  <a:gd name="T64" fmla="*/ 375 w 970"/>
                  <a:gd name="T65" fmla="*/ 187 h 888"/>
                  <a:gd name="T66" fmla="*/ 330 w 970"/>
                  <a:gd name="T67" fmla="*/ 110 h 888"/>
                  <a:gd name="T68" fmla="*/ 279 w 970"/>
                  <a:gd name="T69" fmla="*/ 33 h 888"/>
                  <a:gd name="T70" fmla="*/ 196 w 970"/>
                  <a:gd name="T71" fmla="*/ 18 h 888"/>
                  <a:gd name="T72" fmla="*/ 105 w 970"/>
                  <a:gd name="T73" fmla="*/ 0 h 888"/>
                  <a:gd name="T74" fmla="*/ 4 w 970"/>
                  <a:gd name="T75" fmla="*/ 44 h 888"/>
                  <a:gd name="T76" fmla="*/ 0 w 970"/>
                  <a:gd name="T77" fmla="*/ 126 h 888"/>
                  <a:gd name="T78" fmla="*/ 43 w 970"/>
                  <a:gd name="T79" fmla="*/ 155 h 888"/>
                  <a:gd name="T80" fmla="*/ 98 w 970"/>
                  <a:gd name="T81" fmla="*/ 143 h 888"/>
                  <a:gd name="T82" fmla="*/ 108 w 970"/>
                  <a:gd name="T83" fmla="*/ 199 h 888"/>
                  <a:gd name="T84" fmla="*/ 174 w 970"/>
                  <a:gd name="T85" fmla="*/ 232 h 888"/>
                  <a:gd name="T86" fmla="*/ 213 w 970"/>
                  <a:gd name="T87" fmla="*/ 214 h 888"/>
                  <a:gd name="T88" fmla="*/ 330 w 970"/>
                  <a:gd name="T89" fmla="*/ 221 h 888"/>
                  <a:gd name="T90" fmla="*/ 313 w 970"/>
                  <a:gd name="T91" fmla="*/ 375 h 888"/>
                  <a:gd name="T92" fmla="*/ 294 w 970"/>
                  <a:gd name="T93" fmla="*/ 423 h 888"/>
                  <a:gd name="T94" fmla="*/ 289 w 970"/>
                  <a:gd name="T95" fmla="*/ 522 h 888"/>
                  <a:gd name="T96" fmla="*/ 262 w 970"/>
                  <a:gd name="T97" fmla="*/ 501 h 888"/>
                  <a:gd name="T98" fmla="*/ 203 w 970"/>
                  <a:gd name="T99" fmla="*/ 592 h 888"/>
                  <a:gd name="T100" fmla="*/ 179 w 970"/>
                  <a:gd name="T101" fmla="*/ 635 h 888"/>
                  <a:gd name="T102" fmla="*/ 265 w 970"/>
                  <a:gd name="T103" fmla="*/ 666 h 888"/>
                  <a:gd name="T104" fmla="*/ 262 w 970"/>
                  <a:gd name="T105" fmla="*/ 684 h 888"/>
                  <a:gd name="T106" fmla="*/ 231 w 970"/>
                  <a:gd name="T107" fmla="*/ 722 h 888"/>
                  <a:gd name="T108" fmla="*/ 244 w 970"/>
                  <a:gd name="T109" fmla="*/ 734 h 88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970"/>
                  <a:gd name="T166" fmla="*/ 0 h 888"/>
                  <a:gd name="T167" fmla="*/ 970 w 970"/>
                  <a:gd name="T168" fmla="*/ 888 h 888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970" h="888">
                    <a:moveTo>
                      <a:pt x="244" y="734"/>
                    </a:moveTo>
                    <a:lnTo>
                      <a:pt x="297" y="724"/>
                    </a:lnTo>
                    <a:lnTo>
                      <a:pt x="318" y="766"/>
                    </a:lnTo>
                    <a:lnTo>
                      <a:pt x="351" y="790"/>
                    </a:lnTo>
                    <a:lnTo>
                      <a:pt x="373" y="779"/>
                    </a:lnTo>
                    <a:lnTo>
                      <a:pt x="394" y="779"/>
                    </a:lnTo>
                    <a:lnTo>
                      <a:pt x="426" y="761"/>
                    </a:lnTo>
                    <a:lnTo>
                      <a:pt x="447" y="785"/>
                    </a:lnTo>
                    <a:lnTo>
                      <a:pt x="463" y="787"/>
                    </a:lnTo>
                    <a:lnTo>
                      <a:pt x="505" y="772"/>
                    </a:lnTo>
                    <a:lnTo>
                      <a:pt x="535" y="787"/>
                    </a:lnTo>
                    <a:lnTo>
                      <a:pt x="547" y="821"/>
                    </a:lnTo>
                    <a:lnTo>
                      <a:pt x="569" y="821"/>
                    </a:lnTo>
                    <a:lnTo>
                      <a:pt x="579" y="835"/>
                    </a:lnTo>
                    <a:lnTo>
                      <a:pt x="607" y="867"/>
                    </a:lnTo>
                    <a:lnTo>
                      <a:pt x="619" y="860"/>
                    </a:lnTo>
                    <a:lnTo>
                      <a:pt x="614" y="821"/>
                    </a:lnTo>
                    <a:lnTo>
                      <a:pt x="629" y="809"/>
                    </a:lnTo>
                    <a:lnTo>
                      <a:pt x="652" y="854"/>
                    </a:lnTo>
                    <a:lnTo>
                      <a:pt x="674" y="862"/>
                    </a:lnTo>
                    <a:lnTo>
                      <a:pt x="695" y="887"/>
                    </a:lnTo>
                    <a:lnTo>
                      <a:pt x="710" y="885"/>
                    </a:lnTo>
                    <a:lnTo>
                      <a:pt x="717" y="874"/>
                    </a:lnTo>
                    <a:lnTo>
                      <a:pt x="750" y="835"/>
                    </a:lnTo>
                    <a:lnTo>
                      <a:pt x="765" y="845"/>
                    </a:lnTo>
                    <a:lnTo>
                      <a:pt x="777" y="830"/>
                    </a:lnTo>
                    <a:lnTo>
                      <a:pt x="787" y="850"/>
                    </a:lnTo>
                    <a:lnTo>
                      <a:pt x="820" y="860"/>
                    </a:lnTo>
                    <a:lnTo>
                      <a:pt x="842" y="860"/>
                    </a:lnTo>
                    <a:lnTo>
                      <a:pt x="860" y="860"/>
                    </a:lnTo>
                    <a:lnTo>
                      <a:pt x="849" y="845"/>
                    </a:lnTo>
                    <a:lnTo>
                      <a:pt x="844" y="790"/>
                    </a:lnTo>
                    <a:lnTo>
                      <a:pt x="805" y="730"/>
                    </a:lnTo>
                    <a:lnTo>
                      <a:pt x="827" y="708"/>
                    </a:lnTo>
                    <a:lnTo>
                      <a:pt x="849" y="669"/>
                    </a:lnTo>
                    <a:lnTo>
                      <a:pt x="921" y="669"/>
                    </a:lnTo>
                    <a:lnTo>
                      <a:pt x="937" y="657"/>
                    </a:lnTo>
                    <a:lnTo>
                      <a:pt x="930" y="628"/>
                    </a:lnTo>
                    <a:lnTo>
                      <a:pt x="947" y="600"/>
                    </a:lnTo>
                    <a:lnTo>
                      <a:pt x="941" y="585"/>
                    </a:lnTo>
                    <a:lnTo>
                      <a:pt x="947" y="558"/>
                    </a:lnTo>
                    <a:lnTo>
                      <a:pt x="947" y="419"/>
                    </a:lnTo>
                    <a:lnTo>
                      <a:pt x="969" y="375"/>
                    </a:lnTo>
                    <a:lnTo>
                      <a:pt x="942" y="349"/>
                    </a:lnTo>
                    <a:lnTo>
                      <a:pt x="947" y="331"/>
                    </a:lnTo>
                    <a:lnTo>
                      <a:pt x="937" y="315"/>
                    </a:lnTo>
                    <a:lnTo>
                      <a:pt x="908" y="327"/>
                    </a:lnTo>
                    <a:lnTo>
                      <a:pt x="875" y="365"/>
                    </a:lnTo>
                    <a:lnTo>
                      <a:pt x="842" y="380"/>
                    </a:lnTo>
                    <a:lnTo>
                      <a:pt x="810" y="426"/>
                    </a:lnTo>
                    <a:lnTo>
                      <a:pt x="729" y="452"/>
                    </a:lnTo>
                    <a:lnTo>
                      <a:pt x="691" y="426"/>
                    </a:lnTo>
                    <a:lnTo>
                      <a:pt x="695" y="408"/>
                    </a:lnTo>
                    <a:lnTo>
                      <a:pt x="678" y="380"/>
                    </a:lnTo>
                    <a:lnTo>
                      <a:pt x="667" y="349"/>
                    </a:lnTo>
                    <a:lnTo>
                      <a:pt x="636" y="349"/>
                    </a:lnTo>
                    <a:lnTo>
                      <a:pt x="581" y="320"/>
                    </a:lnTo>
                    <a:lnTo>
                      <a:pt x="559" y="327"/>
                    </a:lnTo>
                    <a:lnTo>
                      <a:pt x="535" y="315"/>
                    </a:lnTo>
                    <a:lnTo>
                      <a:pt x="497" y="320"/>
                    </a:lnTo>
                    <a:lnTo>
                      <a:pt x="463" y="309"/>
                    </a:lnTo>
                    <a:lnTo>
                      <a:pt x="444" y="283"/>
                    </a:lnTo>
                    <a:lnTo>
                      <a:pt x="426" y="261"/>
                    </a:lnTo>
                    <a:lnTo>
                      <a:pt x="418" y="238"/>
                    </a:lnTo>
                    <a:lnTo>
                      <a:pt x="394" y="209"/>
                    </a:lnTo>
                    <a:lnTo>
                      <a:pt x="375" y="187"/>
                    </a:lnTo>
                    <a:lnTo>
                      <a:pt x="341" y="137"/>
                    </a:lnTo>
                    <a:lnTo>
                      <a:pt x="330" y="110"/>
                    </a:lnTo>
                    <a:lnTo>
                      <a:pt x="291" y="59"/>
                    </a:lnTo>
                    <a:lnTo>
                      <a:pt x="279" y="33"/>
                    </a:lnTo>
                    <a:lnTo>
                      <a:pt x="229" y="6"/>
                    </a:lnTo>
                    <a:lnTo>
                      <a:pt x="196" y="18"/>
                    </a:lnTo>
                    <a:lnTo>
                      <a:pt x="167" y="11"/>
                    </a:lnTo>
                    <a:lnTo>
                      <a:pt x="105" y="0"/>
                    </a:lnTo>
                    <a:lnTo>
                      <a:pt x="19" y="28"/>
                    </a:lnTo>
                    <a:lnTo>
                      <a:pt x="4" y="44"/>
                    </a:lnTo>
                    <a:lnTo>
                      <a:pt x="21" y="66"/>
                    </a:lnTo>
                    <a:lnTo>
                      <a:pt x="0" y="126"/>
                    </a:lnTo>
                    <a:lnTo>
                      <a:pt x="5" y="132"/>
                    </a:lnTo>
                    <a:lnTo>
                      <a:pt x="43" y="155"/>
                    </a:lnTo>
                    <a:lnTo>
                      <a:pt x="62" y="122"/>
                    </a:lnTo>
                    <a:lnTo>
                      <a:pt x="98" y="143"/>
                    </a:lnTo>
                    <a:lnTo>
                      <a:pt x="95" y="158"/>
                    </a:lnTo>
                    <a:lnTo>
                      <a:pt x="108" y="199"/>
                    </a:lnTo>
                    <a:lnTo>
                      <a:pt x="131" y="225"/>
                    </a:lnTo>
                    <a:lnTo>
                      <a:pt x="174" y="232"/>
                    </a:lnTo>
                    <a:lnTo>
                      <a:pt x="187" y="216"/>
                    </a:lnTo>
                    <a:lnTo>
                      <a:pt x="213" y="214"/>
                    </a:lnTo>
                    <a:lnTo>
                      <a:pt x="265" y="170"/>
                    </a:lnTo>
                    <a:lnTo>
                      <a:pt x="330" y="221"/>
                    </a:lnTo>
                    <a:lnTo>
                      <a:pt x="308" y="309"/>
                    </a:lnTo>
                    <a:lnTo>
                      <a:pt x="313" y="375"/>
                    </a:lnTo>
                    <a:lnTo>
                      <a:pt x="313" y="415"/>
                    </a:lnTo>
                    <a:lnTo>
                      <a:pt x="294" y="423"/>
                    </a:lnTo>
                    <a:lnTo>
                      <a:pt x="294" y="525"/>
                    </a:lnTo>
                    <a:lnTo>
                      <a:pt x="289" y="522"/>
                    </a:lnTo>
                    <a:lnTo>
                      <a:pt x="270" y="501"/>
                    </a:lnTo>
                    <a:lnTo>
                      <a:pt x="262" y="501"/>
                    </a:lnTo>
                    <a:lnTo>
                      <a:pt x="258" y="508"/>
                    </a:lnTo>
                    <a:lnTo>
                      <a:pt x="203" y="592"/>
                    </a:lnTo>
                    <a:lnTo>
                      <a:pt x="177" y="625"/>
                    </a:lnTo>
                    <a:lnTo>
                      <a:pt x="179" y="635"/>
                    </a:lnTo>
                    <a:lnTo>
                      <a:pt x="234" y="676"/>
                    </a:lnTo>
                    <a:lnTo>
                      <a:pt x="265" y="666"/>
                    </a:lnTo>
                    <a:lnTo>
                      <a:pt x="268" y="676"/>
                    </a:lnTo>
                    <a:lnTo>
                      <a:pt x="262" y="684"/>
                    </a:lnTo>
                    <a:lnTo>
                      <a:pt x="234" y="698"/>
                    </a:lnTo>
                    <a:lnTo>
                      <a:pt x="231" y="722"/>
                    </a:lnTo>
                    <a:lnTo>
                      <a:pt x="244" y="734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Freeform 35">
                <a:extLst>
                  <a:ext uri="{FF2B5EF4-FFF2-40B4-BE49-F238E27FC236}">
                    <a16:creationId xmlns:a16="http://schemas.microsoft.com/office/drawing/2014/main" id="{40C5548C-2943-4581-A2D2-A90CC0AB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1965"/>
                <a:ext cx="25" cy="27"/>
              </a:xfrm>
              <a:custGeom>
                <a:avLst/>
                <a:gdLst>
                  <a:gd name="T0" fmla="*/ 41 w 42"/>
                  <a:gd name="T1" fmla="*/ 0 h 54"/>
                  <a:gd name="T2" fmla="*/ 33 w 42"/>
                  <a:gd name="T3" fmla="*/ 26 h 54"/>
                  <a:gd name="T4" fmla="*/ 38 w 42"/>
                  <a:gd name="T5" fmla="*/ 39 h 54"/>
                  <a:gd name="T6" fmla="*/ 9 w 42"/>
                  <a:gd name="T7" fmla="*/ 53 h 54"/>
                  <a:gd name="T8" fmla="*/ 7 w 42"/>
                  <a:gd name="T9" fmla="*/ 31 h 54"/>
                  <a:gd name="T10" fmla="*/ 0 w 42"/>
                  <a:gd name="T11" fmla="*/ 14 h 54"/>
                  <a:gd name="T12" fmla="*/ 41 w 42"/>
                  <a:gd name="T13" fmla="*/ 0 h 54"/>
                  <a:gd name="T14" fmla="*/ 41 w 42"/>
                  <a:gd name="T15" fmla="*/ 0 h 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"/>
                  <a:gd name="T25" fmla="*/ 0 h 54"/>
                  <a:gd name="T26" fmla="*/ 42 w 42"/>
                  <a:gd name="T27" fmla="*/ 54 h 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" h="54">
                    <a:moveTo>
                      <a:pt x="41" y="0"/>
                    </a:moveTo>
                    <a:lnTo>
                      <a:pt x="33" y="26"/>
                    </a:lnTo>
                    <a:lnTo>
                      <a:pt x="38" y="39"/>
                    </a:lnTo>
                    <a:lnTo>
                      <a:pt x="9" y="53"/>
                    </a:lnTo>
                    <a:lnTo>
                      <a:pt x="7" y="31"/>
                    </a:lnTo>
                    <a:lnTo>
                      <a:pt x="0" y="14"/>
                    </a:lnTo>
                    <a:lnTo>
                      <a:pt x="41" y="0"/>
                    </a:lnTo>
                  </a:path>
                </a:pathLst>
              </a:custGeom>
              <a:grpFill/>
              <a:ln w="6350" cap="flat" cmpd="sng" algn="ctr">
                <a:solidFill>
                  <a:sysClr val="window" lastClr="FFFFFF">
                    <a:alpha val="49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8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0875EDA-4B82-4D25-B317-8C3265516C6B}"/>
                </a:ext>
              </a:extLst>
            </p:cNvPr>
            <p:cNvSpPr/>
            <p:nvPr/>
          </p:nvSpPr>
          <p:spPr>
            <a:xfrm>
              <a:off x="6872287" y="4625976"/>
              <a:ext cx="76200" cy="44450"/>
            </a:xfrm>
            <a:prstGeom prst="ellipse">
              <a:avLst/>
            </a:prstGeom>
            <a:grpFill/>
            <a:ln w="6350" cap="flat" cmpd="sng" algn="ctr">
              <a:solidFill>
                <a:sysClr val="window" lastClr="FFFFFF">
                  <a:alpha val="49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8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D2CD8F20-FE9B-4880-9136-74440666EF73}"/>
                </a:ext>
              </a:extLst>
            </p:cNvPr>
            <p:cNvSpPr/>
            <p:nvPr/>
          </p:nvSpPr>
          <p:spPr>
            <a:xfrm>
              <a:off x="6800850" y="4702176"/>
              <a:ext cx="74612" cy="46037"/>
            </a:xfrm>
            <a:prstGeom prst="ellipse">
              <a:avLst/>
            </a:prstGeom>
            <a:grpFill/>
            <a:ln w="6350" cap="flat" cmpd="sng" algn="ctr">
              <a:solidFill>
                <a:sysClr val="window" lastClr="FFFFFF">
                  <a:alpha val="49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8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F2158838-B0A9-4D8C-821B-5F72FD300E06}"/>
                </a:ext>
              </a:extLst>
            </p:cNvPr>
            <p:cNvSpPr/>
            <p:nvPr/>
          </p:nvSpPr>
          <p:spPr>
            <a:xfrm>
              <a:off x="6053137" y="5445126"/>
              <a:ext cx="74613" cy="44450"/>
            </a:xfrm>
            <a:prstGeom prst="ellipse">
              <a:avLst/>
            </a:prstGeom>
            <a:grpFill/>
            <a:ln w="6350" cap="flat" cmpd="sng" algn="ctr">
              <a:solidFill>
                <a:sysClr val="window" lastClr="FFFFFF">
                  <a:alpha val="49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8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06" name="泪滴形 6">
            <a:extLst>
              <a:ext uri="{FF2B5EF4-FFF2-40B4-BE49-F238E27FC236}">
                <a16:creationId xmlns:a16="http://schemas.microsoft.com/office/drawing/2014/main" id="{858A546E-9C98-42BA-A9B7-2444840560E8}"/>
              </a:ext>
            </a:extLst>
          </p:cNvPr>
          <p:cNvSpPr/>
          <p:nvPr/>
        </p:nvSpPr>
        <p:spPr>
          <a:xfrm rot="8100000">
            <a:off x="5197790" y="3831462"/>
            <a:ext cx="242914" cy="242946"/>
          </a:xfrm>
          <a:custGeom>
            <a:avLst/>
            <a:gdLst/>
            <a:ahLst/>
            <a:cxnLst/>
            <a:rect l="l" t="t" r="r" b="b"/>
            <a:pathLst>
              <a:path w="605376" h="605376">
                <a:moveTo>
                  <a:pt x="197693" y="407684"/>
                </a:moveTo>
                <a:cubicBezTo>
                  <a:pt x="234890" y="444881"/>
                  <a:pt x="295199" y="444881"/>
                  <a:pt x="332396" y="407684"/>
                </a:cubicBezTo>
                <a:cubicBezTo>
                  <a:pt x="369594" y="370487"/>
                  <a:pt x="369594" y="310178"/>
                  <a:pt x="332396" y="272980"/>
                </a:cubicBezTo>
                <a:cubicBezTo>
                  <a:pt x="295199" y="235783"/>
                  <a:pt x="234890" y="235783"/>
                  <a:pt x="197693" y="272980"/>
                </a:cubicBezTo>
                <a:cubicBezTo>
                  <a:pt x="160495" y="310178"/>
                  <a:pt x="160495" y="370487"/>
                  <a:pt x="197693" y="407684"/>
                </a:cubicBezTo>
                <a:close/>
                <a:moveTo>
                  <a:pt x="77630" y="527747"/>
                </a:moveTo>
                <a:cubicBezTo>
                  <a:pt x="29666" y="479783"/>
                  <a:pt x="0" y="413522"/>
                  <a:pt x="0" y="340332"/>
                </a:cubicBezTo>
                <a:lnTo>
                  <a:pt x="1" y="340332"/>
                </a:lnTo>
                <a:cubicBezTo>
                  <a:pt x="1" y="193952"/>
                  <a:pt x="118665" y="75288"/>
                  <a:pt x="265045" y="75288"/>
                </a:cubicBezTo>
                <a:cubicBezTo>
                  <a:pt x="378488" y="75288"/>
                  <a:pt x="491932" y="50192"/>
                  <a:pt x="605376" y="0"/>
                </a:cubicBezTo>
                <a:cubicBezTo>
                  <a:pt x="555184" y="113444"/>
                  <a:pt x="530088" y="226888"/>
                  <a:pt x="530088" y="340332"/>
                </a:cubicBezTo>
                <a:cubicBezTo>
                  <a:pt x="530088" y="486712"/>
                  <a:pt x="411424" y="605376"/>
                  <a:pt x="265044" y="605376"/>
                </a:cubicBezTo>
                <a:cubicBezTo>
                  <a:pt x="191854" y="605376"/>
                  <a:pt x="125593" y="575710"/>
                  <a:pt x="77630" y="527747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7" name="泪滴形 6">
            <a:extLst>
              <a:ext uri="{FF2B5EF4-FFF2-40B4-BE49-F238E27FC236}">
                <a16:creationId xmlns:a16="http://schemas.microsoft.com/office/drawing/2014/main" id="{CB685FFC-0DA6-4642-BF1D-6C778FD0EB58}"/>
              </a:ext>
            </a:extLst>
          </p:cNvPr>
          <p:cNvSpPr/>
          <p:nvPr/>
        </p:nvSpPr>
        <p:spPr>
          <a:xfrm rot="8100000">
            <a:off x="5308965" y="4344522"/>
            <a:ext cx="242914" cy="242946"/>
          </a:xfrm>
          <a:custGeom>
            <a:avLst/>
            <a:gdLst/>
            <a:ahLst/>
            <a:cxnLst/>
            <a:rect l="l" t="t" r="r" b="b"/>
            <a:pathLst>
              <a:path w="605376" h="605376">
                <a:moveTo>
                  <a:pt x="197693" y="407684"/>
                </a:moveTo>
                <a:cubicBezTo>
                  <a:pt x="234890" y="444881"/>
                  <a:pt x="295199" y="444881"/>
                  <a:pt x="332396" y="407684"/>
                </a:cubicBezTo>
                <a:cubicBezTo>
                  <a:pt x="369594" y="370487"/>
                  <a:pt x="369594" y="310178"/>
                  <a:pt x="332396" y="272980"/>
                </a:cubicBezTo>
                <a:cubicBezTo>
                  <a:pt x="295199" y="235783"/>
                  <a:pt x="234890" y="235783"/>
                  <a:pt x="197693" y="272980"/>
                </a:cubicBezTo>
                <a:cubicBezTo>
                  <a:pt x="160495" y="310178"/>
                  <a:pt x="160495" y="370487"/>
                  <a:pt x="197693" y="407684"/>
                </a:cubicBezTo>
                <a:close/>
                <a:moveTo>
                  <a:pt x="77630" y="527747"/>
                </a:moveTo>
                <a:cubicBezTo>
                  <a:pt x="29666" y="479783"/>
                  <a:pt x="0" y="413522"/>
                  <a:pt x="0" y="340332"/>
                </a:cubicBezTo>
                <a:lnTo>
                  <a:pt x="1" y="340332"/>
                </a:lnTo>
                <a:cubicBezTo>
                  <a:pt x="1" y="193952"/>
                  <a:pt x="118665" y="75288"/>
                  <a:pt x="265045" y="75288"/>
                </a:cubicBezTo>
                <a:cubicBezTo>
                  <a:pt x="378488" y="75288"/>
                  <a:pt x="491932" y="50192"/>
                  <a:pt x="605376" y="0"/>
                </a:cubicBezTo>
                <a:cubicBezTo>
                  <a:pt x="555184" y="113444"/>
                  <a:pt x="530088" y="226888"/>
                  <a:pt x="530088" y="340332"/>
                </a:cubicBezTo>
                <a:cubicBezTo>
                  <a:pt x="530088" y="486712"/>
                  <a:pt x="411424" y="605376"/>
                  <a:pt x="265044" y="605376"/>
                </a:cubicBezTo>
                <a:cubicBezTo>
                  <a:pt x="191854" y="605376"/>
                  <a:pt x="125593" y="575710"/>
                  <a:pt x="77630" y="527747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7333560-0EDC-4A27-89C8-999BF0F40767}"/>
              </a:ext>
            </a:extLst>
          </p:cNvPr>
          <p:cNvSpPr/>
          <p:nvPr/>
        </p:nvSpPr>
        <p:spPr>
          <a:xfrm>
            <a:off x="5431073" y="3765478"/>
            <a:ext cx="733528" cy="41539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defTabSz="914400"/>
            <a:r>
              <a:rPr lang="zh-CN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江苏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C9E30FE-75F3-48B2-8970-E85762E6BFF5}"/>
              </a:ext>
            </a:extLst>
          </p:cNvPr>
          <p:cNvSpPr/>
          <p:nvPr/>
        </p:nvSpPr>
        <p:spPr>
          <a:xfrm>
            <a:off x="4725557" y="5330031"/>
            <a:ext cx="733528" cy="41549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defTabSz="914400"/>
            <a:r>
              <a:rPr lang="zh-CN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</a:t>
            </a:r>
          </a:p>
        </p:txBody>
      </p:sp>
      <p:sp>
        <p:nvSpPr>
          <p:cNvPr id="110" name="泪滴形 6">
            <a:extLst>
              <a:ext uri="{FF2B5EF4-FFF2-40B4-BE49-F238E27FC236}">
                <a16:creationId xmlns:a16="http://schemas.microsoft.com/office/drawing/2014/main" id="{B93B1907-353D-4B9A-A120-9A4012535454}"/>
              </a:ext>
            </a:extLst>
          </p:cNvPr>
          <p:cNvSpPr/>
          <p:nvPr/>
        </p:nvSpPr>
        <p:spPr>
          <a:xfrm rot="8100000">
            <a:off x="4665183" y="5147725"/>
            <a:ext cx="242914" cy="242946"/>
          </a:xfrm>
          <a:custGeom>
            <a:avLst/>
            <a:gdLst/>
            <a:ahLst/>
            <a:cxnLst/>
            <a:rect l="l" t="t" r="r" b="b"/>
            <a:pathLst>
              <a:path w="605376" h="605376">
                <a:moveTo>
                  <a:pt x="197693" y="407684"/>
                </a:moveTo>
                <a:cubicBezTo>
                  <a:pt x="234890" y="444881"/>
                  <a:pt x="295199" y="444881"/>
                  <a:pt x="332396" y="407684"/>
                </a:cubicBezTo>
                <a:cubicBezTo>
                  <a:pt x="369594" y="370487"/>
                  <a:pt x="369594" y="310178"/>
                  <a:pt x="332396" y="272980"/>
                </a:cubicBezTo>
                <a:cubicBezTo>
                  <a:pt x="295199" y="235783"/>
                  <a:pt x="234890" y="235783"/>
                  <a:pt x="197693" y="272980"/>
                </a:cubicBezTo>
                <a:cubicBezTo>
                  <a:pt x="160495" y="310178"/>
                  <a:pt x="160495" y="370487"/>
                  <a:pt x="197693" y="407684"/>
                </a:cubicBezTo>
                <a:close/>
                <a:moveTo>
                  <a:pt x="77630" y="527747"/>
                </a:moveTo>
                <a:cubicBezTo>
                  <a:pt x="29666" y="479783"/>
                  <a:pt x="0" y="413522"/>
                  <a:pt x="0" y="340332"/>
                </a:cubicBezTo>
                <a:lnTo>
                  <a:pt x="1" y="340332"/>
                </a:lnTo>
                <a:cubicBezTo>
                  <a:pt x="1" y="193952"/>
                  <a:pt x="118665" y="75288"/>
                  <a:pt x="265045" y="75288"/>
                </a:cubicBezTo>
                <a:cubicBezTo>
                  <a:pt x="378488" y="75288"/>
                  <a:pt x="491932" y="50192"/>
                  <a:pt x="605376" y="0"/>
                </a:cubicBezTo>
                <a:cubicBezTo>
                  <a:pt x="555184" y="113444"/>
                  <a:pt x="530088" y="226888"/>
                  <a:pt x="530088" y="340332"/>
                </a:cubicBezTo>
                <a:cubicBezTo>
                  <a:pt x="530088" y="486712"/>
                  <a:pt x="411424" y="605376"/>
                  <a:pt x="265044" y="605376"/>
                </a:cubicBezTo>
                <a:cubicBezTo>
                  <a:pt x="191854" y="605376"/>
                  <a:pt x="125593" y="575710"/>
                  <a:pt x="77630" y="527747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0A5C8DD-5260-487A-A5FA-BC9EBD849E34}"/>
              </a:ext>
            </a:extLst>
          </p:cNvPr>
          <p:cNvSpPr/>
          <p:nvPr/>
        </p:nvSpPr>
        <p:spPr>
          <a:xfrm>
            <a:off x="5498374" y="4294206"/>
            <a:ext cx="733528" cy="41539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defTabSz="914400"/>
            <a:r>
              <a:rPr lang="zh-CN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</a:t>
            </a:r>
          </a:p>
        </p:txBody>
      </p:sp>
      <p:sp>
        <p:nvSpPr>
          <p:cNvPr id="112" name="泪滴形 6">
            <a:extLst>
              <a:ext uri="{FF2B5EF4-FFF2-40B4-BE49-F238E27FC236}">
                <a16:creationId xmlns:a16="http://schemas.microsoft.com/office/drawing/2014/main" id="{B28B34AD-B1B3-42BF-A62D-E6423445B28C}"/>
              </a:ext>
            </a:extLst>
          </p:cNvPr>
          <p:cNvSpPr/>
          <p:nvPr/>
        </p:nvSpPr>
        <p:spPr>
          <a:xfrm rot="8100000">
            <a:off x="3172550" y="5054864"/>
            <a:ext cx="242914" cy="242946"/>
          </a:xfrm>
          <a:custGeom>
            <a:avLst/>
            <a:gdLst/>
            <a:ahLst/>
            <a:cxnLst/>
            <a:rect l="l" t="t" r="r" b="b"/>
            <a:pathLst>
              <a:path w="605376" h="605376">
                <a:moveTo>
                  <a:pt x="197693" y="407684"/>
                </a:moveTo>
                <a:cubicBezTo>
                  <a:pt x="234890" y="444881"/>
                  <a:pt x="295199" y="444881"/>
                  <a:pt x="332396" y="407684"/>
                </a:cubicBezTo>
                <a:cubicBezTo>
                  <a:pt x="369594" y="370487"/>
                  <a:pt x="369594" y="310178"/>
                  <a:pt x="332396" y="272980"/>
                </a:cubicBezTo>
                <a:cubicBezTo>
                  <a:pt x="295199" y="235783"/>
                  <a:pt x="234890" y="235783"/>
                  <a:pt x="197693" y="272980"/>
                </a:cubicBezTo>
                <a:cubicBezTo>
                  <a:pt x="160495" y="310178"/>
                  <a:pt x="160495" y="370487"/>
                  <a:pt x="197693" y="407684"/>
                </a:cubicBezTo>
                <a:close/>
                <a:moveTo>
                  <a:pt x="77630" y="527747"/>
                </a:moveTo>
                <a:cubicBezTo>
                  <a:pt x="29666" y="479783"/>
                  <a:pt x="0" y="413522"/>
                  <a:pt x="0" y="340332"/>
                </a:cubicBezTo>
                <a:lnTo>
                  <a:pt x="1" y="340332"/>
                </a:lnTo>
                <a:cubicBezTo>
                  <a:pt x="1" y="193952"/>
                  <a:pt x="118665" y="75288"/>
                  <a:pt x="265045" y="75288"/>
                </a:cubicBezTo>
                <a:cubicBezTo>
                  <a:pt x="378488" y="75288"/>
                  <a:pt x="491932" y="50192"/>
                  <a:pt x="605376" y="0"/>
                </a:cubicBezTo>
                <a:cubicBezTo>
                  <a:pt x="555184" y="113444"/>
                  <a:pt x="530088" y="226888"/>
                  <a:pt x="530088" y="340332"/>
                </a:cubicBezTo>
                <a:cubicBezTo>
                  <a:pt x="530088" y="486712"/>
                  <a:pt x="411424" y="605376"/>
                  <a:pt x="265044" y="605376"/>
                </a:cubicBezTo>
                <a:cubicBezTo>
                  <a:pt x="191854" y="605376"/>
                  <a:pt x="125593" y="575710"/>
                  <a:pt x="77630" y="527747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5079EBD-D0D5-4356-8E8A-2CCFC4243FD7}"/>
              </a:ext>
            </a:extLst>
          </p:cNvPr>
          <p:cNvSpPr/>
          <p:nvPr/>
        </p:nvSpPr>
        <p:spPr>
          <a:xfrm>
            <a:off x="3275469" y="5193111"/>
            <a:ext cx="733528" cy="41539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defTabSz="914400"/>
            <a:r>
              <a:rPr lang="zh-CN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云南</a:t>
            </a: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CF72A6B3-ED11-431D-B109-DBD6A5B3B05A}"/>
              </a:ext>
            </a:extLst>
          </p:cNvPr>
          <p:cNvSpPr/>
          <p:nvPr/>
        </p:nvSpPr>
        <p:spPr>
          <a:xfrm>
            <a:off x="4608629" y="5436594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CBE30325-7D94-41FD-BFC7-A75B27A4DD0C}"/>
              </a:ext>
            </a:extLst>
          </p:cNvPr>
          <p:cNvSpPr/>
          <p:nvPr/>
        </p:nvSpPr>
        <p:spPr>
          <a:xfrm>
            <a:off x="3809095" y="4302075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980B7F5-855B-4E4E-94EE-26BC61B4D6A7}"/>
              </a:ext>
            </a:extLst>
          </p:cNvPr>
          <p:cNvSpPr/>
          <p:nvPr/>
        </p:nvSpPr>
        <p:spPr>
          <a:xfrm>
            <a:off x="4861698" y="3155675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851C12A1-3EB7-4FFD-9B2B-E198F4DB2C80}"/>
              </a:ext>
            </a:extLst>
          </p:cNvPr>
          <p:cNvSpPr/>
          <p:nvPr/>
        </p:nvSpPr>
        <p:spPr>
          <a:xfrm>
            <a:off x="5484609" y="4127531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8C8BF0CC-8F22-4F19-8A55-9B2C5437E828}"/>
              </a:ext>
            </a:extLst>
          </p:cNvPr>
          <p:cNvSpPr/>
          <p:nvPr/>
        </p:nvSpPr>
        <p:spPr>
          <a:xfrm>
            <a:off x="4784572" y="2945148"/>
            <a:ext cx="101171" cy="10118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9" name="泪滴形 6">
            <a:extLst>
              <a:ext uri="{FF2B5EF4-FFF2-40B4-BE49-F238E27FC236}">
                <a16:creationId xmlns:a16="http://schemas.microsoft.com/office/drawing/2014/main" id="{41D43CA0-3814-4865-85BF-8506A6BEB915}"/>
              </a:ext>
            </a:extLst>
          </p:cNvPr>
          <p:cNvSpPr/>
          <p:nvPr/>
        </p:nvSpPr>
        <p:spPr>
          <a:xfrm rot="8100000">
            <a:off x="5361045" y="2649833"/>
            <a:ext cx="242914" cy="242946"/>
          </a:xfrm>
          <a:custGeom>
            <a:avLst/>
            <a:gdLst/>
            <a:ahLst/>
            <a:cxnLst/>
            <a:rect l="l" t="t" r="r" b="b"/>
            <a:pathLst>
              <a:path w="605376" h="605376">
                <a:moveTo>
                  <a:pt x="197693" y="407684"/>
                </a:moveTo>
                <a:cubicBezTo>
                  <a:pt x="234890" y="444881"/>
                  <a:pt x="295199" y="444881"/>
                  <a:pt x="332396" y="407684"/>
                </a:cubicBezTo>
                <a:cubicBezTo>
                  <a:pt x="369594" y="370487"/>
                  <a:pt x="369594" y="310178"/>
                  <a:pt x="332396" y="272980"/>
                </a:cubicBezTo>
                <a:cubicBezTo>
                  <a:pt x="295199" y="235783"/>
                  <a:pt x="234890" y="235783"/>
                  <a:pt x="197693" y="272980"/>
                </a:cubicBezTo>
                <a:cubicBezTo>
                  <a:pt x="160495" y="310178"/>
                  <a:pt x="160495" y="370487"/>
                  <a:pt x="197693" y="407684"/>
                </a:cubicBezTo>
                <a:close/>
                <a:moveTo>
                  <a:pt x="77630" y="527747"/>
                </a:moveTo>
                <a:cubicBezTo>
                  <a:pt x="29666" y="479783"/>
                  <a:pt x="0" y="413522"/>
                  <a:pt x="0" y="340332"/>
                </a:cubicBezTo>
                <a:lnTo>
                  <a:pt x="1" y="340332"/>
                </a:lnTo>
                <a:cubicBezTo>
                  <a:pt x="1" y="193952"/>
                  <a:pt x="118665" y="75288"/>
                  <a:pt x="265045" y="75288"/>
                </a:cubicBezTo>
                <a:cubicBezTo>
                  <a:pt x="378488" y="75288"/>
                  <a:pt x="491932" y="50192"/>
                  <a:pt x="605376" y="0"/>
                </a:cubicBezTo>
                <a:cubicBezTo>
                  <a:pt x="555184" y="113444"/>
                  <a:pt x="530088" y="226888"/>
                  <a:pt x="530088" y="340332"/>
                </a:cubicBezTo>
                <a:cubicBezTo>
                  <a:pt x="530088" y="486712"/>
                  <a:pt x="411424" y="605376"/>
                  <a:pt x="265044" y="605376"/>
                </a:cubicBezTo>
                <a:cubicBezTo>
                  <a:pt x="191854" y="605376"/>
                  <a:pt x="125593" y="575710"/>
                  <a:pt x="77630" y="527747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17" tIns="60958" rIns="121917" bIns="6095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8C93F8B-2A50-40F4-940A-8B64B3DF92D6}"/>
              </a:ext>
            </a:extLst>
          </p:cNvPr>
          <p:cNvSpPr/>
          <p:nvPr/>
        </p:nvSpPr>
        <p:spPr>
          <a:xfrm>
            <a:off x="5574746" y="2599516"/>
            <a:ext cx="733528" cy="41539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defTabSz="914400"/>
            <a:r>
              <a:rPr lang="zh-CN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辽宁</a:t>
            </a:r>
          </a:p>
        </p:txBody>
      </p:sp>
      <p:sp>
        <p:nvSpPr>
          <p:cNvPr id="121" name="TextBox 66">
            <a:extLst>
              <a:ext uri="{FF2B5EF4-FFF2-40B4-BE49-F238E27FC236}">
                <a16:creationId xmlns:a16="http://schemas.microsoft.com/office/drawing/2014/main" id="{8DCE255B-29E6-4651-8BBD-8D8557E82491}"/>
              </a:ext>
            </a:extLst>
          </p:cNvPr>
          <p:cNvSpPr txBox="1"/>
          <p:nvPr/>
        </p:nvSpPr>
        <p:spPr>
          <a:xfrm>
            <a:off x="7812703" y="1865884"/>
            <a:ext cx="3516463" cy="858672"/>
          </a:xfrm>
          <a:prstGeom prst="rect">
            <a:avLst/>
          </a:prstGeom>
          <a:noFill/>
        </p:spPr>
        <p:txBody>
          <a:bodyPr wrap="square" lIns="121897" tIns="60948" rIns="121897" bIns="60948" rtlCol="0">
            <a:spAutoFit/>
          </a:bodyPr>
          <a:lstStyle/>
          <a:p>
            <a:pPr defTabSz="914400"/>
            <a:r>
              <a:rPr lang="zh-CN" alt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华东区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22" name="TextBox 67">
            <a:extLst>
              <a:ext uri="{FF2B5EF4-FFF2-40B4-BE49-F238E27FC236}">
                <a16:creationId xmlns:a16="http://schemas.microsoft.com/office/drawing/2014/main" id="{C33CB800-4DC4-4953-B773-91549491B6F4}"/>
              </a:ext>
            </a:extLst>
          </p:cNvPr>
          <p:cNvSpPr txBox="1"/>
          <p:nvPr/>
        </p:nvSpPr>
        <p:spPr>
          <a:xfrm>
            <a:off x="7815239" y="3325277"/>
            <a:ext cx="3513927" cy="784806"/>
          </a:xfrm>
          <a:prstGeom prst="rect">
            <a:avLst/>
          </a:prstGeom>
          <a:noFill/>
        </p:spPr>
        <p:txBody>
          <a:bodyPr wrap="square" lIns="121897" tIns="60948" rIns="121897" bIns="60948" rtlCol="0">
            <a:spAutoFit/>
          </a:bodyPr>
          <a:lstStyle/>
          <a:p>
            <a:pPr defTabSz="914400"/>
            <a:r>
              <a:rPr lang="zh-CN" alt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华北区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点击此处添加文字描述，文字颜色、大小、字体可根据需求进行更改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TextBox 68">
            <a:extLst>
              <a:ext uri="{FF2B5EF4-FFF2-40B4-BE49-F238E27FC236}">
                <a16:creationId xmlns:a16="http://schemas.microsoft.com/office/drawing/2014/main" id="{D0AE49F8-9420-4C99-9E77-CD42567FA88E}"/>
              </a:ext>
            </a:extLst>
          </p:cNvPr>
          <p:cNvSpPr txBox="1"/>
          <p:nvPr/>
        </p:nvSpPr>
        <p:spPr>
          <a:xfrm>
            <a:off x="7815240" y="4737723"/>
            <a:ext cx="3513928" cy="858672"/>
          </a:xfrm>
          <a:prstGeom prst="rect">
            <a:avLst/>
          </a:prstGeom>
          <a:noFill/>
        </p:spPr>
        <p:txBody>
          <a:bodyPr wrap="square" lIns="121897" tIns="60948" rIns="121897" bIns="60948" rtlCol="0">
            <a:spAutoFit/>
          </a:bodyPr>
          <a:lstStyle/>
          <a:p>
            <a:pPr defTabSz="914400"/>
            <a:r>
              <a:rPr lang="zh-CN" alt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华南区</a:t>
            </a:r>
            <a:endParaRPr lang="en-US" altLang="zh-CN" sz="19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点击此处添加文字描述，文字颜色、大小、字体可根据需求进行更改。</a:t>
            </a: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257878E-D738-4F12-9DDB-4B0A860673E8}"/>
              </a:ext>
            </a:extLst>
          </p:cNvPr>
          <p:cNvCxnSpPr/>
          <p:nvPr/>
        </p:nvCxnSpPr>
        <p:spPr>
          <a:xfrm>
            <a:off x="6904169" y="3003787"/>
            <a:ext cx="4424997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</a:ln>
          <a:effectLst/>
        </p:spPr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3B7C4A03-37E9-41B0-81C2-001677D1BDE8}"/>
              </a:ext>
            </a:extLst>
          </p:cNvPr>
          <p:cNvCxnSpPr/>
          <p:nvPr/>
        </p:nvCxnSpPr>
        <p:spPr>
          <a:xfrm>
            <a:off x="6903355" y="4544438"/>
            <a:ext cx="4425812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</a:ln>
          <a:effectLst/>
        </p:spPr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F20A6EA2-31A8-49FD-9E71-AA1EBB45A138}"/>
              </a:ext>
            </a:extLst>
          </p:cNvPr>
          <p:cNvGrpSpPr/>
          <p:nvPr/>
        </p:nvGrpSpPr>
        <p:grpSpPr>
          <a:xfrm>
            <a:off x="6944520" y="2012681"/>
            <a:ext cx="606974" cy="607474"/>
            <a:chOff x="6944520" y="2012681"/>
            <a:chExt cx="606974" cy="607474"/>
          </a:xfrm>
          <a:effectLst/>
        </p:grpSpPr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B649B484-3F56-4980-9F07-4319CA5E0858}"/>
                </a:ext>
              </a:extLst>
            </p:cNvPr>
            <p:cNvSpPr/>
            <p:nvPr/>
          </p:nvSpPr>
          <p:spPr>
            <a:xfrm>
              <a:off x="6944520" y="2012681"/>
              <a:ext cx="606974" cy="607474"/>
            </a:xfrm>
            <a:prstGeom prst="ellipse">
              <a:avLst/>
            </a:prstGeom>
            <a:blipFill>
              <a:blip r:embed="rId5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28" name="TextBox 9">
              <a:extLst>
                <a:ext uri="{FF2B5EF4-FFF2-40B4-BE49-F238E27FC236}">
                  <a16:creationId xmlns:a16="http://schemas.microsoft.com/office/drawing/2014/main" id="{2B61A4EE-B69D-4EF3-A4C5-EF6814683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730" y="2162565"/>
              <a:ext cx="4776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-2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</a:rPr>
                <a:t>75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</a:rPr>
                <a:t>%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0FAD829D-D345-4F09-9A4F-71048697AD03}"/>
              </a:ext>
            </a:extLst>
          </p:cNvPr>
          <p:cNvGrpSpPr/>
          <p:nvPr/>
        </p:nvGrpSpPr>
        <p:grpSpPr>
          <a:xfrm>
            <a:off x="6965091" y="3421451"/>
            <a:ext cx="606974" cy="607474"/>
            <a:chOff x="6965091" y="3421451"/>
            <a:chExt cx="606974" cy="607474"/>
          </a:xfrm>
        </p:grpSpPr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0F049D3-1E94-467D-B168-9876153B1FBA}"/>
                </a:ext>
              </a:extLst>
            </p:cNvPr>
            <p:cNvSpPr/>
            <p:nvPr/>
          </p:nvSpPr>
          <p:spPr>
            <a:xfrm>
              <a:off x="6965091" y="3421451"/>
              <a:ext cx="606974" cy="607474"/>
            </a:xfrm>
            <a:prstGeom prst="ellipse">
              <a:avLst/>
            </a:prstGeom>
            <a:blipFill>
              <a:blip r:embed="rId5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33" name="TextBox 9">
              <a:extLst>
                <a:ext uri="{FF2B5EF4-FFF2-40B4-BE49-F238E27FC236}">
                  <a16:creationId xmlns:a16="http://schemas.microsoft.com/office/drawing/2014/main" id="{53A7ACB9-F495-4293-B67F-4C4C06A6F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730" y="3571335"/>
              <a:ext cx="4776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-2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</a:rPr>
                <a:t>45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</a:rPr>
                <a:t>%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E85A36E2-D5D9-4A98-9EC8-12286ADED3D8}"/>
              </a:ext>
            </a:extLst>
          </p:cNvPr>
          <p:cNvGrpSpPr/>
          <p:nvPr/>
        </p:nvGrpSpPr>
        <p:grpSpPr>
          <a:xfrm>
            <a:off x="6988761" y="4805950"/>
            <a:ext cx="606974" cy="607474"/>
            <a:chOff x="6988761" y="4805950"/>
            <a:chExt cx="606974" cy="607474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CFCFFC75-9CBB-427D-A69A-7CE0740A6CD1}"/>
                </a:ext>
              </a:extLst>
            </p:cNvPr>
            <p:cNvSpPr/>
            <p:nvPr/>
          </p:nvSpPr>
          <p:spPr>
            <a:xfrm>
              <a:off x="6988761" y="4805950"/>
              <a:ext cx="606974" cy="607474"/>
            </a:xfrm>
            <a:prstGeom prst="ellipse">
              <a:avLst/>
            </a:prstGeom>
            <a:blipFill>
              <a:blip r:embed="rId5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5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138" name="TextBox 9">
              <a:extLst>
                <a:ext uri="{FF2B5EF4-FFF2-40B4-BE49-F238E27FC236}">
                  <a16:creationId xmlns:a16="http://schemas.microsoft.com/office/drawing/2014/main" id="{05598485-9DED-4C68-8493-B1AB54880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3400" y="4950478"/>
              <a:ext cx="4776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-2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</a:rPr>
                <a:t>63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微软雅黑" panose="020B0503020204020204" pitchFamily="34" charset="-122"/>
                </a:rPr>
                <a:t>%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4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3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3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3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0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06" grpId="0" animBg="1"/>
      <p:bldP spid="107" grpId="0" animBg="1"/>
      <p:bldP spid="108" grpId="0"/>
      <p:bldP spid="109" grpId="0"/>
      <p:bldP spid="110" grpId="0" animBg="1"/>
      <p:bldP spid="111" grpId="0"/>
      <p:bldP spid="112" grpId="0" animBg="1"/>
      <p:bldP spid="113" grpId="0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/>
      <p:bldP spid="121" grpId="0"/>
      <p:bldP spid="122" grpId="0"/>
      <p:bldP spid="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797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年度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月度工作概述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079874" y="-1588"/>
            <a:ext cx="4008437" cy="1539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18722242"/>
              </p:ext>
            </p:extLst>
          </p:nvPr>
        </p:nvGraphicFramePr>
        <p:xfrm>
          <a:off x="960183" y="2170176"/>
          <a:ext cx="4562792" cy="3414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MH_Text_1">
            <a:extLst>
              <a:ext uri="{FF2B5EF4-FFF2-40B4-BE49-F238E27FC236}">
                <a16:creationId xmlns:a16="http://schemas.microsoft.com/office/drawing/2014/main" id="{6798EC2D-1F30-4291-B4E8-B7CA7261A6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09224" y="2381579"/>
            <a:ext cx="4371696" cy="3742238"/>
          </a:xfrm>
          <a:prstGeom prst="rect">
            <a:avLst/>
          </a:prstGeom>
          <a:noFill/>
        </p:spPr>
        <p:txBody>
          <a:bodyPr wrap="square" lIns="135000" tIns="35100" rIns="27000" rtlCol="0" anchor="t" anchorCtr="0">
            <a:normAutofit/>
          </a:bodyPr>
          <a:lstStyle/>
          <a:p>
            <a:pPr marL="228600" indent="-228600">
              <a:lnSpc>
                <a:spcPct val="150000"/>
              </a:lnSpc>
              <a:buAutoNum type="arabicPlain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点击此处添加文字描述，文字颜色、大小、字体可根据需求进行更改。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AutoNum type="arabicPlain" startAt="2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点击此处添加文字描述，文字颜色、大小、字体可根据需求进行更改。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AutoNum type="arabicPlain" startAt="3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点击此处添加文字描述，文字颜色、大小、字体可根据需求进行更改。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AutoNum type="arabicPlain" startAt="3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AutoNum type="arabicPlain" startAt="3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点击此处添加文字描述，文字颜色、大小、字体可根据需求进行更改。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50000"/>
              </a:lnSpc>
              <a:buAutoNum type="arabicPlain" startAt="2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51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125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Graphic spid="9" grpId="0">
        <p:bldAsOne/>
      </p:bldGraphic>
      <p:bldP spid="1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806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年度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月度工作概述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MH_Picture_1"/>
          <p:cNvSpPr/>
          <p:nvPr>
            <p:custDataLst>
              <p:tags r:id="rId2"/>
            </p:custDataLst>
          </p:nvPr>
        </p:nvSpPr>
        <p:spPr bwMode="auto">
          <a:xfrm>
            <a:off x="990601" y="1815174"/>
            <a:ext cx="4263098" cy="3402437"/>
          </a:xfrm>
          <a:prstGeom prst="round2DiagRect">
            <a:avLst>
              <a:gd name="adj1" fmla="val 20525"/>
              <a:gd name="adj2" fmla="val 0"/>
            </a:avLst>
          </a:prstGeom>
          <a:blipFill dpi="0"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" name="MH_Picture_3"/>
          <p:cNvSpPr/>
          <p:nvPr>
            <p:custDataLst>
              <p:tags r:id="rId3"/>
            </p:custDataLst>
          </p:nvPr>
        </p:nvSpPr>
        <p:spPr bwMode="auto">
          <a:xfrm>
            <a:off x="9144112" y="2425507"/>
            <a:ext cx="2338916" cy="1791086"/>
          </a:xfrm>
          <a:prstGeom prst="round2DiagRect">
            <a:avLst>
              <a:gd name="adj1" fmla="val 22914"/>
              <a:gd name="adj2" fmla="val 0"/>
            </a:avLst>
          </a:prstGeom>
          <a:blipFill dpi="0"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7" name="MH_Picture_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391146" y="3359556"/>
            <a:ext cx="3505204" cy="2764773"/>
          </a:xfrm>
          <a:custGeom>
            <a:avLst/>
            <a:gdLst>
              <a:gd name="T0" fmla="*/ 0 w 2592288"/>
              <a:gd name="T1" fmla="*/ 0 h 2808311"/>
              <a:gd name="T2" fmla="*/ 1986851 w 2592288"/>
              <a:gd name="T3" fmla="*/ 0 h 2808311"/>
              <a:gd name="T4" fmla="*/ 2577447 w 2592288"/>
              <a:gd name="T5" fmla="*/ 593947 h 2808311"/>
              <a:gd name="T6" fmla="*/ 2577447 w 2592288"/>
              <a:gd name="T7" fmla="*/ 2808071 h 2808311"/>
              <a:gd name="T8" fmla="*/ 590596 w 2592288"/>
              <a:gd name="T9" fmla="*/ 2808071 h 2808311"/>
              <a:gd name="T10" fmla="*/ 0 w 2592288"/>
              <a:gd name="T11" fmla="*/ 2214124 h 28083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92288" h="2808311">
                <a:moveTo>
                  <a:pt x="0" y="0"/>
                </a:moveTo>
                <a:lnTo>
                  <a:pt x="1998291" y="0"/>
                </a:lnTo>
                <a:cubicBezTo>
                  <a:pt x="2326346" y="0"/>
                  <a:pt x="2592288" y="265942"/>
                  <a:pt x="2592288" y="593997"/>
                </a:cubicBezTo>
                <a:lnTo>
                  <a:pt x="2592288" y="2808311"/>
                </a:lnTo>
                <a:lnTo>
                  <a:pt x="593997" y="2808311"/>
                </a:lnTo>
                <a:cubicBezTo>
                  <a:pt x="265942" y="2808311"/>
                  <a:pt x="0" y="2542369"/>
                  <a:pt x="0" y="2214314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Rectangle 67">
            <a:extLst>
              <a:ext uri="{FF2B5EF4-FFF2-40B4-BE49-F238E27FC236}">
                <a16:creationId xmlns:a16="http://schemas.microsoft.com/office/drawing/2014/main" id="{E06426CA-6BFE-408A-AED6-9E899EEDBB79}"/>
              </a:ext>
            </a:extLst>
          </p:cNvPr>
          <p:cNvSpPr/>
          <p:nvPr/>
        </p:nvSpPr>
        <p:spPr>
          <a:xfrm>
            <a:off x="3270230" y="5353379"/>
            <a:ext cx="2095515" cy="688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9" name="Rectangle 67">
            <a:extLst>
              <a:ext uri="{FF2B5EF4-FFF2-40B4-BE49-F238E27FC236}">
                <a16:creationId xmlns:a16="http://schemas.microsoft.com/office/drawing/2014/main" id="{21955E6E-8B9E-4633-B821-73C71901225F}"/>
              </a:ext>
            </a:extLst>
          </p:cNvPr>
          <p:cNvSpPr/>
          <p:nvPr/>
        </p:nvSpPr>
        <p:spPr>
          <a:xfrm>
            <a:off x="9204797" y="4352002"/>
            <a:ext cx="207477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0" name="Rectangle 67">
            <a:extLst>
              <a:ext uri="{FF2B5EF4-FFF2-40B4-BE49-F238E27FC236}">
                <a16:creationId xmlns:a16="http://schemas.microsoft.com/office/drawing/2014/main" id="{A8DAB76F-41F6-4D39-B5BE-3D49B8DA1468}"/>
              </a:ext>
            </a:extLst>
          </p:cNvPr>
          <p:cNvSpPr/>
          <p:nvPr/>
        </p:nvSpPr>
        <p:spPr>
          <a:xfrm>
            <a:off x="5377521" y="2010510"/>
            <a:ext cx="2095515" cy="688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微软雅黑" panose="020B0503020204020204" pitchFamily="34" charset="-122"/>
              </a:rPr>
              <a:t>点击此处添加文字描述，文字颜色、大小、字体可根据需求进行更改。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38806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工作完成情况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TextBox 2"/>
          <p:cNvSpPr txBox="1">
            <a:spLocks/>
          </p:cNvSpPr>
          <p:nvPr/>
        </p:nvSpPr>
        <p:spPr>
          <a:xfrm>
            <a:off x="8886313" y="2856685"/>
            <a:ext cx="2029769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8949069" y="2574957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15" name="Oval 5"/>
          <p:cNvSpPr/>
          <p:nvPr/>
        </p:nvSpPr>
        <p:spPr>
          <a:xfrm>
            <a:off x="5237526" y="2992959"/>
            <a:ext cx="1887635" cy="1887635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Oval 7"/>
          <p:cNvSpPr/>
          <p:nvPr/>
        </p:nvSpPr>
        <p:spPr>
          <a:xfrm>
            <a:off x="4947121" y="2702554"/>
            <a:ext cx="2468446" cy="2468446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" name="Oval 8"/>
          <p:cNvSpPr/>
          <p:nvPr/>
        </p:nvSpPr>
        <p:spPr>
          <a:xfrm>
            <a:off x="4656715" y="2412148"/>
            <a:ext cx="3049256" cy="3049256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Oval 11"/>
          <p:cNvSpPr/>
          <p:nvPr/>
        </p:nvSpPr>
        <p:spPr>
          <a:xfrm>
            <a:off x="4366310" y="2121743"/>
            <a:ext cx="3630067" cy="3630067"/>
          </a:xfrm>
          <a:prstGeom prst="ellipse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D3F639-0993-477E-92A1-2EA39B30771E}"/>
              </a:ext>
            </a:extLst>
          </p:cNvPr>
          <p:cNvGrpSpPr/>
          <p:nvPr/>
        </p:nvGrpSpPr>
        <p:grpSpPr>
          <a:xfrm>
            <a:off x="6837088" y="3380281"/>
            <a:ext cx="387221" cy="377527"/>
            <a:chOff x="6751744" y="2892601"/>
            <a:chExt cx="387221" cy="377527"/>
          </a:xfrm>
        </p:grpSpPr>
        <p:sp>
          <p:nvSpPr>
            <p:cNvPr id="16" name="Oval 6"/>
            <p:cNvSpPr/>
            <p:nvPr/>
          </p:nvSpPr>
          <p:spPr>
            <a:xfrm>
              <a:off x="6751744" y="2892601"/>
              <a:ext cx="377527" cy="377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TextBox 13"/>
            <p:cNvSpPr txBox="1"/>
            <p:nvPr/>
          </p:nvSpPr>
          <p:spPr>
            <a:xfrm>
              <a:off x="6755527" y="2925476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6A0578-2B9C-48E3-B342-2D4F16CC864F}"/>
              </a:ext>
            </a:extLst>
          </p:cNvPr>
          <p:cNvGrpSpPr/>
          <p:nvPr/>
        </p:nvGrpSpPr>
        <p:grpSpPr>
          <a:xfrm>
            <a:off x="4986670" y="3042059"/>
            <a:ext cx="383438" cy="377527"/>
            <a:chOff x="4901326" y="2554379"/>
            <a:chExt cx="383438" cy="377527"/>
          </a:xfrm>
        </p:grpSpPr>
        <p:sp>
          <p:nvSpPr>
            <p:cNvPr id="19" name="Oval 9"/>
            <p:cNvSpPr/>
            <p:nvPr/>
          </p:nvSpPr>
          <p:spPr>
            <a:xfrm>
              <a:off x="4906032" y="2554379"/>
              <a:ext cx="377527" cy="37752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TextBox 14"/>
            <p:cNvSpPr txBox="1"/>
            <p:nvPr/>
          </p:nvSpPr>
          <p:spPr>
            <a:xfrm>
              <a:off x="4901326" y="2586809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CFD6082-3BD7-486D-9D0A-6DA3A2D95DDC}"/>
              </a:ext>
            </a:extLst>
          </p:cNvPr>
          <p:cNvGrpSpPr/>
          <p:nvPr/>
        </p:nvGrpSpPr>
        <p:grpSpPr>
          <a:xfrm>
            <a:off x="6804574" y="5043221"/>
            <a:ext cx="385869" cy="377527"/>
            <a:chOff x="6719230" y="4555541"/>
            <a:chExt cx="385869" cy="377527"/>
          </a:xfrm>
        </p:grpSpPr>
        <p:sp>
          <p:nvSpPr>
            <p:cNvPr id="20" name="Oval 10"/>
            <p:cNvSpPr/>
            <p:nvPr/>
          </p:nvSpPr>
          <p:spPr>
            <a:xfrm>
              <a:off x="6719230" y="4555541"/>
              <a:ext cx="377527" cy="3775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6721661" y="4593410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7430531-F4B7-4ABB-A556-90719D58DDA4}"/>
              </a:ext>
            </a:extLst>
          </p:cNvPr>
          <p:cNvGrpSpPr/>
          <p:nvPr/>
        </p:nvGrpSpPr>
        <p:grpSpPr>
          <a:xfrm>
            <a:off x="4661156" y="4955081"/>
            <a:ext cx="387219" cy="377527"/>
            <a:chOff x="4575812" y="4467401"/>
            <a:chExt cx="387219" cy="377527"/>
          </a:xfrm>
        </p:grpSpPr>
        <p:sp>
          <p:nvSpPr>
            <p:cNvPr id="22" name="Oval 12"/>
            <p:cNvSpPr/>
            <p:nvPr/>
          </p:nvSpPr>
          <p:spPr>
            <a:xfrm>
              <a:off x="4575812" y="4467401"/>
              <a:ext cx="377527" cy="37752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4579593" y="4500277"/>
              <a:ext cx="383438" cy="307777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32" name="TextBox 17"/>
          <p:cNvSpPr txBox="1">
            <a:spLocks/>
          </p:cNvSpPr>
          <p:nvPr/>
        </p:nvSpPr>
        <p:spPr>
          <a:xfrm>
            <a:off x="8496850" y="5235817"/>
            <a:ext cx="2029769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sp>
        <p:nvSpPr>
          <p:cNvPr id="33" name="TextBox 18"/>
          <p:cNvSpPr txBox="1"/>
          <p:nvPr/>
        </p:nvSpPr>
        <p:spPr>
          <a:xfrm>
            <a:off x="8559606" y="4954089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35" name="TextBox 19"/>
          <p:cNvSpPr txBox="1">
            <a:spLocks/>
          </p:cNvSpPr>
          <p:nvPr/>
        </p:nvSpPr>
        <p:spPr>
          <a:xfrm>
            <a:off x="1274784" y="2645017"/>
            <a:ext cx="2029769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sp>
        <p:nvSpPr>
          <p:cNvPr id="36" name="TextBox 20"/>
          <p:cNvSpPr txBox="1"/>
          <p:nvPr/>
        </p:nvSpPr>
        <p:spPr>
          <a:xfrm>
            <a:off x="2105424" y="2363289"/>
            <a:ext cx="1261885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37" name="TextBox 21"/>
          <p:cNvSpPr txBox="1">
            <a:spLocks/>
          </p:cNvSpPr>
          <p:nvPr/>
        </p:nvSpPr>
        <p:spPr>
          <a:xfrm>
            <a:off x="1312139" y="5159620"/>
            <a:ext cx="2029769" cy="685284"/>
          </a:xfrm>
          <a:prstGeom prst="rect">
            <a:avLst/>
          </a:prstGeom>
        </p:spPr>
        <p:txBody>
          <a:bodyPr vert="horz" wrap="square" lIns="91440" tIns="45720" rIns="91440" bIns="45720"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zh-CN" altLang="en-US" sz="11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2080024" y="4877892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E5D6123-9067-4210-9216-102B5CAB1756}"/>
              </a:ext>
            </a:extLst>
          </p:cNvPr>
          <p:cNvGrpSpPr/>
          <p:nvPr/>
        </p:nvGrpSpPr>
        <p:grpSpPr>
          <a:xfrm>
            <a:off x="5600533" y="3355966"/>
            <a:ext cx="1161621" cy="1161621"/>
            <a:chOff x="5515189" y="2868286"/>
            <a:chExt cx="1161621" cy="1161621"/>
          </a:xfrm>
        </p:grpSpPr>
        <p:sp>
          <p:nvSpPr>
            <p:cNvPr id="14" name="Oval 4"/>
            <p:cNvSpPr/>
            <p:nvPr/>
          </p:nvSpPr>
          <p:spPr>
            <a:xfrm>
              <a:off x="5515189" y="2868286"/>
              <a:ext cx="1161621" cy="1161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D058A80-E196-4A1F-990D-BFB61376A31F}"/>
                </a:ext>
              </a:extLst>
            </p:cNvPr>
            <p:cNvGrpSpPr/>
            <p:nvPr/>
          </p:nvGrpSpPr>
          <p:grpSpPr>
            <a:xfrm>
              <a:off x="5699897" y="3110424"/>
              <a:ext cx="792205" cy="698564"/>
              <a:chOff x="5699897" y="3110424"/>
              <a:chExt cx="792205" cy="698564"/>
            </a:xfrm>
          </p:grpSpPr>
          <p:grpSp>
            <p:nvGrpSpPr>
              <p:cNvPr id="39" name="Group 23"/>
              <p:cNvGrpSpPr/>
              <p:nvPr/>
            </p:nvGrpSpPr>
            <p:grpSpPr>
              <a:xfrm>
                <a:off x="5900161" y="3110424"/>
                <a:ext cx="390522" cy="323848"/>
                <a:chOff x="6289676" y="3660775"/>
                <a:chExt cx="260350" cy="215900"/>
              </a:xfrm>
              <a:solidFill>
                <a:schemeClr val="bg1"/>
              </a:solidFill>
            </p:grpSpPr>
            <p:sp>
              <p:nvSpPr>
                <p:cNvPr id="64" name="Oval 48"/>
                <p:cNvSpPr>
                  <a:spLocks/>
                </p:cNvSpPr>
                <p:nvPr/>
              </p:nvSpPr>
              <p:spPr bwMode="auto">
                <a:xfrm>
                  <a:off x="6392864" y="3822700"/>
                  <a:ext cx="53975" cy="5397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Freeform: Shape 49"/>
                <p:cNvSpPr>
                  <a:spLocks/>
                </p:cNvSpPr>
                <p:nvPr/>
              </p:nvSpPr>
              <p:spPr bwMode="auto">
                <a:xfrm>
                  <a:off x="6348414" y="3762375"/>
                  <a:ext cx="142875" cy="52388"/>
                </a:xfrm>
                <a:custGeom>
                  <a:avLst/>
                  <a:gdLst>
                    <a:gd name="T0" fmla="*/ 50 w 54"/>
                    <a:gd name="T1" fmla="*/ 20 h 20"/>
                    <a:gd name="T2" fmla="*/ 46 w 54"/>
                    <a:gd name="T3" fmla="*/ 18 h 20"/>
                    <a:gd name="T4" fmla="*/ 27 w 54"/>
                    <a:gd name="T5" fmla="*/ 8 h 20"/>
                    <a:gd name="T6" fmla="*/ 8 w 54"/>
                    <a:gd name="T7" fmla="*/ 18 h 20"/>
                    <a:gd name="T8" fmla="*/ 2 w 54"/>
                    <a:gd name="T9" fmla="*/ 19 h 20"/>
                    <a:gd name="T10" fmla="*/ 1 w 54"/>
                    <a:gd name="T11" fmla="*/ 13 h 20"/>
                    <a:gd name="T12" fmla="*/ 27 w 54"/>
                    <a:gd name="T13" fmla="*/ 0 h 20"/>
                    <a:gd name="T14" fmla="*/ 53 w 54"/>
                    <a:gd name="T15" fmla="*/ 13 h 20"/>
                    <a:gd name="T16" fmla="*/ 52 w 54"/>
                    <a:gd name="T17" fmla="*/ 19 h 20"/>
                    <a:gd name="T18" fmla="*/ 50 w 54"/>
                    <a:gd name="T19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" h="20">
                      <a:moveTo>
                        <a:pt x="50" y="20"/>
                      </a:moveTo>
                      <a:cubicBezTo>
                        <a:pt x="48" y="20"/>
                        <a:pt x="47" y="19"/>
                        <a:pt x="46" y="18"/>
                      </a:cubicBezTo>
                      <a:cubicBezTo>
                        <a:pt x="42" y="12"/>
                        <a:pt x="35" y="8"/>
                        <a:pt x="27" y="8"/>
                      </a:cubicBezTo>
                      <a:cubicBezTo>
                        <a:pt x="19" y="8"/>
                        <a:pt x="12" y="12"/>
                        <a:pt x="8" y="18"/>
                      </a:cubicBezTo>
                      <a:cubicBezTo>
                        <a:pt x="6" y="20"/>
                        <a:pt x="4" y="20"/>
                        <a:pt x="2" y="19"/>
                      </a:cubicBezTo>
                      <a:cubicBezTo>
                        <a:pt x="0" y="17"/>
                        <a:pt x="0" y="15"/>
                        <a:pt x="1" y="13"/>
                      </a:cubicBezTo>
                      <a:cubicBezTo>
                        <a:pt x="7" y="5"/>
                        <a:pt x="17" y="0"/>
                        <a:pt x="27" y="0"/>
                      </a:cubicBezTo>
                      <a:cubicBezTo>
                        <a:pt x="37" y="0"/>
                        <a:pt x="47" y="5"/>
                        <a:pt x="53" y="13"/>
                      </a:cubicBezTo>
                      <a:cubicBezTo>
                        <a:pt x="54" y="15"/>
                        <a:pt x="54" y="17"/>
                        <a:pt x="52" y="19"/>
                      </a:cubicBezTo>
                      <a:cubicBezTo>
                        <a:pt x="51" y="19"/>
                        <a:pt x="50" y="20"/>
                        <a:pt x="50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Freeform: Shape 50"/>
                <p:cNvSpPr>
                  <a:spLocks/>
                </p:cNvSpPr>
                <p:nvPr/>
              </p:nvSpPr>
              <p:spPr bwMode="auto">
                <a:xfrm>
                  <a:off x="6289676" y="3660775"/>
                  <a:ext cx="260350" cy="69850"/>
                </a:xfrm>
                <a:custGeom>
                  <a:avLst/>
                  <a:gdLst>
                    <a:gd name="T0" fmla="*/ 4 w 98"/>
                    <a:gd name="T1" fmla="*/ 26 h 26"/>
                    <a:gd name="T2" fmla="*/ 1 w 98"/>
                    <a:gd name="T3" fmla="*/ 25 h 26"/>
                    <a:gd name="T4" fmla="*/ 2 w 98"/>
                    <a:gd name="T5" fmla="*/ 19 h 26"/>
                    <a:gd name="T6" fmla="*/ 49 w 98"/>
                    <a:gd name="T7" fmla="*/ 0 h 26"/>
                    <a:gd name="T8" fmla="*/ 96 w 98"/>
                    <a:gd name="T9" fmla="*/ 19 h 26"/>
                    <a:gd name="T10" fmla="*/ 97 w 98"/>
                    <a:gd name="T11" fmla="*/ 25 h 26"/>
                    <a:gd name="T12" fmla="*/ 91 w 98"/>
                    <a:gd name="T13" fmla="*/ 25 h 26"/>
                    <a:gd name="T14" fmla="*/ 49 w 98"/>
                    <a:gd name="T15" fmla="*/ 8 h 26"/>
                    <a:gd name="T16" fmla="*/ 7 w 98"/>
                    <a:gd name="T17" fmla="*/ 25 h 26"/>
                    <a:gd name="T18" fmla="*/ 4 w 98"/>
                    <a:gd name="T1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8" h="26">
                      <a:moveTo>
                        <a:pt x="4" y="26"/>
                      </a:moveTo>
                      <a:cubicBezTo>
                        <a:pt x="3" y="26"/>
                        <a:pt x="2" y="25"/>
                        <a:pt x="1" y="25"/>
                      </a:cubicBezTo>
                      <a:cubicBezTo>
                        <a:pt x="0" y="23"/>
                        <a:pt x="0" y="20"/>
                        <a:pt x="2" y="19"/>
                      </a:cubicBezTo>
                      <a:cubicBezTo>
                        <a:pt x="15" y="7"/>
                        <a:pt x="31" y="0"/>
                        <a:pt x="49" y="0"/>
                      </a:cubicBezTo>
                      <a:cubicBezTo>
                        <a:pt x="67" y="0"/>
                        <a:pt x="83" y="7"/>
                        <a:pt x="96" y="19"/>
                      </a:cubicBezTo>
                      <a:cubicBezTo>
                        <a:pt x="98" y="20"/>
                        <a:pt x="98" y="23"/>
                        <a:pt x="97" y="25"/>
                      </a:cubicBezTo>
                      <a:cubicBezTo>
                        <a:pt x="95" y="26"/>
                        <a:pt x="93" y="26"/>
                        <a:pt x="91" y="25"/>
                      </a:cubicBezTo>
                      <a:cubicBezTo>
                        <a:pt x="79" y="14"/>
                        <a:pt x="65" y="8"/>
                        <a:pt x="49" y="8"/>
                      </a:cubicBezTo>
                      <a:cubicBezTo>
                        <a:pt x="33" y="8"/>
                        <a:pt x="19" y="14"/>
                        <a:pt x="7" y="25"/>
                      </a:cubicBezTo>
                      <a:cubicBezTo>
                        <a:pt x="6" y="26"/>
                        <a:pt x="5" y="26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Freeform: Shape 51"/>
                <p:cNvSpPr>
                  <a:spLocks/>
                </p:cNvSpPr>
                <p:nvPr/>
              </p:nvSpPr>
              <p:spPr bwMode="auto">
                <a:xfrm>
                  <a:off x="6318251" y="3711575"/>
                  <a:ext cx="203200" cy="60325"/>
                </a:xfrm>
                <a:custGeom>
                  <a:avLst/>
                  <a:gdLst>
                    <a:gd name="T0" fmla="*/ 72 w 76"/>
                    <a:gd name="T1" fmla="*/ 22 h 23"/>
                    <a:gd name="T2" fmla="*/ 69 w 76"/>
                    <a:gd name="T3" fmla="*/ 21 h 23"/>
                    <a:gd name="T4" fmla="*/ 38 w 76"/>
                    <a:gd name="T5" fmla="*/ 8 h 23"/>
                    <a:gd name="T6" fmla="*/ 7 w 76"/>
                    <a:gd name="T7" fmla="*/ 21 h 23"/>
                    <a:gd name="T8" fmla="*/ 1 w 76"/>
                    <a:gd name="T9" fmla="*/ 21 h 23"/>
                    <a:gd name="T10" fmla="*/ 1 w 76"/>
                    <a:gd name="T11" fmla="*/ 15 h 23"/>
                    <a:gd name="T12" fmla="*/ 38 w 76"/>
                    <a:gd name="T13" fmla="*/ 0 h 23"/>
                    <a:gd name="T14" fmla="*/ 75 w 76"/>
                    <a:gd name="T15" fmla="*/ 15 h 23"/>
                    <a:gd name="T16" fmla="*/ 75 w 76"/>
                    <a:gd name="T17" fmla="*/ 21 h 23"/>
                    <a:gd name="T18" fmla="*/ 72 w 76"/>
                    <a:gd name="T19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6" h="23">
                      <a:moveTo>
                        <a:pt x="72" y="22"/>
                      </a:moveTo>
                      <a:cubicBezTo>
                        <a:pt x="71" y="22"/>
                        <a:pt x="70" y="22"/>
                        <a:pt x="69" y="21"/>
                      </a:cubicBezTo>
                      <a:cubicBezTo>
                        <a:pt x="61" y="13"/>
                        <a:pt x="50" y="8"/>
                        <a:pt x="38" y="8"/>
                      </a:cubicBezTo>
                      <a:cubicBezTo>
                        <a:pt x="26" y="8"/>
                        <a:pt x="15" y="13"/>
                        <a:pt x="7" y="21"/>
                      </a:cubicBezTo>
                      <a:cubicBezTo>
                        <a:pt x="5" y="23"/>
                        <a:pt x="3" y="23"/>
                        <a:pt x="1" y="21"/>
                      </a:cubicBezTo>
                      <a:cubicBezTo>
                        <a:pt x="0" y="19"/>
                        <a:pt x="0" y="17"/>
                        <a:pt x="1" y="15"/>
                      </a:cubicBezTo>
                      <a:cubicBezTo>
                        <a:pt x="11" y="6"/>
                        <a:pt x="24" y="0"/>
                        <a:pt x="38" y="0"/>
                      </a:cubicBezTo>
                      <a:cubicBezTo>
                        <a:pt x="52" y="0"/>
                        <a:pt x="65" y="6"/>
                        <a:pt x="75" y="15"/>
                      </a:cubicBezTo>
                      <a:cubicBezTo>
                        <a:pt x="76" y="17"/>
                        <a:pt x="76" y="19"/>
                        <a:pt x="75" y="21"/>
                      </a:cubicBezTo>
                      <a:cubicBezTo>
                        <a:pt x="74" y="22"/>
                        <a:pt x="73" y="22"/>
                        <a:pt x="7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0" name="TextBox 24"/>
              <p:cNvSpPr txBox="1"/>
              <p:nvPr/>
            </p:nvSpPr>
            <p:spPr>
              <a:xfrm>
                <a:off x="5699897" y="3501211"/>
                <a:ext cx="792205" cy="307777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id-ID" sz="1400" b="1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Source</a:t>
                </a:r>
              </a:p>
            </p:txBody>
          </p:sp>
        </p:grpSp>
      </p:grpSp>
      <p:grpSp>
        <p:nvGrpSpPr>
          <p:cNvPr id="41" name="Group 25"/>
          <p:cNvGrpSpPr/>
          <p:nvPr/>
        </p:nvGrpSpPr>
        <p:grpSpPr>
          <a:xfrm>
            <a:off x="8662075" y="2660439"/>
            <a:ext cx="214313" cy="341313"/>
            <a:chOff x="9728201" y="1546225"/>
            <a:chExt cx="214313" cy="341313"/>
          </a:xfrm>
          <a:solidFill>
            <a:schemeClr val="accent2"/>
          </a:solidFill>
        </p:grpSpPr>
        <p:sp>
          <p:nvSpPr>
            <p:cNvPr id="60" name="Freeform: Shape 44"/>
            <p:cNvSpPr>
              <a:spLocks/>
            </p:cNvSpPr>
            <p:nvPr/>
          </p:nvSpPr>
          <p:spPr bwMode="auto">
            <a:xfrm>
              <a:off x="9728201" y="1546225"/>
              <a:ext cx="214313" cy="341313"/>
            </a:xfrm>
            <a:custGeom>
              <a:avLst/>
              <a:gdLst>
                <a:gd name="T0" fmla="*/ 68 w 80"/>
                <a:gd name="T1" fmla="*/ 0 h 128"/>
                <a:gd name="T2" fmla="*/ 11 w 80"/>
                <a:gd name="T3" fmla="*/ 0 h 128"/>
                <a:gd name="T4" fmla="*/ 0 w 80"/>
                <a:gd name="T5" fmla="*/ 11 h 128"/>
                <a:gd name="T6" fmla="*/ 0 w 80"/>
                <a:gd name="T7" fmla="*/ 116 h 128"/>
                <a:gd name="T8" fmla="*/ 11 w 80"/>
                <a:gd name="T9" fmla="*/ 128 h 128"/>
                <a:gd name="T10" fmla="*/ 68 w 80"/>
                <a:gd name="T11" fmla="*/ 128 h 128"/>
                <a:gd name="T12" fmla="*/ 80 w 80"/>
                <a:gd name="T13" fmla="*/ 116 h 128"/>
                <a:gd name="T14" fmla="*/ 80 w 80"/>
                <a:gd name="T15" fmla="*/ 11 h 128"/>
                <a:gd name="T16" fmla="*/ 68 w 80"/>
                <a:gd name="T17" fmla="*/ 0 h 128"/>
                <a:gd name="T18" fmla="*/ 72 w 80"/>
                <a:gd name="T19" fmla="*/ 116 h 128"/>
                <a:gd name="T20" fmla="*/ 68 w 80"/>
                <a:gd name="T21" fmla="*/ 120 h 128"/>
                <a:gd name="T22" fmla="*/ 11 w 80"/>
                <a:gd name="T23" fmla="*/ 120 h 128"/>
                <a:gd name="T24" fmla="*/ 8 w 80"/>
                <a:gd name="T25" fmla="*/ 116 h 128"/>
                <a:gd name="T26" fmla="*/ 8 w 80"/>
                <a:gd name="T27" fmla="*/ 11 h 128"/>
                <a:gd name="T28" fmla="*/ 11 w 80"/>
                <a:gd name="T29" fmla="*/ 8 h 128"/>
                <a:gd name="T30" fmla="*/ 68 w 80"/>
                <a:gd name="T31" fmla="*/ 8 h 128"/>
                <a:gd name="T32" fmla="*/ 72 w 80"/>
                <a:gd name="T33" fmla="*/ 11 h 128"/>
                <a:gd name="T34" fmla="*/ 72 w 80"/>
                <a:gd name="T35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28">
                  <a:moveTo>
                    <a:pt x="6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1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5" y="128"/>
                    <a:pt x="80" y="123"/>
                    <a:pt x="80" y="1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5"/>
                    <a:pt x="75" y="0"/>
                    <a:pt x="68" y="0"/>
                  </a:cubicBezTo>
                  <a:close/>
                  <a:moveTo>
                    <a:pt x="72" y="116"/>
                  </a:moveTo>
                  <a:cubicBezTo>
                    <a:pt x="72" y="118"/>
                    <a:pt x="70" y="120"/>
                    <a:pt x="68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9" y="120"/>
                    <a:pt x="8" y="118"/>
                    <a:pt x="8" y="116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0" y="8"/>
                    <a:pt x="72" y="9"/>
                    <a:pt x="72" y="11"/>
                  </a:cubicBezTo>
                  <a:lnTo>
                    <a:pt x="7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Freeform: Shape 45"/>
            <p:cNvSpPr>
              <a:spLocks/>
            </p:cNvSpPr>
            <p:nvPr/>
          </p:nvSpPr>
          <p:spPr bwMode="auto">
            <a:xfrm>
              <a:off x="9771064" y="1600200"/>
              <a:ext cx="128588" cy="223838"/>
            </a:xfrm>
            <a:custGeom>
              <a:avLst/>
              <a:gdLst>
                <a:gd name="T0" fmla="*/ 40 w 48"/>
                <a:gd name="T1" fmla="*/ 0 h 84"/>
                <a:gd name="T2" fmla="*/ 7 w 48"/>
                <a:gd name="T3" fmla="*/ 0 h 84"/>
                <a:gd name="T4" fmla="*/ 7 w 48"/>
                <a:gd name="T5" fmla="*/ 0 h 84"/>
                <a:gd name="T6" fmla="*/ 7 w 48"/>
                <a:gd name="T7" fmla="*/ 0 h 84"/>
                <a:gd name="T8" fmla="*/ 0 w 48"/>
                <a:gd name="T9" fmla="*/ 7 h 84"/>
                <a:gd name="T10" fmla="*/ 0 w 48"/>
                <a:gd name="T11" fmla="*/ 76 h 84"/>
                <a:gd name="T12" fmla="*/ 7 w 48"/>
                <a:gd name="T13" fmla="*/ 84 h 84"/>
                <a:gd name="T14" fmla="*/ 40 w 48"/>
                <a:gd name="T15" fmla="*/ 84 h 84"/>
                <a:gd name="T16" fmla="*/ 48 w 48"/>
                <a:gd name="T17" fmla="*/ 76 h 84"/>
                <a:gd name="T18" fmla="*/ 48 w 48"/>
                <a:gd name="T19" fmla="*/ 7 h 84"/>
                <a:gd name="T20" fmla="*/ 40 w 48"/>
                <a:gd name="T21" fmla="*/ 0 h 84"/>
                <a:gd name="T22" fmla="*/ 44 w 48"/>
                <a:gd name="T23" fmla="*/ 76 h 84"/>
                <a:gd name="T24" fmla="*/ 40 w 48"/>
                <a:gd name="T25" fmla="*/ 80 h 84"/>
                <a:gd name="T26" fmla="*/ 7 w 48"/>
                <a:gd name="T27" fmla="*/ 80 h 84"/>
                <a:gd name="T28" fmla="*/ 4 w 48"/>
                <a:gd name="T29" fmla="*/ 76 h 84"/>
                <a:gd name="T30" fmla="*/ 4 w 48"/>
                <a:gd name="T31" fmla="*/ 7 h 84"/>
                <a:gd name="T32" fmla="*/ 7 w 48"/>
                <a:gd name="T33" fmla="*/ 4 h 84"/>
                <a:gd name="T34" fmla="*/ 40 w 48"/>
                <a:gd name="T35" fmla="*/ 4 h 84"/>
                <a:gd name="T36" fmla="*/ 44 w 48"/>
                <a:gd name="T37" fmla="*/ 7 h 84"/>
                <a:gd name="T38" fmla="*/ 44 w 48"/>
                <a:gd name="T3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84">
                  <a:moveTo>
                    <a:pt x="4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3" y="84"/>
                    <a:pt x="7" y="84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4" y="84"/>
                    <a:pt x="48" y="80"/>
                    <a:pt x="48" y="7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3"/>
                    <a:pt x="44" y="0"/>
                    <a:pt x="40" y="0"/>
                  </a:cubicBezTo>
                  <a:close/>
                  <a:moveTo>
                    <a:pt x="44" y="76"/>
                  </a:moveTo>
                  <a:cubicBezTo>
                    <a:pt x="44" y="78"/>
                    <a:pt x="42" y="80"/>
                    <a:pt x="40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5" y="80"/>
                    <a:pt x="4" y="78"/>
                    <a:pt x="4" y="7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2" y="4"/>
                    <a:pt x="44" y="5"/>
                    <a:pt x="44" y="7"/>
                  </a:cubicBez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2" name="Freeform: Shape 46"/>
            <p:cNvSpPr>
              <a:spLocks/>
            </p:cNvSpPr>
            <p:nvPr/>
          </p:nvSpPr>
          <p:spPr bwMode="auto">
            <a:xfrm>
              <a:off x="9813926" y="1577975"/>
              <a:ext cx="42863" cy="11113"/>
            </a:xfrm>
            <a:custGeom>
              <a:avLst/>
              <a:gdLst>
                <a:gd name="T0" fmla="*/ 2 w 16"/>
                <a:gd name="T1" fmla="*/ 4 h 4"/>
                <a:gd name="T2" fmla="*/ 14 w 16"/>
                <a:gd name="T3" fmla="*/ 4 h 4"/>
                <a:gd name="T4" fmla="*/ 16 w 16"/>
                <a:gd name="T5" fmla="*/ 2 h 4"/>
                <a:gd name="T6" fmla="*/ 14 w 16"/>
                <a:gd name="T7" fmla="*/ 0 h 4"/>
                <a:gd name="T8" fmla="*/ 2 w 16"/>
                <a:gd name="T9" fmla="*/ 0 h 4"/>
                <a:gd name="T10" fmla="*/ 0 w 16"/>
                <a:gd name="T11" fmla="*/ 2 h 4"/>
                <a:gd name="T12" fmla="*/ 2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3" name="Oval 47"/>
            <p:cNvSpPr>
              <a:spLocks/>
            </p:cNvSpPr>
            <p:nvPr/>
          </p:nvSpPr>
          <p:spPr bwMode="auto">
            <a:xfrm>
              <a:off x="9825039" y="183515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Group 26"/>
          <p:cNvGrpSpPr/>
          <p:nvPr/>
        </p:nvGrpSpPr>
        <p:grpSpPr>
          <a:xfrm>
            <a:off x="3456668" y="2482638"/>
            <a:ext cx="255588" cy="341313"/>
            <a:chOff x="10390189" y="1546225"/>
            <a:chExt cx="255588" cy="341313"/>
          </a:xfrm>
          <a:solidFill>
            <a:schemeClr val="accent3"/>
          </a:solidFill>
        </p:grpSpPr>
        <p:sp>
          <p:nvSpPr>
            <p:cNvPr id="57" name="Freeform: Shape 41"/>
            <p:cNvSpPr>
              <a:spLocks/>
            </p:cNvSpPr>
            <p:nvPr/>
          </p:nvSpPr>
          <p:spPr bwMode="auto">
            <a:xfrm>
              <a:off x="10390189" y="1546225"/>
              <a:ext cx="255588" cy="341313"/>
            </a:xfrm>
            <a:custGeom>
              <a:avLst/>
              <a:gdLst>
                <a:gd name="T0" fmla="*/ 85 w 96"/>
                <a:gd name="T1" fmla="*/ 8 h 128"/>
                <a:gd name="T2" fmla="*/ 88 w 96"/>
                <a:gd name="T3" fmla="*/ 11 h 128"/>
                <a:gd name="T4" fmla="*/ 88 w 96"/>
                <a:gd name="T5" fmla="*/ 117 h 128"/>
                <a:gd name="T6" fmla="*/ 85 w 96"/>
                <a:gd name="T7" fmla="*/ 120 h 128"/>
                <a:gd name="T8" fmla="*/ 11 w 96"/>
                <a:gd name="T9" fmla="*/ 120 h 128"/>
                <a:gd name="T10" fmla="*/ 8 w 96"/>
                <a:gd name="T11" fmla="*/ 117 h 128"/>
                <a:gd name="T12" fmla="*/ 8 w 96"/>
                <a:gd name="T13" fmla="*/ 11 h 128"/>
                <a:gd name="T14" fmla="*/ 11 w 96"/>
                <a:gd name="T15" fmla="*/ 8 h 128"/>
                <a:gd name="T16" fmla="*/ 85 w 96"/>
                <a:gd name="T17" fmla="*/ 8 h 128"/>
                <a:gd name="T18" fmla="*/ 85 w 96"/>
                <a:gd name="T19" fmla="*/ 0 h 128"/>
                <a:gd name="T20" fmla="*/ 11 w 96"/>
                <a:gd name="T21" fmla="*/ 0 h 128"/>
                <a:gd name="T22" fmla="*/ 0 w 96"/>
                <a:gd name="T23" fmla="*/ 11 h 128"/>
                <a:gd name="T24" fmla="*/ 0 w 96"/>
                <a:gd name="T25" fmla="*/ 117 h 128"/>
                <a:gd name="T26" fmla="*/ 11 w 96"/>
                <a:gd name="T27" fmla="*/ 128 h 128"/>
                <a:gd name="T28" fmla="*/ 85 w 96"/>
                <a:gd name="T29" fmla="*/ 128 h 128"/>
                <a:gd name="T30" fmla="*/ 96 w 96"/>
                <a:gd name="T31" fmla="*/ 117 h 128"/>
                <a:gd name="T32" fmla="*/ 96 w 96"/>
                <a:gd name="T33" fmla="*/ 11 h 128"/>
                <a:gd name="T34" fmla="*/ 85 w 96"/>
                <a:gd name="T3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128">
                  <a:moveTo>
                    <a:pt x="85" y="8"/>
                  </a:moveTo>
                  <a:cubicBezTo>
                    <a:pt x="86" y="8"/>
                    <a:pt x="88" y="9"/>
                    <a:pt x="88" y="11"/>
                  </a:cubicBezTo>
                  <a:cubicBezTo>
                    <a:pt x="88" y="117"/>
                    <a:pt x="88" y="117"/>
                    <a:pt x="88" y="117"/>
                  </a:cubicBezTo>
                  <a:cubicBezTo>
                    <a:pt x="88" y="118"/>
                    <a:pt x="86" y="120"/>
                    <a:pt x="85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9" y="120"/>
                    <a:pt x="8" y="118"/>
                    <a:pt x="8" y="11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85" y="8"/>
                    <a:pt x="85" y="8"/>
                    <a:pt x="85" y="8"/>
                  </a:cubicBezTo>
                  <a:moveTo>
                    <a:pt x="8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3"/>
                    <a:pt x="5" y="128"/>
                    <a:pt x="11" y="128"/>
                  </a:cubicBezTo>
                  <a:cubicBezTo>
                    <a:pt x="85" y="128"/>
                    <a:pt x="85" y="128"/>
                    <a:pt x="85" y="128"/>
                  </a:cubicBezTo>
                  <a:cubicBezTo>
                    <a:pt x="91" y="128"/>
                    <a:pt x="96" y="123"/>
                    <a:pt x="96" y="117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5"/>
                    <a:pt x="91" y="0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Freeform: Shape 42"/>
            <p:cNvSpPr>
              <a:spLocks/>
            </p:cNvSpPr>
            <p:nvPr/>
          </p:nvSpPr>
          <p:spPr bwMode="auto">
            <a:xfrm>
              <a:off x="10433051" y="1589088"/>
              <a:ext cx="169863" cy="234950"/>
            </a:xfrm>
            <a:custGeom>
              <a:avLst/>
              <a:gdLst>
                <a:gd name="T0" fmla="*/ 57 w 64"/>
                <a:gd name="T1" fmla="*/ 4 h 88"/>
                <a:gd name="T2" fmla="*/ 60 w 64"/>
                <a:gd name="T3" fmla="*/ 7 h 88"/>
                <a:gd name="T4" fmla="*/ 60 w 64"/>
                <a:gd name="T5" fmla="*/ 81 h 88"/>
                <a:gd name="T6" fmla="*/ 57 w 64"/>
                <a:gd name="T7" fmla="*/ 84 h 88"/>
                <a:gd name="T8" fmla="*/ 7 w 64"/>
                <a:gd name="T9" fmla="*/ 84 h 88"/>
                <a:gd name="T10" fmla="*/ 4 w 64"/>
                <a:gd name="T11" fmla="*/ 81 h 88"/>
                <a:gd name="T12" fmla="*/ 4 w 64"/>
                <a:gd name="T13" fmla="*/ 7 h 88"/>
                <a:gd name="T14" fmla="*/ 7 w 64"/>
                <a:gd name="T15" fmla="*/ 4 h 88"/>
                <a:gd name="T16" fmla="*/ 57 w 64"/>
                <a:gd name="T17" fmla="*/ 4 h 88"/>
                <a:gd name="T18" fmla="*/ 57 w 64"/>
                <a:gd name="T19" fmla="*/ 0 h 88"/>
                <a:gd name="T20" fmla="*/ 7 w 64"/>
                <a:gd name="T21" fmla="*/ 0 h 88"/>
                <a:gd name="T22" fmla="*/ 0 w 64"/>
                <a:gd name="T23" fmla="*/ 7 h 88"/>
                <a:gd name="T24" fmla="*/ 0 w 64"/>
                <a:gd name="T25" fmla="*/ 81 h 88"/>
                <a:gd name="T26" fmla="*/ 7 w 64"/>
                <a:gd name="T27" fmla="*/ 88 h 88"/>
                <a:gd name="T28" fmla="*/ 57 w 64"/>
                <a:gd name="T29" fmla="*/ 88 h 88"/>
                <a:gd name="T30" fmla="*/ 64 w 64"/>
                <a:gd name="T31" fmla="*/ 81 h 88"/>
                <a:gd name="T32" fmla="*/ 64 w 64"/>
                <a:gd name="T33" fmla="*/ 7 h 88"/>
                <a:gd name="T34" fmla="*/ 57 w 64"/>
                <a:gd name="T3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88">
                  <a:moveTo>
                    <a:pt x="57" y="4"/>
                  </a:moveTo>
                  <a:cubicBezTo>
                    <a:pt x="58" y="4"/>
                    <a:pt x="60" y="5"/>
                    <a:pt x="60" y="7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0" y="82"/>
                    <a:pt x="58" y="84"/>
                    <a:pt x="5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5" y="84"/>
                    <a:pt x="4" y="82"/>
                    <a:pt x="4" y="81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57" y="4"/>
                    <a:pt x="57" y="4"/>
                    <a:pt x="57" y="4"/>
                  </a:cubicBezTo>
                  <a:moveTo>
                    <a:pt x="5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5"/>
                    <a:pt x="3" y="88"/>
                    <a:pt x="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61" y="88"/>
                    <a:pt x="64" y="85"/>
                    <a:pt x="64" y="81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3"/>
                    <a:pt x="61" y="0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9" name="Oval 43"/>
            <p:cNvSpPr>
              <a:spLocks/>
            </p:cNvSpPr>
            <p:nvPr/>
          </p:nvSpPr>
          <p:spPr bwMode="auto">
            <a:xfrm>
              <a:off x="10507664" y="1835150"/>
              <a:ext cx="20638" cy="20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27"/>
          <p:cNvGrpSpPr/>
          <p:nvPr/>
        </p:nvGrpSpPr>
        <p:grpSpPr>
          <a:xfrm>
            <a:off x="7153836" y="2820304"/>
            <a:ext cx="1338908" cy="649565"/>
            <a:chOff x="7068492" y="2332624"/>
            <a:chExt cx="1338908" cy="649565"/>
          </a:xfrm>
        </p:grpSpPr>
        <p:cxnSp>
          <p:nvCxnSpPr>
            <p:cNvPr id="55" name="Straight Connector 39"/>
            <p:cNvCxnSpPr/>
            <p:nvPr/>
          </p:nvCxnSpPr>
          <p:spPr>
            <a:xfrm flipV="1">
              <a:off x="7068492" y="2336800"/>
              <a:ext cx="640808" cy="645389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40"/>
            <p:cNvCxnSpPr/>
            <p:nvPr/>
          </p:nvCxnSpPr>
          <p:spPr>
            <a:xfrm>
              <a:off x="7710671" y="2332624"/>
              <a:ext cx="6967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28"/>
          <p:cNvGrpSpPr/>
          <p:nvPr/>
        </p:nvGrpSpPr>
        <p:grpSpPr>
          <a:xfrm>
            <a:off x="3861477" y="2638213"/>
            <a:ext cx="1191156" cy="533206"/>
            <a:chOff x="3776133" y="2150533"/>
            <a:chExt cx="1191156" cy="533206"/>
          </a:xfrm>
        </p:grpSpPr>
        <p:cxnSp>
          <p:nvCxnSpPr>
            <p:cNvPr id="53" name="Straight Connector 37"/>
            <p:cNvCxnSpPr/>
            <p:nvPr/>
          </p:nvCxnSpPr>
          <p:spPr>
            <a:xfrm flipH="1" flipV="1">
              <a:off x="4437866" y="2150533"/>
              <a:ext cx="529423" cy="53320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8"/>
            <p:cNvCxnSpPr/>
            <p:nvPr/>
          </p:nvCxnSpPr>
          <p:spPr>
            <a:xfrm flipH="1">
              <a:off x="3776133" y="2162507"/>
              <a:ext cx="659714" cy="0"/>
            </a:xfrm>
            <a:prstGeom prst="line">
              <a:avLst/>
            </a:prstGeom>
            <a:ln w="19050">
              <a:solidFill>
                <a:schemeClr val="accent3"/>
              </a:soli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29"/>
          <p:cNvGrpSpPr/>
          <p:nvPr/>
        </p:nvGrpSpPr>
        <p:grpSpPr>
          <a:xfrm>
            <a:off x="3397466" y="4970922"/>
            <a:ext cx="400024" cy="374940"/>
            <a:chOff x="4836122" y="1968640"/>
            <a:chExt cx="400024" cy="374940"/>
          </a:xfrm>
          <a:solidFill>
            <a:schemeClr val="accent5"/>
          </a:solidFill>
        </p:grpSpPr>
        <p:sp>
          <p:nvSpPr>
            <p:cNvPr id="51" name="Freeform: Shape 35"/>
            <p:cNvSpPr>
              <a:spLocks/>
            </p:cNvSpPr>
            <p:nvPr/>
          </p:nvSpPr>
          <p:spPr bwMode="auto">
            <a:xfrm>
              <a:off x="4886290" y="2018808"/>
              <a:ext cx="301008" cy="199352"/>
            </a:xfrm>
            <a:custGeom>
              <a:avLst/>
              <a:gdLst>
                <a:gd name="T0" fmla="*/ 92 w 96"/>
                <a:gd name="T1" fmla="*/ 0 h 64"/>
                <a:gd name="T2" fmla="*/ 4 w 96"/>
                <a:gd name="T3" fmla="*/ 0 h 64"/>
                <a:gd name="T4" fmla="*/ 0 w 96"/>
                <a:gd name="T5" fmla="*/ 4 h 64"/>
                <a:gd name="T6" fmla="*/ 0 w 96"/>
                <a:gd name="T7" fmla="*/ 60 h 64"/>
                <a:gd name="T8" fmla="*/ 4 w 96"/>
                <a:gd name="T9" fmla="*/ 64 h 64"/>
                <a:gd name="T10" fmla="*/ 92 w 96"/>
                <a:gd name="T11" fmla="*/ 64 h 64"/>
                <a:gd name="T12" fmla="*/ 96 w 96"/>
                <a:gd name="T13" fmla="*/ 60 h 64"/>
                <a:gd name="T14" fmla="*/ 96 w 96"/>
                <a:gd name="T15" fmla="*/ 4 h 64"/>
                <a:gd name="T16" fmla="*/ 92 w 96"/>
                <a:gd name="T17" fmla="*/ 0 h 64"/>
                <a:gd name="T18" fmla="*/ 92 w 96"/>
                <a:gd name="T19" fmla="*/ 60 h 64"/>
                <a:gd name="T20" fmla="*/ 4 w 96"/>
                <a:gd name="T21" fmla="*/ 60 h 64"/>
                <a:gd name="T22" fmla="*/ 4 w 96"/>
                <a:gd name="T23" fmla="*/ 4 h 64"/>
                <a:gd name="T24" fmla="*/ 92 w 96"/>
                <a:gd name="T25" fmla="*/ 4 h 64"/>
                <a:gd name="T26" fmla="*/ 92 w 96"/>
                <a:gd name="T2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64">
                  <a:moveTo>
                    <a:pt x="9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4" y="64"/>
                    <a:pt x="96" y="62"/>
                    <a:pt x="96" y="60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4" y="0"/>
                    <a:pt x="92" y="0"/>
                  </a:cubicBezTo>
                  <a:close/>
                  <a:moveTo>
                    <a:pt x="92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2" y="4"/>
                    <a:pt x="92" y="4"/>
                    <a:pt x="92" y="4"/>
                  </a:cubicBezTo>
                  <a:lnTo>
                    <a:pt x="9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2" name="Freeform: Shape 36"/>
            <p:cNvSpPr>
              <a:spLocks/>
            </p:cNvSpPr>
            <p:nvPr/>
          </p:nvSpPr>
          <p:spPr bwMode="auto">
            <a:xfrm>
              <a:off x="4836122" y="1968640"/>
              <a:ext cx="400024" cy="374940"/>
            </a:xfrm>
            <a:custGeom>
              <a:avLst/>
              <a:gdLst>
                <a:gd name="T0" fmla="*/ 116 w 128"/>
                <a:gd name="T1" fmla="*/ 0 h 120"/>
                <a:gd name="T2" fmla="*/ 12 w 128"/>
                <a:gd name="T3" fmla="*/ 0 h 120"/>
                <a:gd name="T4" fmla="*/ 0 w 128"/>
                <a:gd name="T5" fmla="*/ 12 h 120"/>
                <a:gd name="T6" fmla="*/ 0 w 128"/>
                <a:gd name="T7" fmla="*/ 92 h 120"/>
                <a:gd name="T8" fmla="*/ 12 w 128"/>
                <a:gd name="T9" fmla="*/ 104 h 120"/>
                <a:gd name="T10" fmla="*/ 52 w 128"/>
                <a:gd name="T11" fmla="*/ 104 h 120"/>
                <a:gd name="T12" fmla="*/ 52 w 128"/>
                <a:gd name="T13" fmla="*/ 109 h 120"/>
                <a:gd name="T14" fmla="*/ 27 w 128"/>
                <a:gd name="T15" fmla="*/ 112 h 120"/>
                <a:gd name="T16" fmla="*/ 24 w 128"/>
                <a:gd name="T17" fmla="*/ 116 h 120"/>
                <a:gd name="T18" fmla="*/ 28 w 128"/>
                <a:gd name="T19" fmla="*/ 120 h 120"/>
                <a:gd name="T20" fmla="*/ 100 w 128"/>
                <a:gd name="T21" fmla="*/ 120 h 120"/>
                <a:gd name="T22" fmla="*/ 104 w 128"/>
                <a:gd name="T23" fmla="*/ 116 h 120"/>
                <a:gd name="T24" fmla="*/ 101 w 128"/>
                <a:gd name="T25" fmla="*/ 112 h 120"/>
                <a:gd name="T26" fmla="*/ 76 w 128"/>
                <a:gd name="T27" fmla="*/ 109 h 120"/>
                <a:gd name="T28" fmla="*/ 76 w 128"/>
                <a:gd name="T29" fmla="*/ 104 h 120"/>
                <a:gd name="T30" fmla="*/ 116 w 128"/>
                <a:gd name="T31" fmla="*/ 104 h 120"/>
                <a:gd name="T32" fmla="*/ 128 w 128"/>
                <a:gd name="T33" fmla="*/ 92 h 120"/>
                <a:gd name="T34" fmla="*/ 128 w 128"/>
                <a:gd name="T35" fmla="*/ 12 h 120"/>
                <a:gd name="T36" fmla="*/ 116 w 128"/>
                <a:gd name="T37" fmla="*/ 0 h 120"/>
                <a:gd name="T38" fmla="*/ 120 w 128"/>
                <a:gd name="T39" fmla="*/ 92 h 120"/>
                <a:gd name="T40" fmla="*/ 116 w 128"/>
                <a:gd name="T41" fmla="*/ 96 h 120"/>
                <a:gd name="T42" fmla="*/ 80 w 128"/>
                <a:gd name="T43" fmla="*/ 96 h 120"/>
                <a:gd name="T44" fmla="*/ 48 w 128"/>
                <a:gd name="T45" fmla="*/ 96 h 120"/>
                <a:gd name="T46" fmla="*/ 12 w 128"/>
                <a:gd name="T47" fmla="*/ 96 h 120"/>
                <a:gd name="T48" fmla="*/ 8 w 128"/>
                <a:gd name="T49" fmla="*/ 92 h 120"/>
                <a:gd name="T50" fmla="*/ 8 w 128"/>
                <a:gd name="T51" fmla="*/ 12 h 120"/>
                <a:gd name="T52" fmla="*/ 12 w 128"/>
                <a:gd name="T53" fmla="*/ 8 h 120"/>
                <a:gd name="T54" fmla="*/ 116 w 128"/>
                <a:gd name="T55" fmla="*/ 8 h 120"/>
                <a:gd name="T56" fmla="*/ 120 w 128"/>
                <a:gd name="T57" fmla="*/ 12 h 120"/>
                <a:gd name="T58" fmla="*/ 120 w 128"/>
                <a:gd name="T59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20">
                  <a:moveTo>
                    <a:pt x="11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9"/>
                    <a:pt x="5" y="104"/>
                    <a:pt x="12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5" y="113"/>
                    <a:pt x="24" y="114"/>
                    <a:pt x="24" y="116"/>
                  </a:cubicBezTo>
                  <a:cubicBezTo>
                    <a:pt x="24" y="118"/>
                    <a:pt x="26" y="120"/>
                    <a:pt x="28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2" y="120"/>
                    <a:pt x="104" y="118"/>
                    <a:pt x="104" y="116"/>
                  </a:cubicBezTo>
                  <a:cubicBezTo>
                    <a:pt x="104" y="114"/>
                    <a:pt x="103" y="113"/>
                    <a:pt x="101" y="112"/>
                  </a:cubicBezTo>
                  <a:cubicBezTo>
                    <a:pt x="76" y="109"/>
                    <a:pt x="76" y="109"/>
                    <a:pt x="76" y="109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123" y="104"/>
                    <a:pt x="128" y="99"/>
                    <a:pt x="128" y="9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23" y="0"/>
                    <a:pt x="116" y="0"/>
                  </a:cubicBezTo>
                  <a:close/>
                  <a:moveTo>
                    <a:pt x="120" y="92"/>
                  </a:moveTo>
                  <a:cubicBezTo>
                    <a:pt x="120" y="94"/>
                    <a:pt x="118" y="96"/>
                    <a:pt x="116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0" y="96"/>
                    <a:pt x="8" y="94"/>
                    <a:pt x="8" y="9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8" y="8"/>
                    <a:pt x="120" y="10"/>
                    <a:pt x="120" y="12"/>
                  </a:cubicBezTo>
                  <a:lnTo>
                    <a:pt x="12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Straight Connector 30"/>
          <p:cNvCxnSpPr/>
          <p:nvPr/>
        </p:nvCxnSpPr>
        <p:spPr>
          <a:xfrm flipH="1">
            <a:off x="3963077" y="5164787"/>
            <a:ext cx="710514" cy="0"/>
          </a:xfrm>
          <a:prstGeom prst="line">
            <a:avLst/>
          </a:prstGeom>
          <a:ln w="19050"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1"/>
          <p:cNvCxnSpPr>
            <a:cxnSpLocks/>
          </p:cNvCxnSpPr>
          <p:nvPr/>
        </p:nvCxnSpPr>
        <p:spPr>
          <a:xfrm>
            <a:off x="7177948" y="5216371"/>
            <a:ext cx="882996" cy="0"/>
          </a:xfrm>
          <a:prstGeom prst="line">
            <a:avLst/>
          </a:prstGeom>
          <a:ln w="19050">
            <a:solidFill>
              <a:schemeClr val="accent4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2"/>
          <p:cNvGrpSpPr/>
          <p:nvPr/>
        </p:nvGrpSpPr>
        <p:grpSpPr>
          <a:xfrm>
            <a:off x="8156725" y="5062679"/>
            <a:ext cx="437620" cy="291747"/>
            <a:chOff x="9358313" y="3649663"/>
            <a:chExt cx="581025" cy="387350"/>
          </a:xfrm>
          <a:solidFill>
            <a:schemeClr val="accent4"/>
          </a:solidFill>
        </p:grpSpPr>
        <p:sp>
          <p:nvSpPr>
            <p:cNvPr id="49" name="Freeform: Shape 33"/>
            <p:cNvSpPr>
              <a:spLocks/>
            </p:cNvSpPr>
            <p:nvPr/>
          </p:nvSpPr>
          <p:spPr bwMode="auto">
            <a:xfrm>
              <a:off x="9436101" y="3649663"/>
              <a:ext cx="425450" cy="309563"/>
            </a:xfrm>
            <a:custGeom>
              <a:avLst/>
              <a:gdLst>
                <a:gd name="T0" fmla="*/ 41 w 367"/>
                <a:gd name="T1" fmla="*/ 267 h 267"/>
                <a:gd name="T2" fmla="*/ 325 w 367"/>
                <a:gd name="T3" fmla="*/ 267 h 267"/>
                <a:gd name="T4" fmla="*/ 355 w 367"/>
                <a:gd name="T5" fmla="*/ 255 h 267"/>
                <a:gd name="T6" fmla="*/ 367 w 367"/>
                <a:gd name="T7" fmla="*/ 225 h 267"/>
                <a:gd name="T8" fmla="*/ 367 w 367"/>
                <a:gd name="T9" fmla="*/ 42 h 267"/>
                <a:gd name="T10" fmla="*/ 355 w 367"/>
                <a:gd name="T11" fmla="*/ 12 h 267"/>
                <a:gd name="T12" fmla="*/ 325 w 367"/>
                <a:gd name="T13" fmla="*/ 0 h 267"/>
                <a:gd name="T14" fmla="*/ 41 w 367"/>
                <a:gd name="T15" fmla="*/ 0 h 267"/>
                <a:gd name="T16" fmla="*/ 12 w 367"/>
                <a:gd name="T17" fmla="*/ 12 h 267"/>
                <a:gd name="T18" fmla="*/ 0 w 367"/>
                <a:gd name="T19" fmla="*/ 42 h 267"/>
                <a:gd name="T20" fmla="*/ 0 w 367"/>
                <a:gd name="T21" fmla="*/ 225 h 267"/>
                <a:gd name="T22" fmla="*/ 12 w 367"/>
                <a:gd name="T23" fmla="*/ 255 h 267"/>
                <a:gd name="T24" fmla="*/ 41 w 367"/>
                <a:gd name="T25" fmla="*/ 267 h 267"/>
                <a:gd name="T26" fmla="*/ 33 w 367"/>
                <a:gd name="T27" fmla="*/ 42 h 267"/>
                <a:gd name="T28" fmla="*/ 36 w 367"/>
                <a:gd name="T29" fmla="*/ 36 h 267"/>
                <a:gd name="T30" fmla="*/ 41 w 367"/>
                <a:gd name="T31" fmla="*/ 33 h 267"/>
                <a:gd name="T32" fmla="*/ 325 w 367"/>
                <a:gd name="T33" fmla="*/ 33 h 267"/>
                <a:gd name="T34" fmla="*/ 331 w 367"/>
                <a:gd name="T35" fmla="*/ 36 h 267"/>
                <a:gd name="T36" fmla="*/ 333 w 367"/>
                <a:gd name="T37" fmla="*/ 42 h 267"/>
                <a:gd name="T38" fmla="*/ 333 w 367"/>
                <a:gd name="T39" fmla="*/ 225 h 267"/>
                <a:gd name="T40" fmla="*/ 331 w 367"/>
                <a:gd name="T41" fmla="*/ 231 h 267"/>
                <a:gd name="T42" fmla="*/ 325 w 367"/>
                <a:gd name="T43" fmla="*/ 234 h 267"/>
                <a:gd name="T44" fmla="*/ 41 w 367"/>
                <a:gd name="T45" fmla="*/ 234 h 267"/>
                <a:gd name="T46" fmla="*/ 36 w 367"/>
                <a:gd name="T47" fmla="*/ 231 h 267"/>
                <a:gd name="T48" fmla="*/ 33 w 367"/>
                <a:gd name="T49" fmla="*/ 225 h 267"/>
                <a:gd name="T50" fmla="*/ 33 w 367"/>
                <a:gd name="T51" fmla="*/ 42 h 267"/>
                <a:gd name="T52" fmla="*/ 33 w 367"/>
                <a:gd name="T53" fmla="*/ 42 h 267"/>
                <a:gd name="T54" fmla="*/ 33 w 367"/>
                <a:gd name="T55" fmla="*/ 4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7" h="267">
                  <a:moveTo>
                    <a:pt x="41" y="267"/>
                  </a:moveTo>
                  <a:cubicBezTo>
                    <a:pt x="325" y="267"/>
                    <a:pt x="325" y="267"/>
                    <a:pt x="325" y="267"/>
                  </a:cubicBezTo>
                  <a:cubicBezTo>
                    <a:pt x="337" y="267"/>
                    <a:pt x="346" y="263"/>
                    <a:pt x="355" y="255"/>
                  </a:cubicBezTo>
                  <a:cubicBezTo>
                    <a:pt x="363" y="247"/>
                    <a:pt x="367" y="237"/>
                    <a:pt x="367" y="225"/>
                  </a:cubicBezTo>
                  <a:cubicBezTo>
                    <a:pt x="367" y="42"/>
                    <a:pt x="367" y="42"/>
                    <a:pt x="367" y="42"/>
                  </a:cubicBezTo>
                  <a:cubicBezTo>
                    <a:pt x="367" y="30"/>
                    <a:pt x="363" y="20"/>
                    <a:pt x="355" y="12"/>
                  </a:cubicBezTo>
                  <a:cubicBezTo>
                    <a:pt x="346" y="4"/>
                    <a:pt x="337" y="0"/>
                    <a:pt x="32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0" y="0"/>
                    <a:pt x="20" y="4"/>
                    <a:pt x="12" y="12"/>
                  </a:cubicBezTo>
                  <a:cubicBezTo>
                    <a:pt x="4" y="20"/>
                    <a:pt x="0" y="30"/>
                    <a:pt x="0" y="4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37"/>
                    <a:pt x="4" y="247"/>
                    <a:pt x="12" y="255"/>
                  </a:cubicBezTo>
                  <a:cubicBezTo>
                    <a:pt x="20" y="263"/>
                    <a:pt x="30" y="267"/>
                    <a:pt x="41" y="267"/>
                  </a:cubicBezTo>
                  <a:close/>
                  <a:moveTo>
                    <a:pt x="33" y="42"/>
                  </a:moveTo>
                  <a:cubicBezTo>
                    <a:pt x="33" y="39"/>
                    <a:pt x="34" y="37"/>
                    <a:pt x="36" y="36"/>
                  </a:cubicBezTo>
                  <a:cubicBezTo>
                    <a:pt x="37" y="34"/>
                    <a:pt x="39" y="33"/>
                    <a:pt x="41" y="33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27" y="33"/>
                    <a:pt x="329" y="34"/>
                    <a:pt x="331" y="36"/>
                  </a:cubicBezTo>
                  <a:cubicBezTo>
                    <a:pt x="333" y="37"/>
                    <a:pt x="333" y="39"/>
                    <a:pt x="333" y="42"/>
                  </a:cubicBezTo>
                  <a:cubicBezTo>
                    <a:pt x="333" y="225"/>
                    <a:pt x="333" y="225"/>
                    <a:pt x="333" y="225"/>
                  </a:cubicBezTo>
                  <a:cubicBezTo>
                    <a:pt x="333" y="228"/>
                    <a:pt x="333" y="229"/>
                    <a:pt x="331" y="231"/>
                  </a:cubicBezTo>
                  <a:cubicBezTo>
                    <a:pt x="329" y="233"/>
                    <a:pt x="327" y="234"/>
                    <a:pt x="325" y="234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9" y="234"/>
                    <a:pt x="37" y="233"/>
                    <a:pt x="36" y="231"/>
                  </a:cubicBezTo>
                  <a:cubicBezTo>
                    <a:pt x="34" y="229"/>
                    <a:pt x="33" y="228"/>
                    <a:pt x="33" y="225"/>
                  </a:cubicBezTo>
                  <a:lnTo>
                    <a:pt x="33" y="42"/>
                  </a:lnTo>
                  <a:close/>
                  <a:moveTo>
                    <a:pt x="33" y="42"/>
                  </a:moveTo>
                  <a:cubicBezTo>
                    <a:pt x="33" y="42"/>
                    <a:pt x="33" y="42"/>
                    <a:pt x="33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0" name="Freeform: Shape 34"/>
            <p:cNvSpPr>
              <a:spLocks/>
            </p:cNvSpPr>
            <p:nvPr/>
          </p:nvSpPr>
          <p:spPr bwMode="auto">
            <a:xfrm>
              <a:off x="9358313" y="3979863"/>
              <a:ext cx="581025" cy="57150"/>
            </a:xfrm>
            <a:custGeom>
              <a:avLst/>
              <a:gdLst>
                <a:gd name="T0" fmla="*/ 459 w 501"/>
                <a:gd name="T1" fmla="*/ 0 h 50"/>
                <a:gd name="T2" fmla="*/ 0 w 501"/>
                <a:gd name="T3" fmla="*/ 0 h 50"/>
                <a:gd name="T4" fmla="*/ 0 w 501"/>
                <a:gd name="T5" fmla="*/ 25 h 50"/>
                <a:gd name="T6" fmla="*/ 12 w 501"/>
                <a:gd name="T7" fmla="*/ 42 h 50"/>
                <a:gd name="T8" fmla="*/ 42 w 501"/>
                <a:gd name="T9" fmla="*/ 50 h 50"/>
                <a:gd name="T10" fmla="*/ 459 w 501"/>
                <a:gd name="T11" fmla="*/ 50 h 50"/>
                <a:gd name="T12" fmla="*/ 488 w 501"/>
                <a:gd name="T13" fmla="*/ 42 h 50"/>
                <a:gd name="T14" fmla="*/ 501 w 501"/>
                <a:gd name="T15" fmla="*/ 25 h 50"/>
                <a:gd name="T16" fmla="*/ 501 w 501"/>
                <a:gd name="T17" fmla="*/ 0 h 50"/>
                <a:gd name="T18" fmla="*/ 459 w 501"/>
                <a:gd name="T19" fmla="*/ 0 h 50"/>
                <a:gd name="T20" fmla="*/ 271 w 501"/>
                <a:gd name="T21" fmla="*/ 25 h 50"/>
                <a:gd name="T22" fmla="*/ 229 w 501"/>
                <a:gd name="T23" fmla="*/ 25 h 50"/>
                <a:gd name="T24" fmla="*/ 225 w 501"/>
                <a:gd name="T25" fmla="*/ 21 h 50"/>
                <a:gd name="T26" fmla="*/ 229 w 501"/>
                <a:gd name="T27" fmla="*/ 16 h 50"/>
                <a:gd name="T28" fmla="*/ 271 w 501"/>
                <a:gd name="T29" fmla="*/ 16 h 50"/>
                <a:gd name="T30" fmla="*/ 275 w 501"/>
                <a:gd name="T31" fmla="*/ 21 h 50"/>
                <a:gd name="T32" fmla="*/ 271 w 501"/>
                <a:gd name="T33" fmla="*/ 25 h 50"/>
                <a:gd name="T34" fmla="*/ 271 w 501"/>
                <a:gd name="T35" fmla="*/ 25 h 50"/>
                <a:gd name="T36" fmla="*/ 271 w 501"/>
                <a:gd name="T37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1" h="50">
                  <a:moveTo>
                    <a:pt x="45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2"/>
                    <a:pt x="4" y="38"/>
                    <a:pt x="12" y="42"/>
                  </a:cubicBezTo>
                  <a:cubicBezTo>
                    <a:pt x="20" y="47"/>
                    <a:pt x="30" y="50"/>
                    <a:pt x="42" y="50"/>
                  </a:cubicBezTo>
                  <a:cubicBezTo>
                    <a:pt x="459" y="50"/>
                    <a:pt x="459" y="50"/>
                    <a:pt x="459" y="50"/>
                  </a:cubicBezTo>
                  <a:cubicBezTo>
                    <a:pt x="470" y="50"/>
                    <a:pt x="480" y="47"/>
                    <a:pt x="488" y="42"/>
                  </a:cubicBezTo>
                  <a:cubicBezTo>
                    <a:pt x="496" y="38"/>
                    <a:pt x="501" y="32"/>
                    <a:pt x="501" y="25"/>
                  </a:cubicBezTo>
                  <a:cubicBezTo>
                    <a:pt x="501" y="0"/>
                    <a:pt x="501" y="0"/>
                    <a:pt x="501" y="0"/>
                  </a:cubicBezTo>
                  <a:lnTo>
                    <a:pt x="459" y="0"/>
                  </a:lnTo>
                  <a:close/>
                  <a:moveTo>
                    <a:pt x="271" y="25"/>
                  </a:moveTo>
                  <a:cubicBezTo>
                    <a:pt x="229" y="25"/>
                    <a:pt x="229" y="25"/>
                    <a:pt x="229" y="25"/>
                  </a:cubicBezTo>
                  <a:cubicBezTo>
                    <a:pt x="227" y="25"/>
                    <a:pt x="225" y="23"/>
                    <a:pt x="225" y="21"/>
                  </a:cubicBezTo>
                  <a:cubicBezTo>
                    <a:pt x="225" y="18"/>
                    <a:pt x="227" y="16"/>
                    <a:pt x="229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4" y="16"/>
                    <a:pt x="275" y="18"/>
                    <a:pt x="275" y="21"/>
                  </a:cubicBezTo>
                  <a:cubicBezTo>
                    <a:pt x="275" y="23"/>
                    <a:pt x="274" y="25"/>
                    <a:pt x="271" y="25"/>
                  </a:cubicBezTo>
                  <a:close/>
                  <a:moveTo>
                    <a:pt x="271" y="25"/>
                  </a:moveTo>
                  <a:cubicBezTo>
                    <a:pt x="271" y="25"/>
                    <a:pt x="271" y="25"/>
                    <a:pt x="27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2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2" grpId="0"/>
      <p:bldP spid="13" grpId="0"/>
      <p:bldP spid="15" grpId="0" animBg="1"/>
      <p:bldP spid="17" grpId="0" animBg="1"/>
      <p:bldP spid="18" grpId="0" animBg="1"/>
      <p:bldP spid="21" grpId="0" animBg="1"/>
      <p:bldP spid="32" grpId="0"/>
      <p:bldP spid="33" grpId="0"/>
      <p:bldP spid="35" grpId="0"/>
      <p:bldP spid="36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成功项目展示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990597" y="3360341"/>
            <a:ext cx="10210807" cy="1754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1819523" y="4223143"/>
            <a:ext cx="1692569" cy="776982"/>
            <a:chOff x="5122025" y="-72714"/>
            <a:chExt cx="2020976" cy="927740"/>
          </a:xfrm>
        </p:grpSpPr>
        <p:sp>
          <p:nvSpPr>
            <p:cNvPr id="37" name="文本框 11"/>
            <p:cNvSpPr txBox="1"/>
            <p:nvPr/>
          </p:nvSpPr>
          <p:spPr>
            <a:xfrm>
              <a:off x="5122026" y="228380"/>
              <a:ext cx="2020975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122025" y="-72714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2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99476" y="4223143"/>
            <a:ext cx="1692569" cy="776982"/>
            <a:chOff x="5122025" y="-72714"/>
            <a:chExt cx="2020976" cy="927740"/>
          </a:xfrm>
        </p:grpSpPr>
        <p:sp>
          <p:nvSpPr>
            <p:cNvPr id="35" name="文本框 17"/>
            <p:cNvSpPr txBox="1"/>
            <p:nvPr/>
          </p:nvSpPr>
          <p:spPr>
            <a:xfrm>
              <a:off x="5122026" y="228380"/>
              <a:ext cx="2020975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5122025" y="-72714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4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56841" y="2140929"/>
            <a:ext cx="1692569" cy="776982"/>
            <a:chOff x="5122025" y="1105449"/>
            <a:chExt cx="2020976" cy="927740"/>
          </a:xfrm>
        </p:grpSpPr>
        <p:sp>
          <p:nvSpPr>
            <p:cNvPr id="32" name="文本框 20"/>
            <p:cNvSpPr txBox="1"/>
            <p:nvPr/>
          </p:nvSpPr>
          <p:spPr>
            <a:xfrm>
              <a:off x="5122026" y="1406543"/>
              <a:ext cx="2020975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5122025" y="1105449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1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36794" y="2140929"/>
            <a:ext cx="1692569" cy="776982"/>
            <a:chOff x="5122025" y="1105449"/>
            <a:chExt cx="2020976" cy="927740"/>
          </a:xfrm>
        </p:grpSpPr>
        <p:sp>
          <p:nvSpPr>
            <p:cNvPr id="28" name="文本框 23"/>
            <p:cNvSpPr txBox="1"/>
            <p:nvPr/>
          </p:nvSpPr>
          <p:spPr>
            <a:xfrm>
              <a:off x="5122026" y="1406543"/>
              <a:ext cx="2020975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>
                  <a:ea typeface="微软雅黑" panose="020B0503020204020204" pitchFamily="34" charset="-122"/>
                </a:rPr>
                <a:t>此部分内容作为文字排版占位显示 （建议使用主题字体）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5122025" y="1105449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lnSpcReduction="1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6"/>
                  </a:solidFill>
                  <a:ea typeface="微软雅黑" panose="020B0503020204020204" pitchFamily="34" charset="-122"/>
                </a:rPr>
                <a:t>标题文本预设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31ED396-5291-41DA-9EBD-BDD38B2DBC8D}"/>
              </a:ext>
            </a:extLst>
          </p:cNvPr>
          <p:cNvGrpSpPr/>
          <p:nvPr/>
        </p:nvGrpSpPr>
        <p:grpSpPr>
          <a:xfrm>
            <a:off x="2130740" y="2921000"/>
            <a:ext cx="1070135" cy="1070134"/>
            <a:chOff x="2130740" y="2921000"/>
            <a:chExt cx="1070135" cy="1070134"/>
          </a:xfrm>
        </p:grpSpPr>
        <p:sp>
          <p:nvSpPr>
            <p:cNvPr id="13" name="椭圆 12"/>
            <p:cNvSpPr/>
            <p:nvPr/>
          </p:nvSpPr>
          <p:spPr>
            <a:xfrm>
              <a:off x="2130740" y="2921000"/>
              <a:ext cx="1070135" cy="1070134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2418088" y="3252463"/>
              <a:ext cx="495439" cy="407208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11C19F7-43D0-4EF5-BD9C-0AD82194DC2B}"/>
              </a:ext>
            </a:extLst>
          </p:cNvPr>
          <p:cNvGrpSpPr/>
          <p:nvPr/>
        </p:nvGrpSpPr>
        <p:grpSpPr>
          <a:xfrm>
            <a:off x="9414513" y="3184842"/>
            <a:ext cx="542449" cy="542449"/>
            <a:chOff x="9414513" y="3184842"/>
            <a:chExt cx="542449" cy="542449"/>
          </a:xfrm>
        </p:grpSpPr>
        <p:sp>
          <p:nvSpPr>
            <p:cNvPr id="16" name="椭圆 15"/>
            <p:cNvSpPr/>
            <p:nvPr/>
          </p:nvSpPr>
          <p:spPr>
            <a:xfrm>
              <a:off x="9414513" y="3184842"/>
              <a:ext cx="542449" cy="542449"/>
            </a:xfrm>
            <a:prstGeom prst="ellipse">
              <a:avLst/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9530200" y="3306186"/>
              <a:ext cx="311075" cy="299761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28E6178-CEA5-4E01-BF65-B62CD657A1F2}"/>
              </a:ext>
            </a:extLst>
          </p:cNvPr>
          <p:cNvGrpSpPr/>
          <p:nvPr/>
        </p:nvGrpSpPr>
        <p:grpSpPr>
          <a:xfrm>
            <a:off x="4734560" y="3184842"/>
            <a:ext cx="542449" cy="542449"/>
            <a:chOff x="4734560" y="3184842"/>
            <a:chExt cx="542449" cy="542449"/>
          </a:xfrm>
        </p:grpSpPr>
        <p:sp>
          <p:nvSpPr>
            <p:cNvPr id="15" name="椭圆 14"/>
            <p:cNvSpPr/>
            <p:nvPr/>
          </p:nvSpPr>
          <p:spPr>
            <a:xfrm>
              <a:off x="4734560" y="3184842"/>
              <a:ext cx="542449" cy="542449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任意多边形: 形状 25"/>
            <p:cNvSpPr>
              <a:spLocks noChangeAspect="1"/>
            </p:cNvSpPr>
            <p:nvPr/>
          </p:nvSpPr>
          <p:spPr bwMode="auto">
            <a:xfrm>
              <a:off x="4853178" y="3303621"/>
              <a:ext cx="305212" cy="304892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4B28DF2-D37D-44A9-A1CB-03E43E2761E6}"/>
              </a:ext>
            </a:extLst>
          </p:cNvPr>
          <p:cNvGrpSpPr/>
          <p:nvPr/>
        </p:nvGrpSpPr>
        <p:grpSpPr>
          <a:xfrm>
            <a:off x="6914992" y="3025299"/>
            <a:ext cx="861537" cy="861536"/>
            <a:chOff x="6914992" y="3025299"/>
            <a:chExt cx="861537" cy="861536"/>
          </a:xfrm>
        </p:grpSpPr>
        <p:sp>
          <p:nvSpPr>
            <p:cNvPr id="14" name="椭圆 13"/>
            <p:cNvSpPr/>
            <p:nvPr/>
          </p:nvSpPr>
          <p:spPr>
            <a:xfrm>
              <a:off x="6914992" y="3025299"/>
              <a:ext cx="861537" cy="861536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/>
            <p:cNvSpPr>
              <a:spLocks/>
            </p:cNvSpPr>
            <p:nvPr/>
          </p:nvSpPr>
          <p:spPr bwMode="auto">
            <a:xfrm>
              <a:off x="7122980" y="3233700"/>
              <a:ext cx="445562" cy="444735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75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0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20640" y="154802"/>
            <a:ext cx="12200257" cy="6547622"/>
          </a:xfrm>
          <a:prstGeom prst="rect">
            <a:avLst/>
          </a:prstGeom>
        </p:spPr>
      </p:pic>
      <p:sp>
        <p:nvSpPr>
          <p:cNvPr id="524" name="文本框 523"/>
          <p:cNvSpPr txBox="1">
            <a:spLocks noChangeArrowheads="1"/>
          </p:cNvSpPr>
          <p:nvPr/>
        </p:nvSpPr>
        <p:spPr bwMode="auto">
          <a:xfrm>
            <a:off x="939750" y="273100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</a:rPr>
              <a:t>目录</a:t>
            </a:r>
          </a:p>
        </p:txBody>
      </p:sp>
      <p:sp>
        <p:nvSpPr>
          <p:cNvPr id="525" name="文本框 524"/>
          <p:cNvSpPr txBox="1"/>
          <p:nvPr/>
        </p:nvSpPr>
        <p:spPr>
          <a:xfrm>
            <a:off x="606326" y="3418567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86736" y="1473747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712866" y="1509903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grpSp>
        <p:nvGrpSpPr>
          <p:cNvPr id="14" name="PA_组合 13"/>
          <p:cNvGrpSpPr/>
          <p:nvPr>
            <p:custDataLst>
              <p:tags r:id="rId2"/>
            </p:custDataLst>
          </p:nvPr>
        </p:nvGrpSpPr>
        <p:grpSpPr>
          <a:xfrm>
            <a:off x="-1935269" y="1480516"/>
            <a:ext cx="3790609" cy="3790609"/>
            <a:chOff x="-1920755" y="1480516"/>
            <a:chExt cx="3790609" cy="3790609"/>
          </a:xfrm>
        </p:grpSpPr>
        <p:sp>
          <p:nvSpPr>
            <p:cNvPr id="13" name="任意多边形: 形状 12"/>
            <p:cNvSpPr/>
            <p:nvPr/>
          </p:nvSpPr>
          <p:spPr>
            <a:xfrm>
              <a:off x="-1920755" y="1480516"/>
              <a:ext cx="3790609" cy="3790609"/>
            </a:xfrm>
            <a:custGeom>
              <a:avLst/>
              <a:gdLst/>
              <a:ahLst/>
              <a:cxnLst/>
              <a:rect l="0" t="0" r="0" b="0"/>
              <a:pathLst>
                <a:path w="3790609" h="3790609">
                  <a:moveTo>
                    <a:pt x="0" y="0"/>
                  </a:moveTo>
                  <a:lnTo>
                    <a:pt x="3790608" y="0"/>
                  </a:lnTo>
                  <a:lnTo>
                    <a:pt x="3790608" y="3790608"/>
                  </a:lnTo>
                  <a:lnTo>
                    <a:pt x="0" y="3790608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PA_Freeform: Shape 41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9646" y="1480516"/>
              <a:ext cx="1860208" cy="1860208"/>
            </a:xfrm>
            <a:custGeom>
              <a:avLst/>
              <a:gdLst>
                <a:gd name="connsiteX0" fmla="*/ 2304256 w 2304256"/>
                <a:gd name="connsiteY0" fmla="*/ 0 h 2304256"/>
                <a:gd name="connsiteX1" fmla="*/ 2304256 w 2304256"/>
                <a:gd name="connsiteY1" fmla="*/ 2304256 h 2304256"/>
                <a:gd name="connsiteX2" fmla="*/ 2304255 w 2304256"/>
                <a:gd name="connsiteY2" fmla="*/ 2304256 h 2304256"/>
                <a:gd name="connsiteX3" fmla="*/ 0 w 2304256"/>
                <a:gd name="connsiteY3" fmla="*/ 1 h 2304256"/>
                <a:gd name="connsiteX4" fmla="*/ 0 w 2304256"/>
                <a:gd name="connsiteY4" fmla="*/ 0 h 2304256"/>
                <a:gd name="connsiteX5" fmla="*/ 2304256 w 2304256"/>
                <a:gd name="connsiteY5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4256" h="2304256">
                  <a:moveTo>
                    <a:pt x="2304256" y="0"/>
                  </a:moveTo>
                  <a:lnTo>
                    <a:pt x="2304256" y="2304256"/>
                  </a:lnTo>
                  <a:lnTo>
                    <a:pt x="2304255" y="2304256"/>
                  </a:lnTo>
                  <a:lnTo>
                    <a:pt x="0" y="1"/>
                  </a:lnTo>
                  <a:lnTo>
                    <a:pt x="0" y="0"/>
                  </a:lnTo>
                  <a:lnTo>
                    <a:pt x="2304256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PA_组合 18"/>
          <p:cNvGrpSpPr/>
          <p:nvPr>
            <p:custDataLst>
              <p:tags r:id="rId3"/>
            </p:custDataLst>
          </p:nvPr>
        </p:nvGrpSpPr>
        <p:grpSpPr>
          <a:xfrm>
            <a:off x="-3784436" y="-408781"/>
            <a:ext cx="7473610" cy="7499010"/>
            <a:chOff x="-3759201" y="-393077"/>
            <a:chExt cx="7473610" cy="7499010"/>
          </a:xfrm>
        </p:grpSpPr>
        <p:grpSp>
          <p:nvGrpSpPr>
            <p:cNvPr id="17" name="PA_组合 16"/>
            <p:cNvGrpSpPr/>
            <p:nvPr>
              <p:custDataLst>
                <p:tags r:id="rId6"/>
              </p:custDataLst>
            </p:nvPr>
          </p:nvGrpSpPr>
          <p:grpSpPr>
            <a:xfrm>
              <a:off x="-14514" y="3340724"/>
              <a:ext cx="3728923" cy="3765209"/>
              <a:chOff x="-14514" y="3340724"/>
              <a:chExt cx="3728923" cy="3765209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0" y="3340724"/>
                <a:ext cx="3714409" cy="3765209"/>
              </a:xfrm>
              <a:custGeom>
                <a:avLst/>
                <a:gdLst/>
                <a:ahLst/>
                <a:cxnLst/>
                <a:rect l="0" t="0" r="0" b="0"/>
                <a:pathLst>
                  <a:path w="3714409" h="3765209">
                    <a:moveTo>
                      <a:pt x="0" y="0"/>
                    </a:moveTo>
                    <a:lnTo>
                      <a:pt x="3714408" y="0"/>
                    </a:lnTo>
                    <a:lnTo>
                      <a:pt x="3714408" y="3765208"/>
                    </a:lnTo>
                    <a:lnTo>
                      <a:pt x="0" y="3765208"/>
                    </a:lnTo>
                    <a:close/>
                  </a:path>
                </a:pathLst>
              </a:custGeom>
              <a:no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A_Freeform: Shape 42"/>
              <p:cNvSpPr/>
              <p:nvPr>
                <p:custDataLst>
                  <p:tags r:id="rId7"/>
                </p:custDataLst>
              </p:nvPr>
            </p:nvSpPr>
            <p:spPr bwMode="auto">
              <a:xfrm rot="10800000">
                <a:off x="-14514" y="3340724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任意多边形: 形状 17"/>
            <p:cNvSpPr/>
            <p:nvPr/>
          </p:nvSpPr>
          <p:spPr>
            <a:xfrm>
              <a:off x="-3759201" y="-393077"/>
              <a:ext cx="7473610" cy="7499010"/>
            </a:xfrm>
            <a:custGeom>
              <a:avLst/>
              <a:gdLst/>
              <a:ahLst/>
              <a:cxnLst/>
              <a:rect l="0" t="0" r="0" b="0"/>
              <a:pathLst>
                <a:path w="7473610" h="7499010">
                  <a:moveTo>
                    <a:pt x="0" y="0"/>
                  </a:moveTo>
                  <a:lnTo>
                    <a:pt x="7473609" y="0"/>
                  </a:lnTo>
                  <a:lnTo>
                    <a:pt x="7473609" y="7499009"/>
                  </a:lnTo>
                  <a:lnTo>
                    <a:pt x="0" y="749900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5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86736" y="2479875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12866" y="2516031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4686736" y="3492038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712866" y="3528194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686736" y="4592101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712866" y="4628257"/>
            <a:ext cx="530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代码展示</a:t>
            </a: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1EE3694-4671-2D43-9371-5A2708D2F426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25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  <p:bldP spid="525" grpId="0"/>
      <p:bldP spid="525" grpId="1"/>
      <p:bldP spid="12" grpId="0"/>
      <p:bldP spid="45" grpId="0"/>
      <p:bldP spid="62" grpId="0"/>
      <p:bldP spid="63" grpId="0"/>
      <p:bldP spid="67" grpId="0"/>
      <p:bldP spid="68" grpId="0"/>
      <p:bldP spid="69" grpId="0"/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成功项目展示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2" name="Straight Connector 28"/>
          <p:cNvCxnSpPr/>
          <p:nvPr/>
        </p:nvCxnSpPr>
        <p:spPr>
          <a:xfrm flipV="1">
            <a:off x="6096000" y="1616621"/>
            <a:ext cx="0" cy="3869780"/>
          </a:xfrm>
          <a:prstGeom prst="line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lowchart: Off-page Connector 29"/>
          <p:cNvSpPr/>
          <p:nvPr/>
        </p:nvSpPr>
        <p:spPr>
          <a:xfrm>
            <a:off x="841193" y="1785933"/>
            <a:ext cx="852303" cy="827902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4" name="TextBox 31"/>
          <p:cNvSpPr txBox="1"/>
          <p:nvPr/>
        </p:nvSpPr>
        <p:spPr>
          <a:xfrm>
            <a:off x="1874765" y="1775118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15" name="TextBox 32"/>
          <p:cNvSpPr txBox="1"/>
          <p:nvPr/>
        </p:nvSpPr>
        <p:spPr>
          <a:xfrm>
            <a:off x="1874764" y="2018163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16" name="Flowchart: Off-page Connector 33"/>
          <p:cNvSpPr/>
          <p:nvPr/>
        </p:nvSpPr>
        <p:spPr>
          <a:xfrm>
            <a:off x="10498504" y="1785932"/>
            <a:ext cx="852303" cy="827905"/>
          </a:xfrm>
          <a:prstGeom prst="flowChartOffpage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91440" anchor="ctr">
            <a:norm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7" name="TextBox 35"/>
          <p:cNvSpPr txBox="1"/>
          <p:nvPr/>
        </p:nvSpPr>
        <p:spPr>
          <a:xfrm>
            <a:off x="9200180" y="1769925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r"/>
            <a:r>
              <a:rPr lang="zh-CN" altLang="en-US" sz="1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18" name="TextBox 36"/>
          <p:cNvSpPr txBox="1"/>
          <p:nvPr/>
        </p:nvSpPr>
        <p:spPr>
          <a:xfrm>
            <a:off x="6583066" y="2023357"/>
            <a:ext cx="3694332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algn="r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19" name="Isosceles Triangle 37"/>
          <p:cNvSpPr/>
          <p:nvPr/>
        </p:nvSpPr>
        <p:spPr bwMode="auto">
          <a:xfrm rot="16200000">
            <a:off x="5694943" y="2038816"/>
            <a:ext cx="297437" cy="322134"/>
          </a:xfrm>
          <a:prstGeom prst="triangl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0" name="Isosceles Triangle 38"/>
          <p:cNvSpPr/>
          <p:nvPr/>
        </p:nvSpPr>
        <p:spPr bwMode="auto">
          <a:xfrm rot="5400000" flipH="1">
            <a:off x="6199620" y="2038816"/>
            <a:ext cx="297437" cy="322134"/>
          </a:xfrm>
          <a:prstGeom prst="triangle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1" name="Flowchart: Off-page Connector 39"/>
          <p:cNvSpPr/>
          <p:nvPr/>
        </p:nvSpPr>
        <p:spPr>
          <a:xfrm>
            <a:off x="841193" y="3137561"/>
            <a:ext cx="852303" cy="827902"/>
          </a:xfrm>
          <a:prstGeom prst="flowChartOffpage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22" name="TextBox 41"/>
          <p:cNvSpPr txBox="1"/>
          <p:nvPr/>
        </p:nvSpPr>
        <p:spPr>
          <a:xfrm>
            <a:off x="1874765" y="3126745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0" b="1" dirty="0">
                <a:solidFill>
                  <a:schemeClr val="accent3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26" name="TextBox 42"/>
          <p:cNvSpPr txBox="1"/>
          <p:nvPr/>
        </p:nvSpPr>
        <p:spPr>
          <a:xfrm>
            <a:off x="1874764" y="3369790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27" name="Flowchart: Off-page Connector 43"/>
          <p:cNvSpPr/>
          <p:nvPr/>
        </p:nvSpPr>
        <p:spPr>
          <a:xfrm>
            <a:off x="10498504" y="3137559"/>
            <a:ext cx="852303" cy="827905"/>
          </a:xfrm>
          <a:prstGeom prst="flowChartOffpageConnector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04</a:t>
            </a:r>
          </a:p>
        </p:txBody>
      </p:sp>
      <p:sp>
        <p:nvSpPr>
          <p:cNvPr id="28" name="TextBox 45"/>
          <p:cNvSpPr txBox="1"/>
          <p:nvPr/>
        </p:nvSpPr>
        <p:spPr>
          <a:xfrm>
            <a:off x="9200180" y="3121553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r"/>
            <a:r>
              <a:rPr lang="zh-CN" altLang="en-US" sz="1400" b="1" dirty="0">
                <a:solidFill>
                  <a:schemeClr val="accent4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31" name="TextBox 46"/>
          <p:cNvSpPr txBox="1"/>
          <p:nvPr/>
        </p:nvSpPr>
        <p:spPr>
          <a:xfrm>
            <a:off x="6583066" y="3374985"/>
            <a:ext cx="3694332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algn="r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32" name="Isosceles Triangle 47"/>
          <p:cNvSpPr/>
          <p:nvPr/>
        </p:nvSpPr>
        <p:spPr bwMode="auto">
          <a:xfrm rot="16200000">
            <a:off x="5694943" y="3390443"/>
            <a:ext cx="297437" cy="322134"/>
          </a:xfrm>
          <a:prstGeom prst="triangle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Isosceles Triangle 48"/>
          <p:cNvSpPr/>
          <p:nvPr/>
        </p:nvSpPr>
        <p:spPr bwMode="auto">
          <a:xfrm rot="5400000" flipH="1">
            <a:off x="6199620" y="3390443"/>
            <a:ext cx="297437" cy="322134"/>
          </a:xfrm>
          <a:prstGeom prst="triangle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Flowchart: Off-page Connector 49"/>
          <p:cNvSpPr/>
          <p:nvPr/>
        </p:nvSpPr>
        <p:spPr>
          <a:xfrm>
            <a:off x="841193" y="4489186"/>
            <a:ext cx="852303" cy="827902"/>
          </a:xfrm>
          <a:prstGeom prst="flowChartOffpage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>
                <a:solidFill>
                  <a:schemeClr val="accent5"/>
                </a:solidFill>
              </a:rPr>
              <a:t>05</a:t>
            </a:r>
          </a:p>
        </p:txBody>
      </p:sp>
      <p:sp>
        <p:nvSpPr>
          <p:cNvPr id="36" name="TextBox 51"/>
          <p:cNvSpPr txBox="1"/>
          <p:nvPr/>
        </p:nvSpPr>
        <p:spPr>
          <a:xfrm>
            <a:off x="1874765" y="4478371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0" b="1" dirty="0">
                <a:solidFill>
                  <a:schemeClr val="accent5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37" name="TextBox 52"/>
          <p:cNvSpPr txBox="1"/>
          <p:nvPr/>
        </p:nvSpPr>
        <p:spPr>
          <a:xfrm>
            <a:off x="1874764" y="4721416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38" name="Flowchart: Off-page Connector 53"/>
          <p:cNvSpPr/>
          <p:nvPr/>
        </p:nvSpPr>
        <p:spPr>
          <a:xfrm>
            <a:off x="10498504" y="4489185"/>
            <a:ext cx="852303" cy="827905"/>
          </a:xfrm>
          <a:prstGeom prst="flowChartOffpageConnec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06</a:t>
            </a:r>
          </a:p>
        </p:txBody>
      </p:sp>
      <p:sp>
        <p:nvSpPr>
          <p:cNvPr id="39" name="TextBox 55"/>
          <p:cNvSpPr txBox="1"/>
          <p:nvPr/>
        </p:nvSpPr>
        <p:spPr>
          <a:xfrm>
            <a:off x="9200180" y="4473179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pPr algn="r"/>
            <a:r>
              <a:rPr lang="zh-CN" altLang="en-US" sz="1400" b="1" dirty="0">
                <a:solidFill>
                  <a:schemeClr val="accent6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40" name="TextBox 56"/>
          <p:cNvSpPr txBox="1"/>
          <p:nvPr/>
        </p:nvSpPr>
        <p:spPr>
          <a:xfrm>
            <a:off x="6583066" y="4726611"/>
            <a:ext cx="3694332" cy="455959"/>
          </a:xfrm>
          <a:prstGeom prst="rect">
            <a:avLst/>
          </a:prstGeom>
          <a:noFill/>
        </p:spPr>
        <p:txBody>
          <a:bodyPr wrap="square" lIns="0" tIns="0" rIns="0" bIns="0" anchor="t">
            <a:norm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此部分内容作为文字排版占位显示（建议使用主题字体）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如需更改请在（设置形状格式）菜单下（文本选项）中调整</a:t>
            </a:r>
          </a:p>
        </p:txBody>
      </p:sp>
      <p:sp>
        <p:nvSpPr>
          <p:cNvPr id="41" name="Isosceles Triangle 57"/>
          <p:cNvSpPr/>
          <p:nvPr/>
        </p:nvSpPr>
        <p:spPr bwMode="auto">
          <a:xfrm rot="16200000">
            <a:off x="5694943" y="4742069"/>
            <a:ext cx="297437" cy="322134"/>
          </a:xfrm>
          <a:prstGeom prst="triangle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2" name="Isosceles Triangle 58"/>
          <p:cNvSpPr/>
          <p:nvPr/>
        </p:nvSpPr>
        <p:spPr bwMode="auto">
          <a:xfrm rot="5400000" flipH="1">
            <a:off x="6199620" y="4742069"/>
            <a:ext cx="297437" cy="322134"/>
          </a:xfrm>
          <a:prstGeom prst="triangle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9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/>
      <p:bldP spid="26" grpId="0"/>
      <p:bldP spid="27" grpId="0" animBg="1"/>
      <p:bldP spid="28" grpId="0"/>
      <p:bldP spid="31" grpId="0"/>
      <p:bldP spid="32" grpId="0" animBg="1"/>
      <p:bldP spid="33" grpId="0" animBg="1"/>
      <p:bldP spid="35" grpId="0" animBg="1"/>
      <p:bldP spid="36" grpId="0"/>
      <p:bldP spid="37" grpId="0"/>
      <p:bldP spid="38" grpId="0" animBg="1"/>
      <p:bldP spid="39" grpId="0"/>
      <p:bldP spid="40" grpId="0"/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成功项目展示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1FC43A5-000A-412F-9E20-303D6CB4CD9A}"/>
              </a:ext>
            </a:extLst>
          </p:cNvPr>
          <p:cNvGrpSpPr/>
          <p:nvPr/>
        </p:nvGrpSpPr>
        <p:grpSpPr>
          <a:xfrm>
            <a:off x="4359424" y="3276600"/>
            <a:ext cx="3473152" cy="2899588"/>
            <a:chOff x="4359424" y="3276600"/>
            <a:chExt cx="3473152" cy="289958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17FE3CB-2C08-42BD-86A8-825B56202B4D}"/>
                </a:ext>
              </a:extLst>
            </p:cNvPr>
            <p:cNvGrpSpPr/>
            <p:nvPr/>
          </p:nvGrpSpPr>
          <p:grpSpPr>
            <a:xfrm>
              <a:off x="4359424" y="3276600"/>
              <a:ext cx="2988950" cy="2899588"/>
              <a:chOff x="4359424" y="3276600"/>
              <a:chExt cx="2988950" cy="2899588"/>
            </a:xfrm>
          </p:grpSpPr>
          <p:sp>
            <p:nvSpPr>
              <p:cNvPr id="12" name="Oval 33"/>
              <p:cNvSpPr>
                <a:spLocks noChangeAspect="1"/>
              </p:cNvSpPr>
              <p:nvPr/>
            </p:nvSpPr>
            <p:spPr>
              <a:xfrm>
                <a:off x="6022217" y="3276600"/>
                <a:ext cx="152400" cy="152400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3" name="Group 2"/>
              <p:cNvGrpSpPr/>
              <p:nvPr/>
            </p:nvGrpSpPr>
            <p:grpSpPr>
              <a:xfrm>
                <a:off x="4359424" y="3681028"/>
                <a:ext cx="2988950" cy="2495160"/>
                <a:chOff x="4359424" y="3681028"/>
                <a:chExt cx="2988950" cy="2495160"/>
              </a:xfrm>
            </p:grpSpPr>
            <p:sp>
              <p:nvSpPr>
                <p:cNvPr id="70" name="Oval 4"/>
                <p:cNvSpPr>
                  <a:spLocks/>
                </p:cNvSpPr>
                <p:nvPr/>
              </p:nvSpPr>
              <p:spPr bwMode="auto">
                <a:xfrm>
                  <a:off x="4853214" y="3681028"/>
                  <a:ext cx="2495160" cy="249516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1" name="Group 1"/>
                <p:cNvGrpSpPr/>
                <p:nvPr/>
              </p:nvGrpSpPr>
              <p:grpSpPr>
                <a:xfrm>
                  <a:off x="4359424" y="3692215"/>
                  <a:ext cx="2976945" cy="2306214"/>
                  <a:chOff x="4359424" y="3692215"/>
                  <a:chExt cx="2976945" cy="2306214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sp>
                <p:nvSpPr>
                  <p:cNvPr id="72" name="Freeform: Shape 5"/>
                  <p:cNvSpPr>
                    <a:spLocks/>
                  </p:cNvSpPr>
                  <p:nvPr/>
                </p:nvSpPr>
                <p:spPr bwMode="auto">
                  <a:xfrm>
                    <a:off x="5481366" y="5974438"/>
                    <a:ext cx="7634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3" name="Freeform: Shape 6"/>
                  <p:cNvSpPr>
                    <a:spLocks/>
                  </p:cNvSpPr>
                  <p:nvPr/>
                </p:nvSpPr>
                <p:spPr bwMode="auto">
                  <a:xfrm>
                    <a:off x="6891437" y="4030001"/>
                    <a:ext cx="69795" cy="38169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2 w 9"/>
                      <a:gd name="T3" fmla="*/ 4 h 5"/>
                      <a:gd name="T4" fmla="*/ 5 w 9"/>
                      <a:gd name="T5" fmla="*/ 4 h 5"/>
                      <a:gd name="T6" fmla="*/ 7 w 9"/>
                      <a:gd name="T7" fmla="*/ 4 h 5"/>
                      <a:gd name="T8" fmla="*/ 9 w 9"/>
                      <a:gd name="T9" fmla="*/ 5 h 5"/>
                      <a:gd name="T10" fmla="*/ 5 w 9"/>
                      <a:gd name="T11" fmla="*/ 1 h 5"/>
                      <a:gd name="T12" fmla="*/ 2 w 9"/>
                      <a:gd name="T13" fmla="*/ 0 h 5"/>
                      <a:gd name="T14" fmla="*/ 1 w 9"/>
                      <a:gd name="T1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2"/>
                          <a:pt x="2" y="2"/>
                          <a:pt x="2" y="4"/>
                        </a:cubicBezTo>
                        <a:cubicBezTo>
                          <a:pt x="3" y="5"/>
                          <a:pt x="4" y="4"/>
                          <a:pt x="5" y="4"/>
                        </a:cubicBezTo>
                        <a:cubicBezTo>
                          <a:pt x="5" y="3"/>
                          <a:pt x="5" y="3"/>
                          <a:pt x="7" y="4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4"/>
                          <a:pt x="6" y="2"/>
                          <a:pt x="5" y="1"/>
                        </a:cubicBezTo>
                        <a:cubicBezTo>
                          <a:pt x="4" y="1"/>
                          <a:pt x="3" y="1"/>
                          <a:pt x="2" y="0"/>
                        </a:cubicBezTo>
                        <a:cubicBezTo>
                          <a:pt x="1" y="0"/>
                          <a:pt x="0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Freeform: Shape 7"/>
                  <p:cNvSpPr>
                    <a:spLocks/>
                  </p:cNvSpPr>
                  <p:nvPr/>
                </p:nvSpPr>
                <p:spPr bwMode="auto">
                  <a:xfrm>
                    <a:off x="6852177" y="4084529"/>
                    <a:ext cx="39260" cy="45803"/>
                  </a:xfrm>
                  <a:custGeom>
                    <a:avLst/>
                    <a:gdLst>
                      <a:gd name="T0" fmla="*/ 5 w 5"/>
                      <a:gd name="T1" fmla="*/ 5 h 6"/>
                      <a:gd name="T2" fmla="*/ 0 w 5"/>
                      <a:gd name="T3" fmla="*/ 3 h 6"/>
                      <a:gd name="T4" fmla="*/ 5 w 5"/>
                      <a:gd name="T5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" h="6">
                        <a:moveTo>
                          <a:pt x="5" y="5"/>
                        </a:moveTo>
                        <a:cubicBezTo>
                          <a:pt x="5" y="4"/>
                          <a:pt x="1" y="0"/>
                          <a:pt x="0" y="3"/>
                        </a:cubicBezTo>
                        <a:cubicBezTo>
                          <a:pt x="0" y="4"/>
                          <a:pt x="4" y="6"/>
                          <a:pt x="5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Freeform: Shape 8"/>
                  <p:cNvSpPr>
                    <a:spLocks/>
                  </p:cNvSpPr>
                  <p:nvPr/>
                </p:nvSpPr>
                <p:spPr bwMode="auto">
                  <a:xfrm>
                    <a:off x="4907741" y="4681055"/>
                    <a:ext cx="45803" cy="92696"/>
                  </a:xfrm>
                  <a:custGeom>
                    <a:avLst/>
                    <a:gdLst>
                      <a:gd name="T0" fmla="*/ 2 w 6"/>
                      <a:gd name="T1" fmla="*/ 9 h 12"/>
                      <a:gd name="T2" fmla="*/ 5 w 6"/>
                      <a:gd name="T3" fmla="*/ 11 h 12"/>
                      <a:gd name="T4" fmla="*/ 3 w 6"/>
                      <a:gd name="T5" fmla="*/ 6 h 12"/>
                      <a:gd name="T6" fmla="*/ 1 w 6"/>
                      <a:gd name="T7" fmla="*/ 1 h 12"/>
                      <a:gd name="T8" fmla="*/ 1 w 6"/>
                      <a:gd name="T9" fmla="*/ 0 h 12"/>
                      <a:gd name="T10" fmla="*/ 0 w 6"/>
                      <a:gd name="T11" fmla="*/ 4 h 12"/>
                      <a:gd name="T12" fmla="*/ 1 w 6"/>
                      <a:gd name="T13" fmla="*/ 7 h 12"/>
                      <a:gd name="T14" fmla="*/ 2 w 6"/>
                      <a:gd name="T15" fmla="*/ 9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2" y="9"/>
                        </a:moveTo>
                        <a:cubicBezTo>
                          <a:pt x="3" y="9"/>
                          <a:pt x="4" y="12"/>
                          <a:pt x="5" y="11"/>
                        </a:cubicBezTo>
                        <a:cubicBezTo>
                          <a:pt x="6" y="9"/>
                          <a:pt x="3" y="7"/>
                          <a:pt x="3" y="6"/>
                        </a:cubicBezTo>
                        <a:cubicBezTo>
                          <a:pt x="2" y="5"/>
                          <a:pt x="3" y="3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0" y="2"/>
                          <a:pt x="0" y="3"/>
                          <a:pt x="0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8"/>
                          <a:pt x="2" y="8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Freeform: Shape 9"/>
                  <p:cNvSpPr>
                    <a:spLocks/>
                  </p:cNvSpPr>
                  <p:nvPr/>
                </p:nvSpPr>
                <p:spPr bwMode="auto">
                  <a:xfrm>
                    <a:off x="5294883" y="3990742"/>
                    <a:ext cx="46893" cy="31626"/>
                  </a:xfrm>
                  <a:custGeom>
                    <a:avLst/>
                    <a:gdLst>
                      <a:gd name="T0" fmla="*/ 1 w 6"/>
                      <a:gd name="T1" fmla="*/ 4 h 4"/>
                      <a:gd name="T2" fmla="*/ 3 w 6"/>
                      <a:gd name="T3" fmla="*/ 3 h 4"/>
                      <a:gd name="T4" fmla="*/ 6 w 6"/>
                      <a:gd name="T5" fmla="*/ 1 h 4"/>
                      <a:gd name="T6" fmla="*/ 5 w 6"/>
                      <a:gd name="T7" fmla="*/ 0 h 4"/>
                      <a:gd name="T8" fmla="*/ 0 w 6"/>
                      <a:gd name="T9" fmla="*/ 4 h 4"/>
                      <a:gd name="T10" fmla="*/ 1 w 6"/>
                      <a:gd name="T11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" h="4">
                        <a:moveTo>
                          <a:pt x="1" y="4"/>
                        </a:moveTo>
                        <a:cubicBezTo>
                          <a:pt x="1" y="4"/>
                          <a:pt x="3" y="3"/>
                          <a:pt x="3" y="3"/>
                        </a:cubicBezTo>
                        <a:cubicBezTo>
                          <a:pt x="4" y="3"/>
                          <a:pt x="6" y="2"/>
                          <a:pt x="6" y="1"/>
                        </a:cubicBezTo>
                        <a:cubicBezTo>
                          <a:pt x="6" y="0"/>
                          <a:pt x="5" y="0"/>
                          <a:pt x="5" y="0"/>
                        </a:cubicBezTo>
                        <a:cubicBezTo>
                          <a:pt x="3" y="1"/>
                          <a:pt x="2" y="3"/>
                          <a:pt x="0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7" name="Freeform: Shape 10"/>
                  <p:cNvSpPr>
                    <a:spLocks/>
                  </p:cNvSpPr>
                  <p:nvPr/>
                </p:nvSpPr>
                <p:spPr bwMode="auto">
                  <a:xfrm>
                    <a:off x="5357044" y="3920947"/>
                    <a:ext cx="262821" cy="154857"/>
                  </a:xfrm>
                  <a:custGeom>
                    <a:avLst/>
                    <a:gdLst>
                      <a:gd name="T0" fmla="*/ 0 w 34"/>
                      <a:gd name="T1" fmla="*/ 7 h 20"/>
                      <a:gd name="T2" fmla="*/ 2 w 34"/>
                      <a:gd name="T3" fmla="*/ 6 h 20"/>
                      <a:gd name="T4" fmla="*/ 3 w 34"/>
                      <a:gd name="T5" fmla="*/ 5 h 20"/>
                      <a:gd name="T6" fmla="*/ 4 w 34"/>
                      <a:gd name="T7" fmla="*/ 7 h 20"/>
                      <a:gd name="T8" fmla="*/ 6 w 34"/>
                      <a:gd name="T9" fmla="*/ 7 h 20"/>
                      <a:gd name="T10" fmla="*/ 5 w 34"/>
                      <a:gd name="T11" fmla="*/ 10 h 20"/>
                      <a:gd name="T12" fmla="*/ 4 w 34"/>
                      <a:gd name="T13" fmla="*/ 11 h 20"/>
                      <a:gd name="T14" fmla="*/ 7 w 34"/>
                      <a:gd name="T15" fmla="*/ 11 h 20"/>
                      <a:gd name="T16" fmla="*/ 9 w 34"/>
                      <a:gd name="T17" fmla="*/ 9 h 20"/>
                      <a:gd name="T18" fmla="*/ 11 w 34"/>
                      <a:gd name="T19" fmla="*/ 8 h 20"/>
                      <a:gd name="T20" fmla="*/ 11 w 34"/>
                      <a:gd name="T21" fmla="*/ 10 h 20"/>
                      <a:gd name="T22" fmla="*/ 8 w 34"/>
                      <a:gd name="T23" fmla="*/ 12 h 20"/>
                      <a:gd name="T24" fmla="*/ 5 w 34"/>
                      <a:gd name="T25" fmla="*/ 13 h 20"/>
                      <a:gd name="T26" fmla="*/ 2 w 34"/>
                      <a:gd name="T27" fmla="*/ 14 h 20"/>
                      <a:gd name="T28" fmla="*/ 2 w 34"/>
                      <a:gd name="T29" fmla="*/ 17 h 20"/>
                      <a:gd name="T30" fmla="*/ 4 w 34"/>
                      <a:gd name="T31" fmla="*/ 16 h 20"/>
                      <a:gd name="T32" fmla="*/ 10 w 34"/>
                      <a:gd name="T33" fmla="*/ 16 h 20"/>
                      <a:gd name="T34" fmla="*/ 13 w 34"/>
                      <a:gd name="T35" fmla="*/ 17 h 20"/>
                      <a:gd name="T36" fmla="*/ 15 w 34"/>
                      <a:gd name="T37" fmla="*/ 18 h 20"/>
                      <a:gd name="T38" fmla="*/ 17 w 34"/>
                      <a:gd name="T39" fmla="*/ 18 h 20"/>
                      <a:gd name="T40" fmla="*/ 19 w 34"/>
                      <a:gd name="T41" fmla="*/ 19 h 20"/>
                      <a:gd name="T42" fmla="*/ 22 w 34"/>
                      <a:gd name="T43" fmla="*/ 19 h 20"/>
                      <a:gd name="T44" fmla="*/ 24 w 34"/>
                      <a:gd name="T45" fmla="*/ 18 h 20"/>
                      <a:gd name="T46" fmla="*/ 26 w 34"/>
                      <a:gd name="T47" fmla="*/ 18 h 20"/>
                      <a:gd name="T48" fmla="*/ 26 w 34"/>
                      <a:gd name="T49" fmla="*/ 15 h 20"/>
                      <a:gd name="T50" fmla="*/ 22 w 34"/>
                      <a:gd name="T51" fmla="*/ 13 h 20"/>
                      <a:gd name="T52" fmla="*/ 22 w 34"/>
                      <a:gd name="T53" fmla="*/ 12 h 20"/>
                      <a:gd name="T54" fmla="*/ 26 w 34"/>
                      <a:gd name="T55" fmla="*/ 13 h 20"/>
                      <a:gd name="T56" fmla="*/ 29 w 34"/>
                      <a:gd name="T57" fmla="*/ 13 h 20"/>
                      <a:gd name="T58" fmla="*/ 32 w 34"/>
                      <a:gd name="T59" fmla="*/ 12 h 20"/>
                      <a:gd name="T60" fmla="*/ 34 w 34"/>
                      <a:gd name="T61" fmla="*/ 10 h 20"/>
                      <a:gd name="T62" fmla="*/ 28 w 34"/>
                      <a:gd name="T63" fmla="*/ 9 h 20"/>
                      <a:gd name="T64" fmla="*/ 25 w 34"/>
                      <a:gd name="T65" fmla="*/ 7 h 20"/>
                      <a:gd name="T66" fmla="*/ 22 w 34"/>
                      <a:gd name="T67" fmla="*/ 7 h 20"/>
                      <a:gd name="T68" fmla="*/ 22 w 34"/>
                      <a:gd name="T69" fmla="*/ 3 h 20"/>
                      <a:gd name="T70" fmla="*/ 14 w 34"/>
                      <a:gd name="T71" fmla="*/ 2 h 20"/>
                      <a:gd name="T72" fmla="*/ 8 w 34"/>
                      <a:gd name="T73" fmla="*/ 0 h 20"/>
                      <a:gd name="T74" fmla="*/ 0 w 34"/>
                      <a:gd name="T75" fmla="*/ 7 h 20"/>
                      <a:gd name="T76" fmla="*/ 0 w 34"/>
                      <a:gd name="T77" fmla="*/ 7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4" h="20">
                        <a:moveTo>
                          <a:pt x="0" y="7"/>
                        </a:moveTo>
                        <a:cubicBezTo>
                          <a:pt x="0" y="7"/>
                          <a:pt x="2" y="7"/>
                          <a:pt x="2" y="6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5"/>
                          <a:pt x="2" y="7"/>
                          <a:pt x="4" y="7"/>
                        </a:cubicBezTo>
                        <a:cubicBezTo>
                          <a:pt x="5" y="6"/>
                          <a:pt x="5" y="6"/>
                          <a:pt x="6" y="7"/>
                        </a:cubicBezTo>
                        <a:cubicBezTo>
                          <a:pt x="7" y="7"/>
                          <a:pt x="5" y="9"/>
                          <a:pt x="5" y="10"/>
                        </a:cubicBezTo>
                        <a:cubicBezTo>
                          <a:pt x="4" y="10"/>
                          <a:pt x="3" y="11"/>
                          <a:pt x="4" y="11"/>
                        </a:cubicBezTo>
                        <a:cubicBezTo>
                          <a:pt x="6" y="11"/>
                          <a:pt x="7" y="11"/>
                          <a:pt x="7" y="11"/>
                        </a:cubicBezTo>
                        <a:cubicBezTo>
                          <a:pt x="7" y="11"/>
                          <a:pt x="8" y="9"/>
                          <a:pt x="9" y="9"/>
                        </a:cubicBezTo>
                        <a:cubicBezTo>
                          <a:pt x="9" y="8"/>
                          <a:pt x="10" y="8"/>
                          <a:pt x="11" y="8"/>
                        </a:cubicBezTo>
                        <a:cubicBezTo>
                          <a:pt x="11" y="9"/>
                          <a:pt x="14" y="9"/>
                          <a:pt x="11" y="10"/>
                        </a:cubicBezTo>
                        <a:cubicBezTo>
                          <a:pt x="9" y="11"/>
                          <a:pt x="8" y="11"/>
                          <a:pt x="8" y="12"/>
                        </a:cubicBezTo>
                        <a:cubicBezTo>
                          <a:pt x="7" y="13"/>
                          <a:pt x="7" y="14"/>
                          <a:pt x="5" y="13"/>
                        </a:cubicBezTo>
                        <a:cubicBezTo>
                          <a:pt x="3" y="13"/>
                          <a:pt x="2" y="13"/>
                          <a:pt x="2" y="14"/>
                        </a:cubicBezTo>
                        <a:cubicBezTo>
                          <a:pt x="1" y="15"/>
                          <a:pt x="1" y="17"/>
                          <a:pt x="2" y="17"/>
                        </a:cubicBezTo>
                        <a:cubicBezTo>
                          <a:pt x="3" y="17"/>
                          <a:pt x="3" y="17"/>
                          <a:pt x="4" y="16"/>
                        </a:cubicBezTo>
                        <a:cubicBezTo>
                          <a:pt x="5" y="16"/>
                          <a:pt x="9" y="16"/>
                          <a:pt x="10" y="16"/>
                        </a:cubicBezTo>
                        <a:cubicBezTo>
                          <a:pt x="11" y="16"/>
                          <a:pt x="12" y="17"/>
                          <a:pt x="13" y="17"/>
                        </a:cubicBezTo>
                        <a:cubicBezTo>
                          <a:pt x="13" y="17"/>
                          <a:pt x="14" y="18"/>
                          <a:pt x="15" y="18"/>
                        </a:cubicBezTo>
                        <a:cubicBezTo>
                          <a:pt x="16" y="19"/>
                          <a:pt x="16" y="17"/>
                          <a:pt x="17" y="18"/>
                        </a:cubicBezTo>
                        <a:cubicBezTo>
                          <a:pt x="19" y="19"/>
                          <a:pt x="18" y="19"/>
                          <a:pt x="19" y="19"/>
                        </a:cubicBezTo>
                        <a:cubicBezTo>
                          <a:pt x="20" y="19"/>
                          <a:pt x="22" y="19"/>
                          <a:pt x="22" y="19"/>
                        </a:cubicBezTo>
                        <a:cubicBezTo>
                          <a:pt x="22" y="19"/>
                          <a:pt x="22" y="17"/>
                          <a:pt x="24" y="18"/>
                        </a:cubicBezTo>
                        <a:cubicBezTo>
                          <a:pt x="25" y="18"/>
                          <a:pt x="26" y="20"/>
                          <a:pt x="26" y="18"/>
                        </a:cubicBezTo>
                        <a:cubicBezTo>
                          <a:pt x="26" y="17"/>
                          <a:pt x="27" y="16"/>
                          <a:pt x="26" y="15"/>
                        </a:cubicBezTo>
                        <a:cubicBezTo>
                          <a:pt x="24" y="14"/>
                          <a:pt x="22" y="14"/>
                          <a:pt x="22" y="13"/>
                        </a:cubicBezTo>
                        <a:cubicBezTo>
                          <a:pt x="22" y="13"/>
                          <a:pt x="22" y="12"/>
                          <a:pt x="22" y="12"/>
                        </a:cubicBezTo>
                        <a:cubicBezTo>
                          <a:pt x="23" y="11"/>
                          <a:pt x="25" y="12"/>
                          <a:pt x="26" y="13"/>
                        </a:cubicBezTo>
                        <a:cubicBezTo>
                          <a:pt x="27" y="13"/>
                          <a:pt x="28" y="14"/>
                          <a:pt x="29" y="13"/>
                        </a:cubicBezTo>
                        <a:cubicBezTo>
                          <a:pt x="30" y="13"/>
                          <a:pt x="31" y="12"/>
                          <a:pt x="32" y="12"/>
                        </a:cubicBezTo>
                        <a:cubicBezTo>
                          <a:pt x="32" y="11"/>
                          <a:pt x="34" y="10"/>
                          <a:pt x="34" y="10"/>
                        </a:cubicBezTo>
                        <a:cubicBezTo>
                          <a:pt x="34" y="10"/>
                          <a:pt x="29" y="9"/>
                          <a:pt x="28" y="9"/>
                        </a:cubicBezTo>
                        <a:cubicBezTo>
                          <a:pt x="28" y="8"/>
                          <a:pt x="26" y="7"/>
                          <a:pt x="25" y="7"/>
                        </a:cubicBezTo>
                        <a:cubicBezTo>
                          <a:pt x="25" y="7"/>
                          <a:pt x="23" y="8"/>
                          <a:pt x="22" y="7"/>
                        </a:cubicBezTo>
                        <a:cubicBezTo>
                          <a:pt x="22" y="5"/>
                          <a:pt x="22" y="3"/>
                          <a:pt x="22" y="3"/>
                        </a:cubicBezTo>
                        <a:cubicBezTo>
                          <a:pt x="21" y="3"/>
                          <a:pt x="15" y="3"/>
                          <a:pt x="14" y="2"/>
                        </a:cubicBezTo>
                        <a:cubicBezTo>
                          <a:pt x="13" y="2"/>
                          <a:pt x="10" y="1"/>
                          <a:pt x="8" y="0"/>
                        </a:cubicBezTo>
                        <a:cubicBezTo>
                          <a:pt x="5" y="2"/>
                          <a:pt x="3" y="4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8" name="Freeform: Shape 11"/>
                  <p:cNvSpPr>
                    <a:spLocks/>
                  </p:cNvSpPr>
                  <p:nvPr/>
                </p:nvSpPr>
                <p:spPr bwMode="auto">
                  <a:xfrm>
                    <a:off x="4915375" y="4068170"/>
                    <a:ext cx="1085089" cy="1930259"/>
                  </a:xfrm>
                  <a:custGeom>
                    <a:avLst/>
                    <a:gdLst>
                      <a:gd name="T0" fmla="*/ 82 w 140"/>
                      <a:gd name="T1" fmla="*/ 249 h 249"/>
                      <a:gd name="T2" fmla="*/ 81 w 140"/>
                      <a:gd name="T3" fmla="*/ 242 h 249"/>
                      <a:gd name="T4" fmla="*/ 86 w 140"/>
                      <a:gd name="T5" fmla="*/ 233 h 249"/>
                      <a:gd name="T6" fmla="*/ 89 w 140"/>
                      <a:gd name="T7" fmla="*/ 227 h 249"/>
                      <a:gd name="T8" fmla="*/ 95 w 140"/>
                      <a:gd name="T9" fmla="*/ 217 h 249"/>
                      <a:gd name="T10" fmla="*/ 109 w 140"/>
                      <a:gd name="T11" fmla="*/ 211 h 249"/>
                      <a:gd name="T12" fmla="*/ 122 w 140"/>
                      <a:gd name="T13" fmla="*/ 197 h 249"/>
                      <a:gd name="T14" fmla="*/ 133 w 140"/>
                      <a:gd name="T15" fmla="*/ 175 h 249"/>
                      <a:gd name="T16" fmla="*/ 127 w 140"/>
                      <a:gd name="T17" fmla="*/ 151 h 249"/>
                      <a:gd name="T18" fmla="*/ 109 w 140"/>
                      <a:gd name="T19" fmla="*/ 150 h 249"/>
                      <a:gd name="T20" fmla="*/ 109 w 140"/>
                      <a:gd name="T21" fmla="*/ 141 h 249"/>
                      <a:gd name="T22" fmla="*/ 90 w 140"/>
                      <a:gd name="T23" fmla="*/ 124 h 249"/>
                      <a:gd name="T24" fmla="*/ 84 w 140"/>
                      <a:gd name="T25" fmla="*/ 119 h 249"/>
                      <a:gd name="T26" fmla="*/ 72 w 140"/>
                      <a:gd name="T27" fmla="*/ 118 h 249"/>
                      <a:gd name="T28" fmla="*/ 65 w 140"/>
                      <a:gd name="T29" fmla="*/ 113 h 249"/>
                      <a:gd name="T30" fmla="*/ 50 w 140"/>
                      <a:gd name="T31" fmla="*/ 119 h 249"/>
                      <a:gd name="T32" fmla="*/ 41 w 140"/>
                      <a:gd name="T33" fmla="*/ 104 h 249"/>
                      <a:gd name="T34" fmla="*/ 36 w 140"/>
                      <a:gd name="T35" fmla="*/ 92 h 249"/>
                      <a:gd name="T36" fmla="*/ 23 w 140"/>
                      <a:gd name="T37" fmla="*/ 98 h 249"/>
                      <a:gd name="T38" fmla="*/ 25 w 140"/>
                      <a:gd name="T39" fmla="*/ 74 h 249"/>
                      <a:gd name="T40" fmla="*/ 40 w 140"/>
                      <a:gd name="T41" fmla="*/ 71 h 249"/>
                      <a:gd name="T42" fmla="*/ 49 w 140"/>
                      <a:gd name="T43" fmla="*/ 78 h 249"/>
                      <a:gd name="T44" fmla="*/ 57 w 140"/>
                      <a:gd name="T45" fmla="*/ 53 h 249"/>
                      <a:gd name="T46" fmla="*/ 65 w 140"/>
                      <a:gd name="T47" fmla="*/ 46 h 249"/>
                      <a:gd name="T48" fmla="*/ 76 w 140"/>
                      <a:gd name="T49" fmla="*/ 37 h 249"/>
                      <a:gd name="T50" fmla="*/ 88 w 140"/>
                      <a:gd name="T51" fmla="*/ 32 h 249"/>
                      <a:gd name="T52" fmla="*/ 80 w 140"/>
                      <a:gd name="T53" fmla="*/ 30 h 249"/>
                      <a:gd name="T54" fmla="*/ 72 w 140"/>
                      <a:gd name="T55" fmla="*/ 26 h 249"/>
                      <a:gd name="T56" fmla="*/ 86 w 140"/>
                      <a:gd name="T57" fmla="*/ 25 h 249"/>
                      <a:gd name="T58" fmla="*/ 91 w 140"/>
                      <a:gd name="T59" fmla="*/ 28 h 249"/>
                      <a:gd name="T60" fmla="*/ 102 w 140"/>
                      <a:gd name="T61" fmla="*/ 30 h 249"/>
                      <a:gd name="T62" fmla="*/ 96 w 140"/>
                      <a:gd name="T63" fmla="*/ 23 h 249"/>
                      <a:gd name="T64" fmla="*/ 88 w 140"/>
                      <a:gd name="T65" fmla="*/ 12 h 249"/>
                      <a:gd name="T66" fmla="*/ 73 w 140"/>
                      <a:gd name="T67" fmla="*/ 6 h 249"/>
                      <a:gd name="T68" fmla="*/ 58 w 140"/>
                      <a:gd name="T69" fmla="*/ 4 h 249"/>
                      <a:gd name="T70" fmla="*/ 56 w 140"/>
                      <a:gd name="T71" fmla="*/ 15 h 249"/>
                      <a:gd name="T72" fmla="*/ 51 w 140"/>
                      <a:gd name="T73" fmla="*/ 21 h 249"/>
                      <a:gd name="T74" fmla="*/ 42 w 140"/>
                      <a:gd name="T75" fmla="*/ 15 h 249"/>
                      <a:gd name="T76" fmla="*/ 2 w 140"/>
                      <a:gd name="T77" fmla="*/ 80 h 249"/>
                      <a:gd name="T78" fmla="*/ 14 w 140"/>
                      <a:gd name="T79" fmla="*/ 101 h 249"/>
                      <a:gd name="T80" fmla="*/ 27 w 140"/>
                      <a:gd name="T81" fmla="*/ 107 h 249"/>
                      <a:gd name="T82" fmla="*/ 40 w 140"/>
                      <a:gd name="T83" fmla="*/ 120 h 249"/>
                      <a:gd name="T84" fmla="*/ 52 w 140"/>
                      <a:gd name="T85" fmla="*/ 123 h 249"/>
                      <a:gd name="T86" fmla="*/ 48 w 140"/>
                      <a:gd name="T87" fmla="*/ 144 h 249"/>
                      <a:gd name="T88" fmla="*/ 58 w 140"/>
                      <a:gd name="T89" fmla="*/ 174 h 249"/>
                      <a:gd name="T90" fmla="*/ 71 w 140"/>
                      <a:gd name="T91" fmla="*/ 198 h 249"/>
                      <a:gd name="T92" fmla="*/ 70 w 140"/>
                      <a:gd name="T93" fmla="*/ 217 h 249"/>
                      <a:gd name="T94" fmla="*/ 70 w 140"/>
                      <a:gd name="T95" fmla="*/ 231 h 249"/>
                      <a:gd name="T96" fmla="*/ 71 w 140"/>
                      <a:gd name="T97" fmla="*/ 241 h 249"/>
                      <a:gd name="T98" fmla="*/ 75 w 140"/>
                      <a:gd name="T99" fmla="*/ 247 h 249"/>
                      <a:gd name="T100" fmla="*/ 54 w 140"/>
                      <a:gd name="T101" fmla="*/ 42 h 249"/>
                      <a:gd name="T102" fmla="*/ 55 w 140"/>
                      <a:gd name="T103" fmla="*/ 38 h 249"/>
                      <a:gd name="T104" fmla="*/ 48 w 140"/>
                      <a:gd name="T105" fmla="*/ 42 h 249"/>
                      <a:gd name="T106" fmla="*/ 39 w 140"/>
                      <a:gd name="T107" fmla="*/ 46 h 249"/>
                      <a:gd name="T108" fmla="*/ 50 w 140"/>
                      <a:gd name="T109" fmla="*/ 34 h 249"/>
                      <a:gd name="T110" fmla="*/ 40 w 140"/>
                      <a:gd name="T111" fmla="*/ 32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140" h="249">
                        <a:moveTo>
                          <a:pt x="77" y="248"/>
                        </a:moveTo>
                        <a:cubicBezTo>
                          <a:pt x="78" y="248"/>
                          <a:pt x="79" y="248"/>
                          <a:pt x="78" y="246"/>
                        </a:cubicBezTo>
                        <a:cubicBezTo>
                          <a:pt x="78" y="245"/>
                          <a:pt x="81" y="246"/>
                          <a:pt x="80" y="247"/>
                        </a:cubicBezTo>
                        <a:cubicBezTo>
                          <a:pt x="78" y="248"/>
                          <a:pt x="78" y="248"/>
                          <a:pt x="78" y="248"/>
                        </a:cubicBezTo>
                        <a:cubicBezTo>
                          <a:pt x="79" y="248"/>
                          <a:pt x="81" y="249"/>
                          <a:pt x="82" y="249"/>
                        </a:cubicBezTo>
                        <a:cubicBezTo>
                          <a:pt x="83" y="249"/>
                          <a:pt x="86" y="249"/>
                          <a:pt x="86" y="249"/>
                        </a:cubicBezTo>
                        <a:cubicBezTo>
                          <a:pt x="86" y="249"/>
                          <a:pt x="89" y="248"/>
                          <a:pt x="90" y="248"/>
                        </a:cubicBezTo>
                        <a:cubicBezTo>
                          <a:pt x="90" y="248"/>
                          <a:pt x="87" y="248"/>
                          <a:pt x="86" y="248"/>
                        </a:cubicBezTo>
                        <a:cubicBezTo>
                          <a:pt x="84" y="247"/>
                          <a:pt x="82" y="246"/>
                          <a:pt x="81" y="245"/>
                        </a:cubicBezTo>
                        <a:cubicBezTo>
                          <a:pt x="81" y="244"/>
                          <a:pt x="80" y="243"/>
                          <a:pt x="81" y="242"/>
                        </a:cubicBezTo>
                        <a:cubicBezTo>
                          <a:pt x="82" y="242"/>
                          <a:pt x="84" y="240"/>
                          <a:pt x="85" y="240"/>
                        </a:cubicBezTo>
                        <a:cubicBezTo>
                          <a:pt x="85" y="240"/>
                          <a:pt x="86" y="238"/>
                          <a:pt x="85" y="238"/>
                        </a:cubicBezTo>
                        <a:cubicBezTo>
                          <a:pt x="85" y="237"/>
                          <a:pt x="83" y="237"/>
                          <a:pt x="82" y="237"/>
                        </a:cubicBezTo>
                        <a:cubicBezTo>
                          <a:pt x="82" y="237"/>
                          <a:pt x="82" y="236"/>
                          <a:pt x="83" y="235"/>
                        </a:cubicBezTo>
                        <a:cubicBezTo>
                          <a:pt x="85" y="234"/>
                          <a:pt x="85" y="233"/>
                          <a:pt x="86" y="233"/>
                        </a:cubicBezTo>
                        <a:cubicBezTo>
                          <a:pt x="86" y="232"/>
                          <a:pt x="87" y="232"/>
                          <a:pt x="88" y="231"/>
                        </a:cubicBezTo>
                        <a:cubicBezTo>
                          <a:pt x="88" y="230"/>
                          <a:pt x="87" y="230"/>
                          <a:pt x="86" y="230"/>
                        </a:cubicBezTo>
                        <a:cubicBezTo>
                          <a:pt x="85" y="230"/>
                          <a:pt x="85" y="229"/>
                          <a:pt x="84" y="228"/>
                        </a:cubicBezTo>
                        <a:cubicBezTo>
                          <a:pt x="84" y="227"/>
                          <a:pt x="87" y="228"/>
                          <a:pt x="89" y="229"/>
                        </a:cubicBezTo>
                        <a:cubicBezTo>
                          <a:pt x="90" y="229"/>
                          <a:pt x="89" y="228"/>
                          <a:pt x="89" y="227"/>
                        </a:cubicBezTo>
                        <a:cubicBezTo>
                          <a:pt x="89" y="226"/>
                          <a:pt x="89" y="225"/>
                          <a:pt x="90" y="225"/>
                        </a:cubicBezTo>
                        <a:cubicBezTo>
                          <a:pt x="91" y="226"/>
                          <a:pt x="96" y="225"/>
                          <a:pt x="96" y="225"/>
                        </a:cubicBezTo>
                        <a:cubicBezTo>
                          <a:pt x="97" y="225"/>
                          <a:pt x="98" y="223"/>
                          <a:pt x="99" y="222"/>
                        </a:cubicBezTo>
                        <a:cubicBezTo>
                          <a:pt x="99" y="221"/>
                          <a:pt x="100" y="221"/>
                          <a:pt x="99" y="220"/>
                        </a:cubicBezTo>
                        <a:cubicBezTo>
                          <a:pt x="98" y="220"/>
                          <a:pt x="95" y="218"/>
                          <a:pt x="95" y="217"/>
                        </a:cubicBezTo>
                        <a:cubicBezTo>
                          <a:pt x="95" y="217"/>
                          <a:pt x="96" y="214"/>
                          <a:pt x="96" y="213"/>
                        </a:cubicBezTo>
                        <a:cubicBezTo>
                          <a:pt x="96" y="213"/>
                          <a:pt x="96" y="218"/>
                          <a:pt x="99" y="219"/>
                        </a:cubicBezTo>
                        <a:cubicBezTo>
                          <a:pt x="101" y="219"/>
                          <a:pt x="102" y="220"/>
                          <a:pt x="104" y="218"/>
                        </a:cubicBezTo>
                        <a:cubicBezTo>
                          <a:pt x="106" y="216"/>
                          <a:pt x="107" y="215"/>
                          <a:pt x="108" y="214"/>
                        </a:cubicBezTo>
                        <a:cubicBezTo>
                          <a:pt x="108" y="212"/>
                          <a:pt x="108" y="211"/>
                          <a:pt x="109" y="211"/>
                        </a:cubicBezTo>
                        <a:cubicBezTo>
                          <a:pt x="110" y="210"/>
                          <a:pt x="110" y="211"/>
                          <a:pt x="111" y="208"/>
                        </a:cubicBezTo>
                        <a:cubicBezTo>
                          <a:pt x="112" y="206"/>
                          <a:pt x="113" y="208"/>
                          <a:pt x="114" y="206"/>
                        </a:cubicBezTo>
                        <a:cubicBezTo>
                          <a:pt x="115" y="204"/>
                          <a:pt x="112" y="202"/>
                          <a:pt x="114" y="201"/>
                        </a:cubicBezTo>
                        <a:cubicBezTo>
                          <a:pt x="116" y="199"/>
                          <a:pt x="119" y="198"/>
                          <a:pt x="119" y="198"/>
                        </a:cubicBezTo>
                        <a:cubicBezTo>
                          <a:pt x="119" y="198"/>
                          <a:pt x="120" y="197"/>
                          <a:pt x="122" y="197"/>
                        </a:cubicBezTo>
                        <a:cubicBezTo>
                          <a:pt x="124" y="196"/>
                          <a:pt x="126" y="197"/>
                          <a:pt x="127" y="196"/>
                        </a:cubicBezTo>
                        <a:cubicBezTo>
                          <a:pt x="127" y="194"/>
                          <a:pt x="128" y="192"/>
                          <a:pt x="129" y="191"/>
                        </a:cubicBezTo>
                        <a:cubicBezTo>
                          <a:pt x="130" y="190"/>
                          <a:pt x="131" y="188"/>
                          <a:pt x="131" y="187"/>
                        </a:cubicBezTo>
                        <a:cubicBezTo>
                          <a:pt x="130" y="186"/>
                          <a:pt x="132" y="182"/>
                          <a:pt x="132" y="181"/>
                        </a:cubicBezTo>
                        <a:cubicBezTo>
                          <a:pt x="132" y="180"/>
                          <a:pt x="130" y="177"/>
                          <a:pt x="133" y="175"/>
                        </a:cubicBezTo>
                        <a:cubicBezTo>
                          <a:pt x="135" y="172"/>
                          <a:pt x="138" y="169"/>
                          <a:pt x="138" y="168"/>
                        </a:cubicBezTo>
                        <a:cubicBezTo>
                          <a:pt x="138" y="167"/>
                          <a:pt x="140" y="163"/>
                          <a:pt x="140" y="161"/>
                        </a:cubicBezTo>
                        <a:cubicBezTo>
                          <a:pt x="140" y="159"/>
                          <a:pt x="138" y="156"/>
                          <a:pt x="137" y="156"/>
                        </a:cubicBezTo>
                        <a:cubicBezTo>
                          <a:pt x="136" y="155"/>
                          <a:pt x="133" y="155"/>
                          <a:pt x="132" y="153"/>
                        </a:cubicBezTo>
                        <a:cubicBezTo>
                          <a:pt x="131" y="152"/>
                          <a:pt x="128" y="150"/>
                          <a:pt x="127" y="151"/>
                        </a:cubicBezTo>
                        <a:cubicBezTo>
                          <a:pt x="126" y="151"/>
                          <a:pt x="124" y="151"/>
                          <a:pt x="122" y="150"/>
                        </a:cubicBezTo>
                        <a:cubicBezTo>
                          <a:pt x="121" y="149"/>
                          <a:pt x="119" y="148"/>
                          <a:pt x="118" y="147"/>
                        </a:cubicBezTo>
                        <a:cubicBezTo>
                          <a:pt x="117" y="146"/>
                          <a:pt x="115" y="146"/>
                          <a:pt x="114" y="146"/>
                        </a:cubicBezTo>
                        <a:cubicBezTo>
                          <a:pt x="113" y="146"/>
                          <a:pt x="113" y="145"/>
                          <a:pt x="111" y="147"/>
                        </a:cubicBezTo>
                        <a:cubicBezTo>
                          <a:pt x="110" y="150"/>
                          <a:pt x="111" y="151"/>
                          <a:pt x="109" y="150"/>
                        </a:cubicBezTo>
                        <a:cubicBezTo>
                          <a:pt x="106" y="150"/>
                          <a:pt x="109" y="150"/>
                          <a:pt x="110" y="147"/>
                        </a:cubicBezTo>
                        <a:cubicBezTo>
                          <a:pt x="112" y="145"/>
                          <a:pt x="110" y="143"/>
                          <a:pt x="108" y="144"/>
                        </a:cubicBezTo>
                        <a:cubicBezTo>
                          <a:pt x="107" y="144"/>
                          <a:pt x="108" y="146"/>
                          <a:pt x="105" y="146"/>
                        </a:cubicBezTo>
                        <a:cubicBezTo>
                          <a:pt x="102" y="147"/>
                          <a:pt x="102" y="145"/>
                          <a:pt x="104" y="144"/>
                        </a:cubicBezTo>
                        <a:cubicBezTo>
                          <a:pt x="106" y="144"/>
                          <a:pt x="109" y="142"/>
                          <a:pt x="109" y="141"/>
                        </a:cubicBezTo>
                        <a:cubicBezTo>
                          <a:pt x="109" y="141"/>
                          <a:pt x="109" y="138"/>
                          <a:pt x="107" y="138"/>
                        </a:cubicBezTo>
                        <a:cubicBezTo>
                          <a:pt x="106" y="138"/>
                          <a:pt x="106" y="136"/>
                          <a:pt x="104" y="134"/>
                        </a:cubicBezTo>
                        <a:cubicBezTo>
                          <a:pt x="102" y="131"/>
                          <a:pt x="99" y="128"/>
                          <a:pt x="97" y="128"/>
                        </a:cubicBezTo>
                        <a:cubicBezTo>
                          <a:pt x="95" y="129"/>
                          <a:pt x="94" y="131"/>
                          <a:pt x="92" y="128"/>
                        </a:cubicBezTo>
                        <a:cubicBezTo>
                          <a:pt x="91" y="126"/>
                          <a:pt x="90" y="126"/>
                          <a:pt x="90" y="124"/>
                        </a:cubicBezTo>
                        <a:cubicBezTo>
                          <a:pt x="89" y="123"/>
                          <a:pt x="87" y="124"/>
                          <a:pt x="87" y="124"/>
                        </a:cubicBezTo>
                        <a:cubicBezTo>
                          <a:pt x="86" y="123"/>
                          <a:pt x="86" y="123"/>
                          <a:pt x="86" y="123"/>
                        </a:cubicBezTo>
                        <a:cubicBezTo>
                          <a:pt x="86" y="123"/>
                          <a:pt x="84" y="124"/>
                          <a:pt x="85" y="122"/>
                        </a:cubicBezTo>
                        <a:cubicBezTo>
                          <a:pt x="86" y="120"/>
                          <a:pt x="87" y="116"/>
                          <a:pt x="86" y="117"/>
                        </a:cubicBezTo>
                        <a:cubicBezTo>
                          <a:pt x="86" y="117"/>
                          <a:pt x="85" y="120"/>
                          <a:pt x="84" y="119"/>
                        </a:cubicBezTo>
                        <a:cubicBezTo>
                          <a:pt x="83" y="119"/>
                          <a:pt x="84" y="119"/>
                          <a:pt x="82" y="118"/>
                        </a:cubicBezTo>
                        <a:cubicBezTo>
                          <a:pt x="80" y="116"/>
                          <a:pt x="78" y="117"/>
                          <a:pt x="78" y="118"/>
                        </a:cubicBezTo>
                        <a:cubicBezTo>
                          <a:pt x="78" y="119"/>
                          <a:pt x="77" y="120"/>
                          <a:pt x="77" y="120"/>
                        </a:cubicBezTo>
                        <a:cubicBezTo>
                          <a:pt x="77" y="120"/>
                          <a:pt x="77" y="120"/>
                          <a:pt x="76" y="118"/>
                        </a:cubicBezTo>
                        <a:cubicBezTo>
                          <a:pt x="76" y="117"/>
                          <a:pt x="73" y="117"/>
                          <a:pt x="72" y="118"/>
                        </a:cubicBezTo>
                        <a:cubicBezTo>
                          <a:pt x="71" y="119"/>
                          <a:pt x="70" y="115"/>
                          <a:pt x="69" y="115"/>
                        </a:cubicBezTo>
                        <a:cubicBezTo>
                          <a:pt x="69" y="115"/>
                          <a:pt x="67" y="116"/>
                          <a:pt x="66" y="118"/>
                        </a:cubicBezTo>
                        <a:cubicBezTo>
                          <a:pt x="65" y="120"/>
                          <a:pt x="66" y="122"/>
                          <a:pt x="65" y="122"/>
                        </a:cubicBezTo>
                        <a:cubicBezTo>
                          <a:pt x="64" y="122"/>
                          <a:pt x="64" y="118"/>
                          <a:pt x="64" y="117"/>
                        </a:cubicBezTo>
                        <a:cubicBezTo>
                          <a:pt x="65" y="116"/>
                          <a:pt x="66" y="114"/>
                          <a:pt x="65" y="113"/>
                        </a:cubicBezTo>
                        <a:cubicBezTo>
                          <a:pt x="64" y="113"/>
                          <a:pt x="62" y="116"/>
                          <a:pt x="61" y="116"/>
                        </a:cubicBezTo>
                        <a:cubicBezTo>
                          <a:pt x="60" y="116"/>
                          <a:pt x="59" y="117"/>
                          <a:pt x="58" y="119"/>
                        </a:cubicBezTo>
                        <a:cubicBezTo>
                          <a:pt x="57" y="120"/>
                          <a:pt x="56" y="121"/>
                          <a:pt x="55" y="122"/>
                        </a:cubicBezTo>
                        <a:cubicBezTo>
                          <a:pt x="55" y="123"/>
                          <a:pt x="53" y="122"/>
                          <a:pt x="53" y="121"/>
                        </a:cubicBezTo>
                        <a:cubicBezTo>
                          <a:pt x="54" y="121"/>
                          <a:pt x="51" y="119"/>
                          <a:pt x="50" y="119"/>
                        </a:cubicBezTo>
                        <a:cubicBezTo>
                          <a:pt x="50" y="120"/>
                          <a:pt x="49" y="121"/>
                          <a:pt x="47" y="121"/>
                        </a:cubicBezTo>
                        <a:cubicBezTo>
                          <a:pt x="46" y="122"/>
                          <a:pt x="45" y="120"/>
                          <a:pt x="44" y="120"/>
                        </a:cubicBezTo>
                        <a:cubicBezTo>
                          <a:pt x="44" y="119"/>
                          <a:pt x="43" y="119"/>
                          <a:pt x="43" y="116"/>
                        </a:cubicBezTo>
                        <a:cubicBezTo>
                          <a:pt x="43" y="113"/>
                          <a:pt x="43" y="111"/>
                          <a:pt x="44" y="109"/>
                        </a:cubicBezTo>
                        <a:cubicBezTo>
                          <a:pt x="44" y="107"/>
                          <a:pt x="42" y="104"/>
                          <a:pt x="41" y="104"/>
                        </a:cubicBezTo>
                        <a:cubicBezTo>
                          <a:pt x="40" y="105"/>
                          <a:pt x="39" y="106"/>
                          <a:pt x="38" y="106"/>
                        </a:cubicBezTo>
                        <a:cubicBezTo>
                          <a:pt x="37" y="106"/>
                          <a:pt x="37" y="105"/>
                          <a:pt x="35" y="105"/>
                        </a:cubicBezTo>
                        <a:cubicBezTo>
                          <a:pt x="34" y="105"/>
                          <a:pt x="35" y="105"/>
                          <a:pt x="35" y="103"/>
                        </a:cubicBezTo>
                        <a:cubicBezTo>
                          <a:pt x="36" y="101"/>
                          <a:pt x="35" y="99"/>
                          <a:pt x="36" y="97"/>
                        </a:cubicBezTo>
                        <a:cubicBezTo>
                          <a:pt x="38" y="96"/>
                          <a:pt x="37" y="92"/>
                          <a:pt x="36" y="92"/>
                        </a:cubicBezTo>
                        <a:cubicBezTo>
                          <a:pt x="35" y="92"/>
                          <a:pt x="34" y="92"/>
                          <a:pt x="32" y="92"/>
                        </a:cubicBezTo>
                        <a:cubicBezTo>
                          <a:pt x="31" y="92"/>
                          <a:pt x="30" y="94"/>
                          <a:pt x="31" y="95"/>
                        </a:cubicBezTo>
                        <a:cubicBezTo>
                          <a:pt x="31" y="97"/>
                          <a:pt x="30" y="98"/>
                          <a:pt x="29" y="98"/>
                        </a:cubicBezTo>
                        <a:cubicBezTo>
                          <a:pt x="29" y="98"/>
                          <a:pt x="28" y="97"/>
                          <a:pt x="27" y="99"/>
                        </a:cubicBezTo>
                        <a:cubicBezTo>
                          <a:pt x="25" y="100"/>
                          <a:pt x="25" y="100"/>
                          <a:pt x="23" y="98"/>
                        </a:cubicBezTo>
                        <a:cubicBezTo>
                          <a:pt x="22" y="96"/>
                          <a:pt x="20" y="94"/>
                          <a:pt x="20" y="92"/>
                        </a:cubicBezTo>
                        <a:cubicBezTo>
                          <a:pt x="20" y="89"/>
                          <a:pt x="20" y="86"/>
                          <a:pt x="20" y="85"/>
                        </a:cubicBezTo>
                        <a:cubicBezTo>
                          <a:pt x="21" y="83"/>
                          <a:pt x="21" y="81"/>
                          <a:pt x="20" y="80"/>
                        </a:cubicBezTo>
                        <a:cubicBezTo>
                          <a:pt x="19" y="80"/>
                          <a:pt x="21" y="78"/>
                          <a:pt x="22" y="77"/>
                        </a:cubicBezTo>
                        <a:cubicBezTo>
                          <a:pt x="23" y="77"/>
                          <a:pt x="25" y="75"/>
                          <a:pt x="25" y="74"/>
                        </a:cubicBezTo>
                        <a:cubicBezTo>
                          <a:pt x="25" y="74"/>
                          <a:pt x="26" y="74"/>
                          <a:pt x="28" y="74"/>
                        </a:cubicBezTo>
                        <a:cubicBezTo>
                          <a:pt x="30" y="74"/>
                          <a:pt x="30" y="74"/>
                          <a:pt x="31" y="75"/>
                        </a:cubicBezTo>
                        <a:cubicBezTo>
                          <a:pt x="33" y="76"/>
                          <a:pt x="33" y="74"/>
                          <a:pt x="33" y="74"/>
                        </a:cubicBezTo>
                        <a:cubicBezTo>
                          <a:pt x="33" y="73"/>
                          <a:pt x="34" y="72"/>
                          <a:pt x="36" y="73"/>
                        </a:cubicBezTo>
                        <a:cubicBezTo>
                          <a:pt x="37" y="73"/>
                          <a:pt x="40" y="71"/>
                          <a:pt x="40" y="71"/>
                        </a:cubicBezTo>
                        <a:cubicBezTo>
                          <a:pt x="40" y="72"/>
                          <a:pt x="41" y="74"/>
                          <a:pt x="42" y="74"/>
                        </a:cubicBezTo>
                        <a:cubicBezTo>
                          <a:pt x="43" y="73"/>
                          <a:pt x="43" y="71"/>
                          <a:pt x="44" y="74"/>
                        </a:cubicBezTo>
                        <a:cubicBezTo>
                          <a:pt x="44" y="76"/>
                          <a:pt x="45" y="80"/>
                          <a:pt x="46" y="80"/>
                        </a:cubicBezTo>
                        <a:cubicBezTo>
                          <a:pt x="47" y="81"/>
                          <a:pt x="46" y="83"/>
                          <a:pt x="48" y="83"/>
                        </a:cubicBezTo>
                        <a:cubicBezTo>
                          <a:pt x="49" y="83"/>
                          <a:pt x="50" y="79"/>
                          <a:pt x="49" y="78"/>
                        </a:cubicBezTo>
                        <a:cubicBezTo>
                          <a:pt x="49" y="77"/>
                          <a:pt x="48" y="73"/>
                          <a:pt x="47" y="72"/>
                        </a:cubicBezTo>
                        <a:cubicBezTo>
                          <a:pt x="47" y="71"/>
                          <a:pt x="48" y="68"/>
                          <a:pt x="50" y="67"/>
                        </a:cubicBezTo>
                        <a:cubicBezTo>
                          <a:pt x="51" y="66"/>
                          <a:pt x="54" y="62"/>
                          <a:pt x="55" y="61"/>
                        </a:cubicBezTo>
                        <a:cubicBezTo>
                          <a:pt x="56" y="60"/>
                          <a:pt x="60" y="59"/>
                          <a:pt x="59" y="58"/>
                        </a:cubicBezTo>
                        <a:cubicBezTo>
                          <a:pt x="58" y="56"/>
                          <a:pt x="57" y="55"/>
                          <a:pt x="57" y="53"/>
                        </a:cubicBezTo>
                        <a:cubicBezTo>
                          <a:pt x="57" y="52"/>
                          <a:pt x="58" y="53"/>
                          <a:pt x="58" y="53"/>
                        </a:cubicBezTo>
                        <a:cubicBezTo>
                          <a:pt x="59" y="54"/>
                          <a:pt x="61" y="52"/>
                          <a:pt x="60" y="51"/>
                        </a:cubicBezTo>
                        <a:cubicBezTo>
                          <a:pt x="60" y="50"/>
                          <a:pt x="60" y="49"/>
                          <a:pt x="61" y="49"/>
                        </a:cubicBezTo>
                        <a:cubicBezTo>
                          <a:pt x="62" y="49"/>
                          <a:pt x="63" y="48"/>
                          <a:pt x="62" y="47"/>
                        </a:cubicBezTo>
                        <a:cubicBezTo>
                          <a:pt x="62" y="46"/>
                          <a:pt x="64" y="45"/>
                          <a:pt x="65" y="46"/>
                        </a:cubicBezTo>
                        <a:cubicBezTo>
                          <a:pt x="66" y="46"/>
                          <a:pt x="69" y="46"/>
                          <a:pt x="70" y="45"/>
                        </a:cubicBezTo>
                        <a:cubicBezTo>
                          <a:pt x="70" y="45"/>
                          <a:pt x="68" y="43"/>
                          <a:pt x="68" y="42"/>
                        </a:cubicBezTo>
                        <a:cubicBezTo>
                          <a:pt x="68" y="40"/>
                          <a:pt x="70" y="39"/>
                          <a:pt x="72" y="38"/>
                        </a:cubicBezTo>
                        <a:cubicBezTo>
                          <a:pt x="73" y="38"/>
                          <a:pt x="74" y="38"/>
                          <a:pt x="74" y="38"/>
                        </a:cubicBezTo>
                        <a:cubicBezTo>
                          <a:pt x="75" y="37"/>
                          <a:pt x="76" y="35"/>
                          <a:pt x="76" y="37"/>
                        </a:cubicBezTo>
                        <a:cubicBezTo>
                          <a:pt x="76" y="38"/>
                          <a:pt x="76" y="40"/>
                          <a:pt x="77" y="40"/>
                        </a:cubicBezTo>
                        <a:cubicBezTo>
                          <a:pt x="79" y="40"/>
                          <a:pt x="80" y="38"/>
                          <a:pt x="81" y="38"/>
                        </a:cubicBezTo>
                        <a:cubicBezTo>
                          <a:pt x="81" y="38"/>
                          <a:pt x="85" y="37"/>
                          <a:pt x="85" y="37"/>
                        </a:cubicBezTo>
                        <a:cubicBezTo>
                          <a:pt x="86" y="37"/>
                          <a:pt x="90" y="36"/>
                          <a:pt x="90" y="35"/>
                        </a:cubicBezTo>
                        <a:cubicBezTo>
                          <a:pt x="89" y="34"/>
                          <a:pt x="89" y="32"/>
                          <a:pt x="88" y="32"/>
                        </a:cubicBezTo>
                        <a:cubicBezTo>
                          <a:pt x="88" y="31"/>
                          <a:pt x="87" y="32"/>
                          <a:pt x="86" y="33"/>
                        </a:cubicBezTo>
                        <a:cubicBezTo>
                          <a:pt x="86" y="34"/>
                          <a:pt x="85" y="34"/>
                          <a:pt x="84" y="33"/>
                        </a:cubicBezTo>
                        <a:cubicBezTo>
                          <a:pt x="84" y="32"/>
                          <a:pt x="85" y="30"/>
                          <a:pt x="83" y="31"/>
                        </a:cubicBezTo>
                        <a:cubicBezTo>
                          <a:pt x="82" y="32"/>
                          <a:pt x="82" y="32"/>
                          <a:pt x="81" y="32"/>
                        </a:cubicBezTo>
                        <a:cubicBezTo>
                          <a:pt x="81" y="32"/>
                          <a:pt x="80" y="30"/>
                          <a:pt x="80" y="30"/>
                        </a:cubicBezTo>
                        <a:cubicBezTo>
                          <a:pt x="80" y="30"/>
                          <a:pt x="82" y="29"/>
                          <a:pt x="81" y="28"/>
                        </a:cubicBezTo>
                        <a:cubicBezTo>
                          <a:pt x="80" y="26"/>
                          <a:pt x="78" y="27"/>
                          <a:pt x="77" y="28"/>
                        </a:cubicBezTo>
                        <a:cubicBezTo>
                          <a:pt x="75" y="29"/>
                          <a:pt x="75" y="29"/>
                          <a:pt x="73" y="29"/>
                        </a:cubicBezTo>
                        <a:cubicBezTo>
                          <a:pt x="71" y="30"/>
                          <a:pt x="70" y="30"/>
                          <a:pt x="70" y="30"/>
                        </a:cubicBezTo>
                        <a:cubicBezTo>
                          <a:pt x="70" y="30"/>
                          <a:pt x="71" y="28"/>
                          <a:pt x="72" y="26"/>
                        </a:cubicBezTo>
                        <a:cubicBezTo>
                          <a:pt x="73" y="25"/>
                          <a:pt x="77" y="25"/>
                          <a:pt x="78" y="24"/>
                        </a:cubicBezTo>
                        <a:cubicBezTo>
                          <a:pt x="79" y="23"/>
                          <a:pt x="81" y="25"/>
                          <a:pt x="81" y="25"/>
                        </a:cubicBezTo>
                        <a:cubicBezTo>
                          <a:pt x="81" y="25"/>
                          <a:pt x="83" y="23"/>
                          <a:pt x="83" y="24"/>
                        </a:cubicBezTo>
                        <a:cubicBezTo>
                          <a:pt x="83" y="25"/>
                          <a:pt x="82" y="27"/>
                          <a:pt x="83" y="27"/>
                        </a:cubicBezTo>
                        <a:cubicBezTo>
                          <a:pt x="84" y="27"/>
                          <a:pt x="87" y="26"/>
                          <a:pt x="86" y="25"/>
                        </a:cubicBezTo>
                        <a:cubicBezTo>
                          <a:pt x="85" y="25"/>
                          <a:pt x="87" y="24"/>
                          <a:pt x="88" y="23"/>
                        </a:cubicBezTo>
                        <a:cubicBezTo>
                          <a:pt x="89" y="22"/>
                          <a:pt x="91" y="23"/>
                          <a:pt x="92" y="23"/>
                        </a:cubicBezTo>
                        <a:cubicBezTo>
                          <a:pt x="92" y="23"/>
                          <a:pt x="93" y="21"/>
                          <a:pt x="94" y="21"/>
                        </a:cubicBezTo>
                        <a:cubicBezTo>
                          <a:pt x="95" y="21"/>
                          <a:pt x="96" y="22"/>
                          <a:pt x="94" y="24"/>
                        </a:cubicBezTo>
                        <a:cubicBezTo>
                          <a:pt x="92" y="25"/>
                          <a:pt x="92" y="28"/>
                          <a:pt x="91" y="28"/>
                        </a:cubicBezTo>
                        <a:cubicBezTo>
                          <a:pt x="90" y="29"/>
                          <a:pt x="91" y="30"/>
                          <a:pt x="92" y="30"/>
                        </a:cubicBezTo>
                        <a:cubicBezTo>
                          <a:pt x="93" y="30"/>
                          <a:pt x="95" y="30"/>
                          <a:pt x="96" y="30"/>
                        </a:cubicBezTo>
                        <a:cubicBezTo>
                          <a:pt x="97" y="29"/>
                          <a:pt x="98" y="30"/>
                          <a:pt x="98" y="30"/>
                        </a:cubicBezTo>
                        <a:cubicBezTo>
                          <a:pt x="98" y="31"/>
                          <a:pt x="99" y="30"/>
                          <a:pt x="99" y="30"/>
                        </a:cubicBezTo>
                        <a:cubicBezTo>
                          <a:pt x="99" y="30"/>
                          <a:pt x="102" y="29"/>
                          <a:pt x="102" y="30"/>
                        </a:cubicBezTo>
                        <a:cubicBezTo>
                          <a:pt x="103" y="31"/>
                          <a:pt x="103" y="29"/>
                          <a:pt x="103" y="29"/>
                        </a:cubicBezTo>
                        <a:cubicBezTo>
                          <a:pt x="102" y="28"/>
                          <a:pt x="102" y="27"/>
                          <a:pt x="101" y="26"/>
                        </a:cubicBezTo>
                        <a:cubicBezTo>
                          <a:pt x="101" y="24"/>
                          <a:pt x="100" y="24"/>
                          <a:pt x="99" y="25"/>
                        </a:cubicBezTo>
                        <a:cubicBezTo>
                          <a:pt x="98" y="25"/>
                          <a:pt x="97" y="24"/>
                          <a:pt x="96" y="24"/>
                        </a:cubicBezTo>
                        <a:cubicBezTo>
                          <a:pt x="96" y="23"/>
                          <a:pt x="95" y="24"/>
                          <a:pt x="96" y="23"/>
                        </a:cubicBezTo>
                        <a:cubicBezTo>
                          <a:pt x="96" y="22"/>
                          <a:pt x="97" y="21"/>
                          <a:pt x="97" y="20"/>
                        </a:cubicBezTo>
                        <a:cubicBezTo>
                          <a:pt x="98" y="19"/>
                          <a:pt x="100" y="17"/>
                          <a:pt x="98" y="17"/>
                        </a:cubicBezTo>
                        <a:cubicBezTo>
                          <a:pt x="96" y="16"/>
                          <a:pt x="95" y="16"/>
                          <a:pt x="95" y="15"/>
                        </a:cubicBezTo>
                        <a:cubicBezTo>
                          <a:pt x="95" y="14"/>
                          <a:pt x="92" y="12"/>
                          <a:pt x="92" y="12"/>
                        </a:cubicBezTo>
                        <a:cubicBezTo>
                          <a:pt x="91" y="12"/>
                          <a:pt x="88" y="13"/>
                          <a:pt x="88" y="12"/>
                        </a:cubicBezTo>
                        <a:cubicBezTo>
                          <a:pt x="88" y="11"/>
                          <a:pt x="87" y="8"/>
                          <a:pt x="86" y="8"/>
                        </a:cubicBezTo>
                        <a:cubicBezTo>
                          <a:pt x="86" y="7"/>
                          <a:pt x="83" y="3"/>
                          <a:pt x="82" y="3"/>
                        </a:cubicBezTo>
                        <a:cubicBezTo>
                          <a:pt x="82" y="3"/>
                          <a:pt x="81" y="3"/>
                          <a:pt x="80" y="5"/>
                        </a:cubicBezTo>
                        <a:cubicBezTo>
                          <a:pt x="78" y="7"/>
                          <a:pt x="77" y="7"/>
                          <a:pt x="76" y="7"/>
                        </a:cubicBezTo>
                        <a:cubicBezTo>
                          <a:pt x="75" y="7"/>
                          <a:pt x="73" y="7"/>
                          <a:pt x="73" y="6"/>
                        </a:cubicBezTo>
                        <a:cubicBezTo>
                          <a:pt x="72" y="5"/>
                          <a:pt x="75" y="4"/>
                          <a:pt x="74" y="3"/>
                        </a:cubicBezTo>
                        <a:cubicBezTo>
                          <a:pt x="74" y="2"/>
                          <a:pt x="72" y="2"/>
                          <a:pt x="70" y="2"/>
                        </a:cubicBezTo>
                        <a:cubicBezTo>
                          <a:pt x="69" y="2"/>
                          <a:pt x="68" y="0"/>
                          <a:pt x="65" y="0"/>
                        </a:cubicBezTo>
                        <a:cubicBezTo>
                          <a:pt x="63" y="0"/>
                          <a:pt x="60" y="1"/>
                          <a:pt x="60" y="1"/>
                        </a:cubicBezTo>
                        <a:cubicBezTo>
                          <a:pt x="59" y="1"/>
                          <a:pt x="59" y="2"/>
                          <a:pt x="58" y="4"/>
                        </a:cubicBezTo>
                        <a:cubicBezTo>
                          <a:pt x="58" y="6"/>
                          <a:pt x="59" y="6"/>
                          <a:pt x="58" y="7"/>
                        </a:cubicBezTo>
                        <a:cubicBezTo>
                          <a:pt x="56" y="7"/>
                          <a:pt x="56" y="7"/>
                          <a:pt x="57" y="8"/>
                        </a:cubicBezTo>
                        <a:cubicBezTo>
                          <a:pt x="58" y="9"/>
                          <a:pt x="60" y="11"/>
                          <a:pt x="60" y="11"/>
                        </a:cubicBezTo>
                        <a:cubicBezTo>
                          <a:pt x="60" y="11"/>
                          <a:pt x="59" y="13"/>
                          <a:pt x="58" y="14"/>
                        </a:cubicBezTo>
                        <a:cubicBezTo>
                          <a:pt x="57" y="15"/>
                          <a:pt x="56" y="16"/>
                          <a:pt x="56" y="15"/>
                        </a:cubicBezTo>
                        <a:cubicBezTo>
                          <a:pt x="55" y="14"/>
                          <a:pt x="53" y="14"/>
                          <a:pt x="54" y="15"/>
                        </a:cubicBezTo>
                        <a:cubicBezTo>
                          <a:pt x="54" y="16"/>
                          <a:pt x="55" y="16"/>
                          <a:pt x="55" y="17"/>
                        </a:cubicBezTo>
                        <a:cubicBezTo>
                          <a:pt x="55" y="19"/>
                          <a:pt x="56" y="21"/>
                          <a:pt x="55" y="22"/>
                        </a:cubicBezTo>
                        <a:cubicBezTo>
                          <a:pt x="54" y="23"/>
                          <a:pt x="53" y="22"/>
                          <a:pt x="52" y="23"/>
                        </a:cubicBezTo>
                        <a:cubicBezTo>
                          <a:pt x="51" y="23"/>
                          <a:pt x="51" y="21"/>
                          <a:pt x="51" y="21"/>
                        </a:cubicBezTo>
                        <a:cubicBezTo>
                          <a:pt x="52" y="21"/>
                          <a:pt x="51" y="18"/>
                          <a:pt x="51" y="18"/>
                        </a:cubicBezTo>
                        <a:cubicBezTo>
                          <a:pt x="51" y="18"/>
                          <a:pt x="49" y="21"/>
                          <a:pt x="50" y="19"/>
                        </a:cubicBezTo>
                        <a:cubicBezTo>
                          <a:pt x="50" y="18"/>
                          <a:pt x="49" y="18"/>
                          <a:pt x="49" y="17"/>
                        </a:cubicBezTo>
                        <a:cubicBezTo>
                          <a:pt x="49" y="15"/>
                          <a:pt x="48" y="14"/>
                          <a:pt x="47" y="14"/>
                        </a:cubicBezTo>
                        <a:cubicBezTo>
                          <a:pt x="46" y="15"/>
                          <a:pt x="44" y="15"/>
                          <a:pt x="42" y="15"/>
                        </a:cubicBezTo>
                        <a:cubicBezTo>
                          <a:pt x="39" y="14"/>
                          <a:pt x="39" y="14"/>
                          <a:pt x="37" y="13"/>
                        </a:cubicBezTo>
                        <a:cubicBezTo>
                          <a:pt x="35" y="12"/>
                          <a:pt x="34" y="13"/>
                          <a:pt x="33" y="13"/>
                        </a:cubicBezTo>
                        <a:cubicBezTo>
                          <a:pt x="32" y="14"/>
                          <a:pt x="32" y="12"/>
                          <a:pt x="32" y="12"/>
                        </a:cubicBezTo>
                        <a:cubicBezTo>
                          <a:pt x="17" y="30"/>
                          <a:pt x="6" y="53"/>
                          <a:pt x="0" y="77"/>
                        </a:cubicBezTo>
                        <a:cubicBezTo>
                          <a:pt x="1" y="78"/>
                          <a:pt x="2" y="80"/>
                          <a:pt x="2" y="80"/>
                        </a:cubicBezTo>
                        <a:cubicBezTo>
                          <a:pt x="3" y="82"/>
                          <a:pt x="5" y="87"/>
                          <a:pt x="6" y="87"/>
                        </a:cubicBezTo>
                        <a:cubicBezTo>
                          <a:pt x="6" y="87"/>
                          <a:pt x="8" y="90"/>
                          <a:pt x="8" y="90"/>
                        </a:cubicBezTo>
                        <a:cubicBezTo>
                          <a:pt x="8" y="90"/>
                          <a:pt x="9" y="92"/>
                          <a:pt x="8" y="93"/>
                        </a:cubicBezTo>
                        <a:cubicBezTo>
                          <a:pt x="8" y="94"/>
                          <a:pt x="9" y="96"/>
                          <a:pt x="10" y="97"/>
                        </a:cubicBezTo>
                        <a:cubicBezTo>
                          <a:pt x="10" y="98"/>
                          <a:pt x="14" y="98"/>
                          <a:pt x="14" y="101"/>
                        </a:cubicBezTo>
                        <a:cubicBezTo>
                          <a:pt x="14" y="101"/>
                          <a:pt x="15" y="105"/>
                          <a:pt x="16" y="105"/>
                        </a:cubicBezTo>
                        <a:cubicBezTo>
                          <a:pt x="18" y="105"/>
                          <a:pt x="20" y="104"/>
                          <a:pt x="20" y="105"/>
                        </a:cubicBezTo>
                        <a:cubicBezTo>
                          <a:pt x="20" y="105"/>
                          <a:pt x="22" y="108"/>
                          <a:pt x="22" y="106"/>
                        </a:cubicBezTo>
                        <a:cubicBezTo>
                          <a:pt x="23" y="105"/>
                          <a:pt x="23" y="104"/>
                          <a:pt x="24" y="104"/>
                        </a:cubicBezTo>
                        <a:cubicBezTo>
                          <a:pt x="26" y="104"/>
                          <a:pt x="26" y="106"/>
                          <a:pt x="27" y="107"/>
                        </a:cubicBezTo>
                        <a:cubicBezTo>
                          <a:pt x="28" y="108"/>
                          <a:pt x="30" y="110"/>
                          <a:pt x="31" y="110"/>
                        </a:cubicBezTo>
                        <a:cubicBezTo>
                          <a:pt x="31" y="110"/>
                          <a:pt x="33" y="112"/>
                          <a:pt x="33" y="111"/>
                        </a:cubicBezTo>
                        <a:cubicBezTo>
                          <a:pt x="34" y="111"/>
                          <a:pt x="35" y="112"/>
                          <a:pt x="36" y="112"/>
                        </a:cubicBezTo>
                        <a:cubicBezTo>
                          <a:pt x="36" y="112"/>
                          <a:pt x="38" y="114"/>
                          <a:pt x="38" y="116"/>
                        </a:cubicBezTo>
                        <a:cubicBezTo>
                          <a:pt x="37" y="119"/>
                          <a:pt x="40" y="119"/>
                          <a:pt x="40" y="120"/>
                        </a:cubicBezTo>
                        <a:cubicBezTo>
                          <a:pt x="41" y="120"/>
                          <a:pt x="43" y="122"/>
                          <a:pt x="43" y="123"/>
                        </a:cubicBezTo>
                        <a:cubicBezTo>
                          <a:pt x="44" y="124"/>
                          <a:pt x="46" y="124"/>
                          <a:pt x="46" y="125"/>
                        </a:cubicBezTo>
                        <a:cubicBezTo>
                          <a:pt x="47" y="125"/>
                          <a:pt x="47" y="126"/>
                          <a:pt x="48" y="125"/>
                        </a:cubicBezTo>
                        <a:cubicBezTo>
                          <a:pt x="50" y="125"/>
                          <a:pt x="49" y="123"/>
                          <a:pt x="49" y="123"/>
                        </a:cubicBezTo>
                        <a:cubicBezTo>
                          <a:pt x="49" y="123"/>
                          <a:pt x="51" y="122"/>
                          <a:pt x="52" y="123"/>
                        </a:cubicBezTo>
                        <a:cubicBezTo>
                          <a:pt x="52" y="124"/>
                          <a:pt x="53" y="127"/>
                          <a:pt x="53" y="127"/>
                        </a:cubicBezTo>
                        <a:cubicBezTo>
                          <a:pt x="54" y="127"/>
                          <a:pt x="55" y="130"/>
                          <a:pt x="54" y="133"/>
                        </a:cubicBezTo>
                        <a:cubicBezTo>
                          <a:pt x="54" y="135"/>
                          <a:pt x="54" y="137"/>
                          <a:pt x="53" y="137"/>
                        </a:cubicBezTo>
                        <a:cubicBezTo>
                          <a:pt x="53" y="137"/>
                          <a:pt x="51" y="139"/>
                          <a:pt x="50" y="139"/>
                        </a:cubicBezTo>
                        <a:cubicBezTo>
                          <a:pt x="49" y="140"/>
                          <a:pt x="48" y="143"/>
                          <a:pt x="48" y="144"/>
                        </a:cubicBezTo>
                        <a:cubicBezTo>
                          <a:pt x="48" y="145"/>
                          <a:pt x="49" y="148"/>
                          <a:pt x="49" y="150"/>
                        </a:cubicBezTo>
                        <a:cubicBezTo>
                          <a:pt x="49" y="151"/>
                          <a:pt x="48" y="152"/>
                          <a:pt x="48" y="154"/>
                        </a:cubicBezTo>
                        <a:cubicBezTo>
                          <a:pt x="49" y="157"/>
                          <a:pt x="52" y="157"/>
                          <a:pt x="52" y="159"/>
                        </a:cubicBezTo>
                        <a:cubicBezTo>
                          <a:pt x="52" y="161"/>
                          <a:pt x="55" y="166"/>
                          <a:pt x="55" y="167"/>
                        </a:cubicBezTo>
                        <a:cubicBezTo>
                          <a:pt x="56" y="169"/>
                          <a:pt x="58" y="172"/>
                          <a:pt x="58" y="174"/>
                        </a:cubicBezTo>
                        <a:cubicBezTo>
                          <a:pt x="58" y="177"/>
                          <a:pt x="63" y="179"/>
                          <a:pt x="64" y="179"/>
                        </a:cubicBezTo>
                        <a:cubicBezTo>
                          <a:pt x="64" y="179"/>
                          <a:pt x="66" y="181"/>
                          <a:pt x="67" y="181"/>
                        </a:cubicBezTo>
                        <a:cubicBezTo>
                          <a:pt x="68" y="182"/>
                          <a:pt x="69" y="183"/>
                          <a:pt x="70" y="185"/>
                        </a:cubicBezTo>
                        <a:cubicBezTo>
                          <a:pt x="71" y="186"/>
                          <a:pt x="71" y="188"/>
                          <a:pt x="71" y="189"/>
                        </a:cubicBezTo>
                        <a:cubicBezTo>
                          <a:pt x="71" y="189"/>
                          <a:pt x="71" y="195"/>
                          <a:pt x="71" y="198"/>
                        </a:cubicBezTo>
                        <a:cubicBezTo>
                          <a:pt x="71" y="201"/>
                          <a:pt x="73" y="204"/>
                          <a:pt x="72" y="205"/>
                        </a:cubicBezTo>
                        <a:cubicBezTo>
                          <a:pt x="71" y="205"/>
                          <a:pt x="69" y="206"/>
                          <a:pt x="70" y="207"/>
                        </a:cubicBezTo>
                        <a:cubicBezTo>
                          <a:pt x="71" y="208"/>
                          <a:pt x="70" y="208"/>
                          <a:pt x="70" y="209"/>
                        </a:cubicBezTo>
                        <a:cubicBezTo>
                          <a:pt x="70" y="209"/>
                          <a:pt x="71" y="212"/>
                          <a:pt x="71" y="213"/>
                        </a:cubicBezTo>
                        <a:cubicBezTo>
                          <a:pt x="70" y="214"/>
                          <a:pt x="70" y="216"/>
                          <a:pt x="70" y="217"/>
                        </a:cubicBezTo>
                        <a:cubicBezTo>
                          <a:pt x="69" y="217"/>
                          <a:pt x="68" y="218"/>
                          <a:pt x="69" y="220"/>
                        </a:cubicBezTo>
                        <a:cubicBezTo>
                          <a:pt x="69" y="221"/>
                          <a:pt x="68" y="221"/>
                          <a:pt x="68" y="222"/>
                        </a:cubicBezTo>
                        <a:cubicBezTo>
                          <a:pt x="68" y="223"/>
                          <a:pt x="70" y="223"/>
                          <a:pt x="70" y="224"/>
                        </a:cubicBezTo>
                        <a:cubicBezTo>
                          <a:pt x="69" y="226"/>
                          <a:pt x="69" y="226"/>
                          <a:pt x="69" y="227"/>
                        </a:cubicBezTo>
                        <a:cubicBezTo>
                          <a:pt x="69" y="229"/>
                          <a:pt x="70" y="230"/>
                          <a:pt x="70" y="231"/>
                        </a:cubicBezTo>
                        <a:cubicBezTo>
                          <a:pt x="70" y="231"/>
                          <a:pt x="70" y="232"/>
                          <a:pt x="69" y="233"/>
                        </a:cubicBezTo>
                        <a:cubicBezTo>
                          <a:pt x="68" y="234"/>
                          <a:pt x="68" y="235"/>
                          <a:pt x="68" y="236"/>
                        </a:cubicBezTo>
                        <a:cubicBezTo>
                          <a:pt x="68" y="236"/>
                          <a:pt x="69" y="237"/>
                          <a:pt x="69" y="238"/>
                        </a:cubicBezTo>
                        <a:cubicBezTo>
                          <a:pt x="69" y="238"/>
                          <a:pt x="68" y="239"/>
                          <a:pt x="69" y="240"/>
                        </a:cubicBezTo>
                        <a:cubicBezTo>
                          <a:pt x="69" y="241"/>
                          <a:pt x="70" y="241"/>
                          <a:pt x="71" y="241"/>
                        </a:cubicBezTo>
                        <a:cubicBezTo>
                          <a:pt x="71" y="242"/>
                          <a:pt x="69" y="242"/>
                          <a:pt x="70" y="243"/>
                        </a:cubicBezTo>
                        <a:cubicBezTo>
                          <a:pt x="71" y="244"/>
                          <a:pt x="72" y="243"/>
                          <a:pt x="72" y="245"/>
                        </a:cubicBezTo>
                        <a:cubicBezTo>
                          <a:pt x="72" y="245"/>
                          <a:pt x="73" y="246"/>
                          <a:pt x="73" y="246"/>
                        </a:cubicBezTo>
                        <a:cubicBezTo>
                          <a:pt x="73" y="246"/>
                          <a:pt x="74" y="246"/>
                          <a:pt x="74" y="246"/>
                        </a:cubicBezTo>
                        <a:cubicBezTo>
                          <a:pt x="74" y="247"/>
                          <a:pt x="75" y="247"/>
                          <a:pt x="75" y="247"/>
                        </a:cubicBezTo>
                        <a:cubicBezTo>
                          <a:pt x="75" y="247"/>
                          <a:pt x="77" y="248"/>
                          <a:pt x="77" y="248"/>
                        </a:cubicBezTo>
                        <a:close/>
                        <a:moveTo>
                          <a:pt x="55" y="38"/>
                        </a:moveTo>
                        <a:cubicBezTo>
                          <a:pt x="55" y="38"/>
                          <a:pt x="58" y="37"/>
                          <a:pt x="59" y="38"/>
                        </a:cubicBezTo>
                        <a:cubicBezTo>
                          <a:pt x="60" y="39"/>
                          <a:pt x="58" y="39"/>
                          <a:pt x="57" y="40"/>
                        </a:cubicBezTo>
                        <a:cubicBezTo>
                          <a:pt x="55" y="41"/>
                          <a:pt x="55" y="41"/>
                          <a:pt x="54" y="42"/>
                        </a:cubicBezTo>
                        <a:cubicBezTo>
                          <a:pt x="53" y="43"/>
                          <a:pt x="51" y="43"/>
                          <a:pt x="50" y="44"/>
                        </a:cubicBezTo>
                        <a:cubicBezTo>
                          <a:pt x="49" y="45"/>
                          <a:pt x="48" y="46"/>
                          <a:pt x="47" y="45"/>
                        </a:cubicBezTo>
                        <a:cubicBezTo>
                          <a:pt x="47" y="44"/>
                          <a:pt x="48" y="45"/>
                          <a:pt x="48" y="44"/>
                        </a:cubicBezTo>
                        <a:cubicBezTo>
                          <a:pt x="48" y="44"/>
                          <a:pt x="51" y="42"/>
                          <a:pt x="51" y="42"/>
                        </a:cubicBezTo>
                        <a:cubicBezTo>
                          <a:pt x="51" y="42"/>
                          <a:pt x="54" y="37"/>
                          <a:pt x="55" y="38"/>
                        </a:cubicBezTo>
                        <a:close/>
                        <a:moveTo>
                          <a:pt x="50" y="34"/>
                        </a:moveTo>
                        <a:cubicBezTo>
                          <a:pt x="51" y="34"/>
                          <a:pt x="53" y="37"/>
                          <a:pt x="52" y="37"/>
                        </a:cubicBezTo>
                        <a:cubicBezTo>
                          <a:pt x="51" y="38"/>
                          <a:pt x="50" y="37"/>
                          <a:pt x="50" y="35"/>
                        </a:cubicBezTo>
                        <a:cubicBezTo>
                          <a:pt x="50" y="34"/>
                          <a:pt x="49" y="38"/>
                          <a:pt x="49" y="39"/>
                        </a:cubicBezTo>
                        <a:cubicBezTo>
                          <a:pt x="50" y="40"/>
                          <a:pt x="48" y="42"/>
                          <a:pt x="48" y="42"/>
                        </a:cubicBezTo>
                        <a:cubicBezTo>
                          <a:pt x="47" y="42"/>
                          <a:pt x="47" y="40"/>
                          <a:pt x="47" y="38"/>
                        </a:cubicBezTo>
                        <a:cubicBezTo>
                          <a:pt x="47" y="37"/>
                          <a:pt x="46" y="35"/>
                          <a:pt x="45" y="35"/>
                        </a:cubicBezTo>
                        <a:cubicBezTo>
                          <a:pt x="43" y="36"/>
                          <a:pt x="42" y="38"/>
                          <a:pt x="41" y="38"/>
                        </a:cubicBezTo>
                        <a:cubicBezTo>
                          <a:pt x="41" y="39"/>
                          <a:pt x="41" y="42"/>
                          <a:pt x="41" y="43"/>
                        </a:cubicBezTo>
                        <a:cubicBezTo>
                          <a:pt x="41" y="43"/>
                          <a:pt x="41" y="46"/>
                          <a:pt x="39" y="46"/>
                        </a:cubicBezTo>
                        <a:cubicBezTo>
                          <a:pt x="38" y="46"/>
                          <a:pt x="38" y="43"/>
                          <a:pt x="39" y="42"/>
                        </a:cubicBezTo>
                        <a:cubicBezTo>
                          <a:pt x="39" y="40"/>
                          <a:pt x="38" y="38"/>
                          <a:pt x="39" y="36"/>
                        </a:cubicBezTo>
                        <a:cubicBezTo>
                          <a:pt x="40" y="35"/>
                          <a:pt x="42" y="34"/>
                          <a:pt x="43" y="34"/>
                        </a:cubicBezTo>
                        <a:cubicBezTo>
                          <a:pt x="44" y="33"/>
                          <a:pt x="46" y="34"/>
                          <a:pt x="47" y="34"/>
                        </a:cubicBezTo>
                        <a:cubicBezTo>
                          <a:pt x="47" y="34"/>
                          <a:pt x="49" y="34"/>
                          <a:pt x="50" y="34"/>
                        </a:cubicBezTo>
                        <a:close/>
                        <a:moveTo>
                          <a:pt x="36" y="30"/>
                        </a:moveTo>
                        <a:cubicBezTo>
                          <a:pt x="38" y="29"/>
                          <a:pt x="40" y="26"/>
                          <a:pt x="41" y="27"/>
                        </a:cubicBezTo>
                        <a:cubicBezTo>
                          <a:pt x="44" y="29"/>
                          <a:pt x="44" y="29"/>
                          <a:pt x="44" y="29"/>
                        </a:cubicBezTo>
                        <a:cubicBezTo>
                          <a:pt x="45" y="30"/>
                          <a:pt x="44" y="32"/>
                          <a:pt x="43" y="32"/>
                        </a:cubicBezTo>
                        <a:cubicBezTo>
                          <a:pt x="43" y="32"/>
                          <a:pt x="41" y="32"/>
                          <a:pt x="40" y="32"/>
                        </a:cubicBezTo>
                        <a:cubicBezTo>
                          <a:pt x="39" y="32"/>
                          <a:pt x="39" y="31"/>
                          <a:pt x="38" y="31"/>
                        </a:cubicBezTo>
                        <a:cubicBezTo>
                          <a:pt x="38" y="31"/>
                          <a:pt x="36" y="32"/>
                          <a:pt x="36" y="33"/>
                        </a:cubicBezTo>
                        <a:cubicBezTo>
                          <a:pt x="35" y="33"/>
                          <a:pt x="33" y="33"/>
                          <a:pt x="33" y="32"/>
                        </a:cubicBezTo>
                        <a:cubicBezTo>
                          <a:pt x="33" y="31"/>
                          <a:pt x="34" y="31"/>
                          <a:pt x="36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9" name="Freeform: Shape 12"/>
                  <p:cNvSpPr>
                    <a:spLocks/>
                  </p:cNvSpPr>
                  <p:nvPr/>
                </p:nvSpPr>
                <p:spPr bwMode="auto">
                  <a:xfrm>
                    <a:off x="5247990" y="4030001"/>
                    <a:ext cx="101420" cy="38169"/>
                  </a:xfrm>
                  <a:custGeom>
                    <a:avLst/>
                    <a:gdLst>
                      <a:gd name="T0" fmla="*/ 2 w 13"/>
                      <a:gd name="T1" fmla="*/ 4 h 5"/>
                      <a:gd name="T2" fmla="*/ 2 w 13"/>
                      <a:gd name="T3" fmla="*/ 5 h 5"/>
                      <a:gd name="T4" fmla="*/ 5 w 13"/>
                      <a:gd name="T5" fmla="*/ 4 h 5"/>
                      <a:gd name="T6" fmla="*/ 8 w 13"/>
                      <a:gd name="T7" fmla="*/ 3 h 5"/>
                      <a:gd name="T8" fmla="*/ 10 w 13"/>
                      <a:gd name="T9" fmla="*/ 5 h 5"/>
                      <a:gd name="T10" fmla="*/ 11 w 13"/>
                      <a:gd name="T11" fmla="*/ 3 h 5"/>
                      <a:gd name="T12" fmla="*/ 7 w 13"/>
                      <a:gd name="T13" fmla="*/ 1 h 5"/>
                      <a:gd name="T14" fmla="*/ 5 w 13"/>
                      <a:gd name="T15" fmla="*/ 0 h 5"/>
                      <a:gd name="T16" fmla="*/ 4 w 13"/>
                      <a:gd name="T17" fmla="*/ 1 h 5"/>
                      <a:gd name="T18" fmla="*/ 2 w 13"/>
                      <a:gd name="T19" fmla="*/ 3 h 5"/>
                      <a:gd name="T20" fmla="*/ 2 w 13"/>
                      <a:gd name="T21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" h="5">
                        <a:moveTo>
                          <a:pt x="2" y="4"/>
                        </a:moveTo>
                        <a:cubicBezTo>
                          <a:pt x="0" y="5"/>
                          <a:pt x="1" y="5"/>
                          <a:pt x="2" y="5"/>
                        </a:cubicBezTo>
                        <a:cubicBezTo>
                          <a:pt x="3" y="5"/>
                          <a:pt x="5" y="4"/>
                          <a:pt x="5" y="4"/>
                        </a:cubicBezTo>
                        <a:cubicBezTo>
                          <a:pt x="5" y="4"/>
                          <a:pt x="8" y="2"/>
                          <a:pt x="8" y="3"/>
                        </a:cubicBezTo>
                        <a:cubicBezTo>
                          <a:pt x="9" y="4"/>
                          <a:pt x="8" y="5"/>
                          <a:pt x="10" y="5"/>
                        </a:cubicBezTo>
                        <a:cubicBezTo>
                          <a:pt x="11" y="5"/>
                          <a:pt x="13" y="4"/>
                          <a:pt x="11" y="3"/>
                        </a:cubicBezTo>
                        <a:cubicBezTo>
                          <a:pt x="9" y="2"/>
                          <a:pt x="8" y="2"/>
                          <a:pt x="7" y="1"/>
                        </a:cubicBezTo>
                        <a:cubicBezTo>
                          <a:pt x="6" y="0"/>
                          <a:pt x="6" y="0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1"/>
                          <a:pt x="3" y="2"/>
                          <a:pt x="2" y="3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0" name="Freeform: Shape 13"/>
                  <p:cNvSpPr>
                    <a:spLocks/>
                  </p:cNvSpPr>
                  <p:nvPr/>
                </p:nvSpPr>
                <p:spPr bwMode="auto">
                  <a:xfrm>
                    <a:off x="5287250" y="4068170"/>
                    <a:ext cx="22901" cy="16358"/>
                  </a:xfrm>
                  <a:custGeom>
                    <a:avLst/>
                    <a:gdLst>
                      <a:gd name="T0" fmla="*/ 0 w 3"/>
                      <a:gd name="T1" fmla="*/ 1 h 2"/>
                      <a:gd name="T2" fmla="*/ 3 w 3"/>
                      <a:gd name="T3" fmla="*/ 2 h 2"/>
                      <a:gd name="T4" fmla="*/ 0 w 3"/>
                      <a:gd name="T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2">
                        <a:moveTo>
                          <a:pt x="0" y="1"/>
                        </a:moveTo>
                        <a:cubicBezTo>
                          <a:pt x="0" y="2"/>
                          <a:pt x="2" y="2"/>
                          <a:pt x="3" y="2"/>
                        </a:cubicBezTo>
                        <a:cubicBezTo>
                          <a:pt x="3" y="1"/>
                          <a:pt x="2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1" name="Freeform: Shape 14"/>
                  <p:cNvSpPr>
                    <a:spLocks/>
                  </p:cNvSpPr>
                  <p:nvPr/>
                </p:nvSpPr>
                <p:spPr bwMode="auto">
                  <a:xfrm>
                    <a:off x="5317785" y="4075804"/>
                    <a:ext cx="31626" cy="23992"/>
                  </a:xfrm>
                  <a:custGeom>
                    <a:avLst/>
                    <a:gdLst>
                      <a:gd name="T0" fmla="*/ 2 w 4"/>
                      <a:gd name="T1" fmla="*/ 1 h 3"/>
                      <a:gd name="T2" fmla="*/ 3 w 4"/>
                      <a:gd name="T3" fmla="*/ 2 h 3"/>
                      <a:gd name="T4" fmla="*/ 2 w 4"/>
                      <a:gd name="T5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3">
                        <a:moveTo>
                          <a:pt x="2" y="1"/>
                        </a:moveTo>
                        <a:cubicBezTo>
                          <a:pt x="0" y="1"/>
                          <a:pt x="2" y="3"/>
                          <a:pt x="3" y="2"/>
                        </a:cubicBezTo>
                        <a:cubicBezTo>
                          <a:pt x="4" y="1"/>
                          <a:pt x="4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2" name="Freeform: Shape 15"/>
                  <p:cNvSpPr>
                    <a:spLocks/>
                  </p:cNvSpPr>
                  <p:nvPr/>
                </p:nvSpPr>
                <p:spPr bwMode="auto">
                  <a:xfrm>
                    <a:off x="6147687" y="3990742"/>
                    <a:ext cx="147223" cy="54527"/>
                  </a:xfrm>
                  <a:custGeom>
                    <a:avLst/>
                    <a:gdLst>
                      <a:gd name="T0" fmla="*/ 7 w 19"/>
                      <a:gd name="T1" fmla="*/ 5 h 7"/>
                      <a:gd name="T2" fmla="*/ 10 w 19"/>
                      <a:gd name="T3" fmla="*/ 7 h 7"/>
                      <a:gd name="T4" fmla="*/ 14 w 19"/>
                      <a:gd name="T5" fmla="*/ 5 h 7"/>
                      <a:gd name="T6" fmla="*/ 17 w 19"/>
                      <a:gd name="T7" fmla="*/ 4 h 7"/>
                      <a:gd name="T8" fmla="*/ 18 w 19"/>
                      <a:gd name="T9" fmla="*/ 2 h 7"/>
                      <a:gd name="T10" fmla="*/ 14 w 19"/>
                      <a:gd name="T11" fmla="*/ 0 h 7"/>
                      <a:gd name="T12" fmla="*/ 10 w 19"/>
                      <a:gd name="T13" fmla="*/ 1 h 7"/>
                      <a:gd name="T14" fmla="*/ 6 w 19"/>
                      <a:gd name="T15" fmla="*/ 1 h 7"/>
                      <a:gd name="T16" fmla="*/ 1 w 19"/>
                      <a:gd name="T17" fmla="*/ 0 h 7"/>
                      <a:gd name="T18" fmla="*/ 1 w 19"/>
                      <a:gd name="T19" fmla="*/ 2 h 7"/>
                      <a:gd name="T20" fmla="*/ 3 w 19"/>
                      <a:gd name="T21" fmla="*/ 5 h 7"/>
                      <a:gd name="T22" fmla="*/ 7 w 19"/>
                      <a:gd name="T23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7">
                        <a:moveTo>
                          <a:pt x="7" y="5"/>
                        </a:moveTo>
                        <a:cubicBezTo>
                          <a:pt x="7" y="6"/>
                          <a:pt x="8" y="7"/>
                          <a:pt x="10" y="7"/>
                        </a:cubicBezTo>
                        <a:cubicBezTo>
                          <a:pt x="12" y="6"/>
                          <a:pt x="13" y="6"/>
                          <a:pt x="14" y="5"/>
                        </a:cubicBezTo>
                        <a:cubicBezTo>
                          <a:pt x="14" y="4"/>
                          <a:pt x="17" y="4"/>
                          <a:pt x="17" y="4"/>
                        </a:cubicBezTo>
                        <a:cubicBezTo>
                          <a:pt x="17" y="4"/>
                          <a:pt x="19" y="3"/>
                          <a:pt x="18" y="2"/>
                        </a:cubicBezTo>
                        <a:cubicBezTo>
                          <a:pt x="17" y="1"/>
                          <a:pt x="15" y="1"/>
                          <a:pt x="14" y="0"/>
                        </a:cubicBezTo>
                        <a:cubicBezTo>
                          <a:pt x="13" y="0"/>
                          <a:pt x="13" y="1"/>
                          <a:pt x="10" y="1"/>
                        </a:cubicBezTo>
                        <a:cubicBezTo>
                          <a:pt x="8" y="1"/>
                          <a:pt x="7" y="2"/>
                          <a:pt x="6" y="1"/>
                        </a:cubicBezTo>
                        <a:cubicBezTo>
                          <a:pt x="5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1" y="2"/>
                        </a:cubicBezTo>
                        <a:cubicBezTo>
                          <a:pt x="2" y="4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3" name="Freeform: Shape 16"/>
                  <p:cNvSpPr>
                    <a:spLocks/>
                  </p:cNvSpPr>
                  <p:nvPr/>
                </p:nvSpPr>
                <p:spPr bwMode="auto">
                  <a:xfrm>
                    <a:off x="5511901" y="3720288"/>
                    <a:ext cx="728482" cy="371875"/>
                  </a:xfrm>
                  <a:custGeom>
                    <a:avLst/>
                    <a:gdLst>
                      <a:gd name="T0" fmla="*/ 3 w 94"/>
                      <a:gd name="T1" fmla="*/ 20 h 48"/>
                      <a:gd name="T2" fmla="*/ 5 w 94"/>
                      <a:gd name="T3" fmla="*/ 20 h 48"/>
                      <a:gd name="T4" fmla="*/ 16 w 94"/>
                      <a:gd name="T5" fmla="*/ 20 h 48"/>
                      <a:gd name="T6" fmla="*/ 22 w 94"/>
                      <a:gd name="T7" fmla="*/ 28 h 48"/>
                      <a:gd name="T8" fmla="*/ 27 w 94"/>
                      <a:gd name="T9" fmla="*/ 27 h 48"/>
                      <a:gd name="T10" fmla="*/ 28 w 94"/>
                      <a:gd name="T11" fmla="*/ 31 h 48"/>
                      <a:gd name="T12" fmla="*/ 27 w 94"/>
                      <a:gd name="T13" fmla="*/ 34 h 48"/>
                      <a:gd name="T14" fmla="*/ 25 w 94"/>
                      <a:gd name="T15" fmla="*/ 34 h 48"/>
                      <a:gd name="T16" fmla="*/ 25 w 94"/>
                      <a:gd name="T17" fmla="*/ 38 h 48"/>
                      <a:gd name="T18" fmla="*/ 27 w 94"/>
                      <a:gd name="T19" fmla="*/ 40 h 48"/>
                      <a:gd name="T20" fmla="*/ 34 w 94"/>
                      <a:gd name="T21" fmla="*/ 46 h 48"/>
                      <a:gd name="T22" fmla="*/ 39 w 94"/>
                      <a:gd name="T23" fmla="*/ 48 h 48"/>
                      <a:gd name="T24" fmla="*/ 43 w 94"/>
                      <a:gd name="T25" fmla="*/ 43 h 48"/>
                      <a:gd name="T26" fmla="*/ 46 w 94"/>
                      <a:gd name="T27" fmla="*/ 40 h 48"/>
                      <a:gd name="T28" fmla="*/ 52 w 94"/>
                      <a:gd name="T29" fmla="*/ 36 h 48"/>
                      <a:gd name="T30" fmla="*/ 61 w 94"/>
                      <a:gd name="T31" fmla="*/ 32 h 48"/>
                      <a:gd name="T32" fmla="*/ 73 w 94"/>
                      <a:gd name="T33" fmla="*/ 30 h 48"/>
                      <a:gd name="T34" fmla="*/ 72 w 94"/>
                      <a:gd name="T35" fmla="*/ 28 h 48"/>
                      <a:gd name="T36" fmla="*/ 75 w 94"/>
                      <a:gd name="T37" fmla="*/ 27 h 48"/>
                      <a:gd name="T38" fmla="*/ 79 w 94"/>
                      <a:gd name="T39" fmla="*/ 27 h 48"/>
                      <a:gd name="T40" fmla="*/ 78 w 94"/>
                      <a:gd name="T41" fmla="*/ 22 h 48"/>
                      <a:gd name="T42" fmla="*/ 85 w 94"/>
                      <a:gd name="T43" fmla="*/ 18 h 48"/>
                      <a:gd name="T44" fmla="*/ 83 w 94"/>
                      <a:gd name="T45" fmla="*/ 16 h 48"/>
                      <a:gd name="T46" fmla="*/ 91 w 94"/>
                      <a:gd name="T47" fmla="*/ 9 h 48"/>
                      <a:gd name="T48" fmla="*/ 87 w 94"/>
                      <a:gd name="T49" fmla="*/ 7 h 48"/>
                      <a:gd name="T50" fmla="*/ 78 w 94"/>
                      <a:gd name="T51" fmla="*/ 5 h 48"/>
                      <a:gd name="T52" fmla="*/ 73 w 94"/>
                      <a:gd name="T53" fmla="*/ 2 h 48"/>
                      <a:gd name="T54" fmla="*/ 65 w 94"/>
                      <a:gd name="T55" fmla="*/ 3 h 48"/>
                      <a:gd name="T56" fmla="*/ 53 w 94"/>
                      <a:gd name="T57" fmla="*/ 3 h 48"/>
                      <a:gd name="T58" fmla="*/ 66 w 94"/>
                      <a:gd name="T59" fmla="*/ 2 h 48"/>
                      <a:gd name="T60" fmla="*/ 58 w 94"/>
                      <a:gd name="T61" fmla="*/ 0 h 48"/>
                      <a:gd name="T62" fmla="*/ 36 w 94"/>
                      <a:gd name="T63" fmla="*/ 5 h 48"/>
                      <a:gd name="T64" fmla="*/ 32 w 94"/>
                      <a:gd name="T65" fmla="*/ 6 h 48"/>
                      <a:gd name="T66" fmla="*/ 27 w 94"/>
                      <a:gd name="T67" fmla="*/ 7 h 48"/>
                      <a:gd name="T68" fmla="*/ 1 w 94"/>
                      <a:gd name="T69" fmla="*/ 21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94" h="48">
                        <a:moveTo>
                          <a:pt x="1" y="21"/>
                        </a:moveTo>
                        <a:cubicBezTo>
                          <a:pt x="1" y="21"/>
                          <a:pt x="3" y="21"/>
                          <a:pt x="3" y="20"/>
                        </a:cubicBezTo>
                        <a:cubicBezTo>
                          <a:pt x="4" y="20"/>
                          <a:pt x="5" y="18"/>
                          <a:pt x="5" y="18"/>
                        </a:cubicBezTo>
                        <a:cubicBezTo>
                          <a:pt x="5" y="18"/>
                          <a:pt x="4" y="19"/>
                          <a:pt x="5" y="20"/>
                        </a:cubicBezTo>
                        <a:cubicBezTo>
                          <a:pt x="6" y="20"/>
                          <a:pt x="9" y="19"/>
                          <a:pt x="10" y="19"/>
                        </a:cubicBezTo>
                        <a:cubicBezTo>
                          <a:pt x="11" y="19"/>
                          <a:pt x="15" y="20"/>
                          <a:pt x="16" y="20"/>
                        </a:cubicBezTo>
                        <a:cubicBezTo>
                          <a:pt x="17" y="21"/>
                          <a:pt x="20" y="21"/>
                          <a:pt x="21" y="22"/>
                        </a:cubicBezTo>
                        <a:cubicBezTo>
                          <a:pt x="22" y="23"/>
                          <a:pt x="21" y="28"/>
                          <a:pt x="22" y="28"/>
                        </a:cubicBezTo>
                        <a:cubicBezTo>
                          <a:pt x="22" y="29"/>
                          <a:pt x="24" y="27"/>
                          <a:pt x="24" y="26"/>
                        </a:cubicBezTo>
                        <a:cubicBezTo>
                          <a:pt x="25" y="26"/>
                          <a:pt x="27" y="26"/>
                          <a:pt x="27" y="27"/>
                        </a:cubicBezTo>
                        <a:cubicBezTo>
                          <a:pt x="28" y="27"/>
                          <a:pt x="29" y="29"/>
                          <a:pt x="29" y="30"/>
                        </a:cubicBezTo>
                        <a:cubicBezTo>
                          <a:pt x="29" y="30"/>
                          <a:pt x="29" y="31"/>
                          <a:pt x="28" y="31"/>
                        </a:cubicBezTo>
                        <a:cubicBezTo>
                          <a:pt x="28" y="31"/>
                          <a:pt x="26" y="34"/>
                          <a:pt x="27" y="33"/>
                        </a:cubicBezTo>
                        <a:cubicBezTo>
                          <a:pt x="27" y="33"/>
                          <a:pt x="27" y="34"/>
                          <a:pt x="27" y="34"/>
                        </a:cubicBezTo>
                        <a:cubicBezTo>
                          <a:pt x="26" y="35"/>
                          <a:pt x="25" y="35"/>
                          <a:pt x="25" y="35"/>
                        </a:cubicBezTo>
                        <a:cubicBezTo>
                          <a:pt x="25" y="35"/>
                          <a:pt x="25" y="34"/>
                          <a:pt x="25" y="34"/>
                        </a:cubicBezTo>
                        <a:cubicBezTo>
                          <a:pt x="24" y="34"/>
                          <a:pt x="24" y="34"/>
                          <a:pt x="24" y="35"/>
                        </a:cubicBezTo>
                        <a:cubicBezTo>
                          <a:pt x="24" y="36"/>
                          <a:pt x="25" y="38"/>
                          <a:pt x="25" y="38"/>
                        </a:cubicBezTo>
                        <a:cubicBezTo>
                          <a:pt x="26" y="39"/>
                          <a:pt x="28" y="39"/>
                          <a:pt x="28" y="39"/>
                        </a:cubicBezTo>
                        <a:cubicBezTo>
                          <a:pt x="29" y="39"/>
                          <a:pt x="27" y="40"/>
                          <a:pt x="27" y="40"/>
                        </a:cubicBezTo>
                        <a:cubicBezTo>
                          <a:pt x="28" y="41"/>
                          <a:pt x="28" y="43"/>
                          <a:pt x="29" y="43"/>
                        </a:cubicBezTo>
                        <a:cubicBezTo>
                          <a:pt x="30" y="44"/>
                          <a:pt x="33" y="46"/>
                          <a:pt x="34" y="46"/>
                        </a:cubicBezTo>
                        <a:cubicBezTo>
                          <a:pt x="34" y="47"/>
                          <a:pt x="37" y="46"/>
                          <a:pt x="37" y="46"/>
                        </a:cubicBezTo>
                        <a:cubicBezTo>
                          <a:pt x="38" y="45"/>
                          <a:pt x="37" y="48"/>
                          <a:pt x="39" y="48"/>
                        </a:cubicBezTo>
                        <a:cubicBezTo>
                          <a:pt x="40" y="48"/>
                          <a:pt x="41" y="48"/>
                          <a:pt x="42" y="47"/>
                        </a:cubicBezTo>
                        <a:cubicBezTo>
                          <a:pt x="43" y="46"/>
                          <a:pt x="43" y="44"/>
                          <a:pt x="43" y="43"/>
                        </a:cubicBezTo>
                        <a:cubicBezTo>
                          <a:pt x="43" y="42"/>
                          <a:pt x="43" y="42"/>
                          <a:pt x="44" y="42"/>
                        </a:cubicBezTo>
                        <a:cubicBezTo>
                          <a:pt x="46" y="42"/>
                          <a:pt x="47" y="42"/>
                          <a:pt x="46" y="40"/>
                        </a:cubicBezTo>
                        <a:cubicBezTo>
                          <a:pt x="46" y="39"/>
                          <a:pt x="45" y="38"/>
                          <a:pt x="47" y="38"/>
                        </a:cubicBezTo>
                        <a:cubicBezTo>
                          <a:pt x="50" y="37"/>
                          <a:pt x="51" y="36"/>
                          <a:pt x="52" y="36"/>
                        </a:cubicBezTo>
                        <a:cubicBezTo>
                          <a:pt x="53" y="36"/>
                          <a:pt x="57" y="36"/>
                          <a:pt x="57" y="36"/>
                        </a:cubicBezTo>
                        <a:cubicBezTo>
                          <a:pt x="58" y="35"/>
                          <a:pt x="59" y="32"/>
                          <a:pt x="61" y="32"/>
                        </a:cubicBezTo>
                        <a:cubicBezTo>
                          <a:pt x="62" y="32"/>
                          <a:pt x="65" y="33"/>
                          <a:pt x="67" y="32"/>
                        </a:cubicBezTo>
                        <a:cubicBezTo>
                          <a:pt x="70" y="32"/>
                          <a:pt x="72" y="30"/>
                          <a:pt x="73" y="30"/>
                        </a:cubicBezTo>
                        <a:cubicBezTo>
                          <a:pt x="74" y="30"/>
                          <a:pt x="76" y="30"/>
                          <a:pt x="76" y="30"/>
                        </a:cubicBezTo>
                        <a:cubicBezTo>
                          <a:pt x="75" y="29"/>
                          <a:pt x="74" y="28"/>
                          <a:pt x="72" y="28"/>
                        </a:cubicBezTo>
                        <a:cubicBezTo>
                          <a:pt x="71" y="28"/>
                          <a:pt x="71" y="25"/>
                          <a:pt x="71" y="25"/>
                        </a:cubicBezTo>
                        <a:cubicBezTo>
                          <a:pt x="72" y="25"/>
                          <a:pt x="75" y="26"/>
                          <a:pt x="75" y="27"/>
                        </a:cubicBezTo>
                        <a:cubicBezTo>
                          <a:pt x="75" y="28"/>
                          <a:pt x="76" y="29"/>
                          <a:pt x="78" y="29"/>
                        </a:cubicBezTo>
                        <a:cubicBezTo>
                          <a:pt x="80" y="29"/>
                          <a:pt x="79" y="27"/>
                          <a:pt x="79" y="27"/>
                        </a:cubicBezTo>
                        <a:cubicBezTo>
                          <a:pt x="78" y="26"/>
                          <a:pt x="78" y="25"/>
                          <a:pt x="78" y="25"/>
                        </a:cubicBezTo>
                        <a:cubicBezTo>
                          <a:pt x="77" y="24"/>
                          <a:pt x="76" y="22"/>
                          <a:pt x="78" y="22"/>
                        </a:cubicBezTo>
                        <a:cubicBezTo>
                          <a:pt x="80" y="22"/>
                          <a:pt x="84" y="24"/>
                          <a:pt x="84" y="22"/>
                        </a:cubicBezTo>
                        <a:cubicBezTo>
                          <a:pt x="84" y="21"/>
                          <a:pt x="84" y="19"/>
                          <a:pt x="85" y="18"/>
                        </a:cubicBezTo>
                        <a:cubicBezTo>
                          <a:pt x="85" y="18"/>
                          <a:pt x="86" y="17"/>
                          <a:pt x="86" y="17"/>
                        </a:cubicBezTo>
                        <a:cubicBezTo>
                          <a:pt x="85" y="17"/>
                          <a:pt x="84" y="17"/>
                          <a:pt x="83" y="16"/>
                        </a:cubicBezTo>
                        <a:cubicBezTo>
                          <a:pt x="83" y="15"/>
                          <a:pt x="84" y="14"/>
                          <a:pt x="85" y="13"/>
                        </a:cubicBezTo>
                        <a:cubicBezTo>
                          <a:pt x="85" y="13"/>
                          <a:pt x="89" y="10"/>
                          <a:pt x="91" y="9"/>
                        </a:cubicBezTo>
                        <a:cubicBezTo>
                          <a:pt x="93" y="9"/>
                          <a:pt x="94" y="7"/>
                          <a:pt x="93" y="7"/>
                        </a:cubicBezTo>
                        <a:cubicBezTo>
                          <a:pt x="91" y="6"/>
                          <a:pt x="88" y="6"/>
                          <a:pt x="87" y="7"/>
                        </a:cubicBezTo>
                        <a:cubicBezTo>
                          <a:pt x="85" y="8"/>
                          <a:pt x="84" y="9"/>
                          <a:pt x="82" y="9"/>
                        </a:cubicBezTo>
                        <a:cubicBezTo>
                          <a:pt x="79" y="8"/>
                          <a:pt x="79" y="6"/>
                          <a:pt x="78" y="5"/>
                        </a:cubicBezTo>
                        <a:cubicBezTo>
                          <a:pt x="76" y="4"/>
                          <a:pt x="77" y="1"/>
                          <a:pt x="75" y="2"/>
                        </a:cubicBezTo>
                        <a:cubicBezTo>
                          <a:pt x="73" y="2"/>
                          <a:pt x="73" y="2"/>
                          <a:pt x="73" y="2"/>
                        </a:cubicBezTo>
                        <a:cubicBezTo>
                          <a:pt x="73" y="2"/>
                          <a:pt x="71" y="2"/>
                          <a:pt x="69" y="2"/>
                        </a:cubicBezTo>
                        <a:cubicBezTo>
                          <a:pt x="68" y="2"/>
                          <a:pt x="66" y="3"/>
                          <a:pt x="65" y="3"/>
                        </a:cubicBezTo>
                        <a:cubicBezTo>
                          <a:pt x="63" y="2"/>
                          <a:pt x="62" y="3"/>
                          <a:pt x="61" y="3"/>
                        </a:cubicBezTo>
                        <a:cubicBezTo>
                          <a:pt x="57" y="4"/>
                          <a:pt x="53" y="3"/>
                          <a:pt x="53" y="3"/>
                        </a:cubicBezTo>
                        <a:cubicBezTo>
                          <a:pt x="52" y="3"/>
                          <a:pt x="56" y="3"/>
                          <a:pt x="58" y="3"/>
                        </a:cubicBezTo>
                        <a:cubicBezTo>
                          <a:pt x="61" y="3"/>
                          <a:pt x="64" y="2"/>
                          <a:pt x="66" y="2"/>
                        </a:cubicBezTo>
                        <a:cubicBezTo>
                          <a:pt x="68" y="2"/>
                          <a:pt x="66" y="1"/>
                          <a:pt x="66" y="1"/>
                        </a:cubicBezTo>
                        <a:cubicBezTo>
                          <a:pt x="64" y="1"/>
                          <a:pt x="61" y="1"/>
                          <a:pt x="58" y="0"/>
                        </a:cubicBezTo>
                        <a:cubicBezTo>
                          <a:pt x="51" y="1"/>
                          <a:pt x="44" y="3"/>
                          <a:pt x="37" y="4"/>
                        </a:cubicBezTo>
                        <a:cubicBezTo>
                          <a:pt x="37" y="5"/>
                          <a:pt x="36" y="5"/>
                          <a:pt x="36" y="5"/>
                        </a:cubicBezTo>
                        <a:cubicBezTo>
                          <a:pt x="35" y="5"/>
                          <a:pt x="35" y="5"/>
                          <a:pt x="35" y="5"/>
                        </a:cubicBezTo>
                        <a:cubicBezTo>
                          <a:pt x="34" y="5"/>
                          <a:pt x="33" y="5"/>
                          <a:pt x="32" y="6"/>
                        </a:cubicBezTo>
                        <a:cubicBezTo>
                          <a:pt x="32" y="6"/>
                          <a:pt x="32" y="6"/>
                          <a:pt x="32" y="7"/>
                        </a:cubicBezTo>
                        <a:cubicBezTo>
                          <a:pt x="31" y="7"/>
                          <a:pt x="28" y="8"/>
                          <a:pt x="27" y="7"/>
                        </a:cubicBezTo>
                        <a:cubicBezTo>
                          <a:pt x="17" y="10"/>
                          <a:pt x="8" y="15"/>
                          <a:pt x="0" y="19"/>
                        </a:cubicBezTo>
                        <a:cubicBezTo>
                          <a:pt x="0" y="20"/>
                          <a:pt x="0" y="21"/>
                          <a:pt x="1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4" name="Freeform: Shape 17"/>
                  <p:cNvSpPr>
                    <a:spLocks/>
                  </p:cNvSpPr>
                  <p:nvPr/>
                </p:nvSpPr>
                <p:spPr bwMode="auto">
                  <a:xfrm>
                    <a:off x="5682026" y="3960207"/>
                    <a:ext cx="16358" cy="22901"/>
                  </a:xfrm>
                  <a:custGeom>
                    <a:avLst/>
                    <a:gdLst>
                      <a:gd name="T0" fmla="*/ 1 w 2"/>
                      <a:gd name="T1" fmla="*/ 1 h 3"/>
                      <a:gd name="T2" fmla="*/ 1 w 2"/>
                      <a:gd name="T3" fmla="*/ 2 h 3"/>
                      <a:gd name="T4" fmla="*/ 2 w 2"/>
                      <a:gd name="T5" fmla="*/ 2 h 3"/>
                      <a:gd name="T6" fmla="*/ 1 w 2"/>
                      <a:gd name="T7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3">
                        <a:moveTo>
                          <a:pt x="1" y="1"/>
                        </a:moveTo>
                        <a:cubicBezTo>
                          <a:pt x="0" y="3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1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" name="Freeform: Shape 18"/>
                  <p:cNvSpPr>
                    <a:spLocks/>
                  </p:cNvSpPr>
                  <p:nvPr/>
                </p:nvSpPr>
                <p:spPr bwMode="auto">
                  <a:xfrm>
                    <a:off x="5240356" y="4750850"/>
                    <a:ext cx="124322" cy="61070"/>
                  </a:xfrm>
                  <a:custGeom>
                    <a:avLst/>
                    <a:gdLst>
                      <a:gd name="T0" fmla="*/ 13 w 16"/>
                      <a:gd name="T1" fmla="*/ 4 h 8"/>
                      <a:gd name="T2" fmla="*/ 9 w 16"/>
                      <a:gd name="T3" fmla="*/ 1 h 8"/>
                      <a:gd name="T4" fmla="*/ 4 w 16"/>
                      <a:gd name="T5" fmla="*/ 0 h 8"/>
                      <a:gd name="T6" fmla="*/ 0 w 16"/>
                      <a:gd name="T7" fmla="*/ 1 h 8"/>
                      <a:gd name="T8" fmla="*/ 3 w 16"/>
                      <a:gd name="T9" fmla="*/ 3 h 8"/>
                      <a:gd name="T10" fmla="*/ 9 w 16"/>
                      <a:gd name="T11" fmla="*/ 3 h 8"/>
                      <a:gd name="T12" fmla="*/ 13 w 16"/>
                      <a:gd name="T13" fmla="*/ 7 h 8"/>
                      <a:gd name="T14" fmla="*/ 16 w 16"/>
                      <a:gd name="T15" fmla="*/ 7 h 8"/>
                      <a:gd name="T16" fmla="*/ 13 w 16"/>
                      <a:gd name="T17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" h="8">
                        <a:moveTo>
                          <a:pt x="13" y="4"/>
                        </a:moveTo>
                        <a:cubicBezTo>
                          <a:pt x="12" y="4"/>
                          <a:pt x="10" y="3"/>
                          <a:pt x="9" y="1"/>
                        </a:cubicBezTo>
                        <a:cubicBezTo>
                          <a:pt x="8" y="0"/>
                          <a:pt x="5" y="0"/>
                          <a:pt x="4" y="0"/>
                        </a:cubicBezTo>
                        <a:cubicBezTo>
                          <a:pt x="3" y="0"/>
                          <a:pt x="0" y="1"/>
                          <a:pt x="0" y="1"/>
                        </a:cubicBezTo>
                        <a:cubicBezTo>
                          <a:pt x="0" y="3"/>
                          <a:pt x="1" y="3"/>
                          <a:pt x="3" y="3"/>
                        </a:cubicBezTo>
                        <a:cubicBezTo>
                          <a:pt x="5" y="3"/>
                          <a:pt x="8" y="2"/>
                          <a:pt x="9" y="3"/>
                        </a:cubicBezTo>
                        <a:cubicBezTo>
                          <a:pt x="9" y="4"/>
                          <a:pt x="12" y="6"/>
                          <a:pt x="13" y="7"/>
                        </a:cubicBezTo>
                        <a:cubicBezTo>
                          <a:pt x="13" y="7"/>
                          <a:pt x="16" y="8"/>
                          <a:pt x="16" y="7"/>
                        </a:cubicBezTo>
                        <a:cubicBezTo>
                          <a:pt x="16" y="6"/>
                          <a:pt x="14" y="4"/>
                          <a:pt x="1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6" name="Freeform: Shape 19"/>
                  <p:cNvSpPr>
                    <a:spLocks/>
                  </p:cNvSpPr>
                  <p:nvPr/>
                </p:nvSpPr>
                <p:spPr bwMode="auto">
                  <a:xfrm>
                    <a:off x="5317785" y="4711590"/>
                    <a:ext cx="23992" cy="22901"/>
                  </a:xfrm>
                  <a:custGeom>
                    <a:avLst/>
                    <a:gdLst>
                      <a:gd name="T0" fmla="*/ 2 w 3"/>
                      <a:gd name="T1" fmla="*/ 3 h 3"/>
                      <a:gd name="T2" fmla="*/ 1 w 3"/>
                      <a:gd name="T3" fmla="*/ 1 h 3"/>
                      <a:gd name="T4" fmla="*/ 2 w 3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3"/>
                        </a:moveTo>
                        <a:cubicBezTo>
                          <a:pt x="3" y="2"/>
                          <a:pt x="2" y="0"/>
                          <a:pt x="1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7" name="Freeform: Shape 20"/>
                  <p:cNvSpPr>
                    <a:spLocks/>
                  </p:cNvSpPr>
                  <p:nvPr/>
                </p:nvSpPr>
                <p:spPr bwMode="auto">
                  <a:xfrm>
                    <a:off x="5317785" y="4843546"/>
                    <a:ext cx="31626" cy="30535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2 w 4"/>
                      <a:gd name="T3" fmla="*/ 3 h 4"/>
                      <a:gd name="T4" fmla="*/ 2 w 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0" y="1"/>
                          <a:pt x="1" y="4"/>
                          <a:pt x="2" y="3"/>
                        </a:cubicBezTo>
                        <a:cubicBezTo>
                          <a:pt x="4" y="3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8" name="Freeform: Shape 21"/>
                  <p:cNvSpPr>
                    <a:spLocks/>
                  </p:cNvSpPr>
                  <p:nvPr/>
                </p:nvSpPr>
                <p:spPr bwMode="auto">
                  <a:xfrm>
                    <a:off x="5481366" y="4828278"/>
                    <a:ext cx="30535" cy="30535"/>
                  </a:xfrm>
                  <a:custGeom>
                    <a:avLst/>
                    <a:gdLst>
                      <a:gd name="T0" fmla="*/ 2 w 4"/>
                      <a:gd name="T1" fmla="*/ 0 h 4"/>
                      <a:gd name="T2" fmla="*/ 2 w 4"/>
                      <a:gd name="T3" fmla="*/ 3 h 4"/>
                      <a:gd name="T4" fmla="*/ 2 w 4"/>
                      <a:gd name="T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2" y="0"/>
                        </a:moveTo>
                        <a:cubicBezTo>
                          <a:pt x="0" y="0"/>
                          <a:pt x="1" y="4"/>
                          <a:pt x="2" y="3"/>
                        </a:cubicBezTo>
                        <a:cubicBezTo>
                          <a:pt x="4" y="3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9" name="Freeform: Shape 22"/>
                  <p:cNvSpPr>
                    <a:spLocks/>
                  </p:cNvSpPr>
                  <p:nvPr/>
                </p:nvSpPr>
                <p:spPr bwMode="auto">
                  <a:xfrm>
                    <a:off x="5379946" y="4804286"/>
                    <a:ext cx="85062" cy="54527"/>
                  </a:xfrm>
                  <a:custGeom>
                    <a:avLst/>
                    <a:gdLst>
                      <a:gd name="T0" fmla="*/ 7 w 11"/>
                      <a:gd name="T1" fmla="*/ 0 h 7"/>
                      <a:gd name="T2" fmla="*/ 4 w 11"/>
                      <a:gd name="T3" fmla="*/ 1 h 7"/>
                      <a:gd name="T4" fmla="*/ 0 w 11"/>
                      <a:gd name="T5" fmla="*/ 4 h 7"/>
                      <a:gd name="T6" fmla="*/ 3 w 11"/>
                      <a:gd name="T7" fmla="*/ 4 h 7"/>
                      <a:gd name="T8" fmla="*/ 6 w 11"/>
                      <a:gd name="T9" fmla="*/ 6 h 7"/>
                      <a:gd name="T10" fmla="*/ 9 w 11"/>
                      <a:gd name="T11" fmla="*/ 5 h 7"/>
                      <a:gd name="T12" fmla="*/ 11 w 11"/>
                      <a:gd name="T13" fmla="*/ 5 h 7"/>
                      <a:gd name="T14" fmla="*/ 7 w 11"/>
                      <a:gd name="T1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1" h="7">
                        <a:moveTo>
                          <a:pt x="7" y="0"/>
                        </a:moveTo>
                        <a:cubicBezTo>
                          <a:pt x="6" y="0"/>
                          <a:pt x="5" y="0"/>
                          <a:pt x="4" y="1"/>
                        </a:cubicBezTo>
                        <a:cubicBezTo>
                          <a:pt x="3" y="1"/>
                          <a:pt x="0" y="4"/>
                          <a:pt x="0" y="4"/>
                        </a:cubicBezTo>
                        <a:cubicBezTo>
                          <a:pt x="0" y="4"/>
                          <a:pt x="2" y="4"/>
                          <a:pt x="3" y="4"/>
                        </a:cubicBezTo>
                        <a:cubicBezTo>
                          <a:pt x="4" y="4"/>
                          <a:pt x="5" y="5"/>
                          <a:pt x="6" y="6"/>
                        </a:cubicBezTo>
                        <a:cubicBezTo>
                          <a:pt x="7" y="6"/>
                          <a:pt x="8" y="5"/>
                          <a:pt x="9" y="5"/>
                        </a:cubicBezTo>
                        <a:cubicBezTo>
                          <a:pt x="10" y="5"/>
                          <a:pt x="10" y="7"/>
                          <a:pt x="11" y="5"/>
                        </a:cubicBezTo>
                        <a:cubicBezTo>
                          <a:pt x="11" y="2"/>
                          <a:pt x="9" y="1"/>
                          <a:pt x="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0" name="Freeform: Shape 23"/>
                  <p:cNvSpPr>
                    <a:spLocks/>
                  </p:cNvSpPr>
                  <p:nvPr/>
                </p:nvSpPr>
                <p:spPr bwMode="auto">
                  <a:xfrm>
                    <a:off x="7023392" y="5355010"/>
                    <a:ext cx="92696" cy="224652"/>
                  </a:xfrm>
                  <a:custGeom>
                    <a:avLst/>
                    <a:gdLst>
                      <a:gd name="T0" fmla="*/ 7 w 12"/>
                      <a:gd name="T1" fmla="*/ 5 h 29"/>
                      <a:gd name="T2" fmla="*/ 4 w 12"/>
                      <a:gd name="T3" fmla="*/ 8 h 29"/>
                      <a:gd name="T4" fmla="*/ 1 w 12"/>
                      <a:gd name="T5" fmla="*/ 13 h 29"/>
                      <a:gd name="T6" fmla="*/ 1 w 12"/>
                      <a:gd name="T7" fmla="*/ 19 h 29"/>
                      <a:gd name="T8" fmla="*/ 1 w 12"/>
                      <a:gd name="T9" fmla="*/ 26 h 29"/>
                      <a:gd name="T10" fmla="*/ 2 w 12"/>
                      <a:gd name="T11" fmla="*/ 29 h 29"/>
                      <a:gd name="T12" fmla="*/ 6 w 12"/>
                      <a:gd name="T13" fmla="*/ 25 h 29"/>
                      <a:gd name="T14" fmla="*/ 8 w 12"/>
                      <a:gd name="T15" fmla="*/ 18 h 29"/>
                      <a:gd name="T16" fmla="*/ 10 w 12"/>
                      <a:gd name="T17" fmla="*/ 11 h 29"/>
                      <a:gd name="T18" fmla="*/ 12 w 12"/>
                      <a:gd name="T19" fmla="*/ 5 h 29"/>
                      <a:gd name="T20" fmla="*/ 11 w 12"/>
                      <a:gd name="T21" fmla="*/ 0 h 29"/>
                      <a:gd name="T22" fmla="*/ 7 w 12"/>
                      <a:gd name="T23" fmla="*/ 5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2" h="29">
                        <a:moveTo>
                          <a:pt x="7" y="5"/>
                        </a:moveTo>
                        <a:cubicBezTo>
                          <a:pt x="6" y="7"/>
                          <a:pt x="5" y="9"/>
                          <a:pt x="4" y="8"/>
                        </a:cubicBezTo>
                        <a:cubicBezTo>
                          <a:pt x="4" y="8"/>
                          <a:pt x="1" y="10"/>
                          <a:pt x="1" y="13"/>
                        </a:cubicBezTo>
                        <a:cubicBezTo>
                          <a:pt x="2" y="15"/>
                          <a:pt x="2" y="18"/>
                          <a:pt x="1" y="19"/>
                        </a:cubicBezTo>
                        <a:cubicBezTo>
                          <a:pt x="0" y="21"/>
                          <a:pt x="1" y="24"/>
                          <a:pt x="1" y="26"/>
                        </a:cubicBezTo>
                        <a:cubicBezTo>
                          <a:pt x="0" y="28"/>
                          <a:pt x="1" y="29"/>
                          <a:pt x="2" y="29"/>
                        </a:cubicBezTo>
                        <a:cubicBezTo>
                          <a:pt x="4" y="28"/>
                          <a:pt x="5" y="27"/>
                          <a:pt x="6" y="25"/>
                        </a:cubicBezTo>
                        <a:cubicBezTo>
                          <a:pt x="7" y="23"/>
                          <a:pt x="7" y="20"/>
                          <a:pt x="8" y="18"/>
                        </a:cubicBezTo>
                        <a:cubicBezTo>
                          <a:pt x="9" y="16"/>
                          <a:pt x="10" y="12"/>
                          <a:pt x="10" y="11"/>
                        </a:cubicBezTo>
                        <a:cubicBezTo>
                          <a:pt x="11" y="10"/>
                          <a:pt x="12" y="6"/>
                          <a:pt x="12" y="5"/>
                        </a:cubicBezTo>
                        <a:cubicBezTo>
                          <a:pt x="12" y="3"/>
                          <a:pt x="11" y="0"/>
                          <a:pt x="11" y="0"/>
                        </a:cubicBezTo>
                        <a:cubicBezTo>
                          <a:pt x="9" y="0"/>
                          <a:pt x="9" y="3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1" name="Freeform: Shape 24"/>
                  <p:cNvSpPr>
                    <a:spLocks/>
                  </p:cNvSpPr>
                  <p:nvPr/>
                </p:nvSpPr>
                <p:spPr bwMode="auto">
                  <a:xfrm>
                    <a:off x="6557731" y="4417144"/>
                    <a:ext cx="39260" cy="39260"/>
                  </a:xfrm>
                  <a:custGeom>
                    <a:avLst/>
                    <a:gdLst>
                      <a:gd name="T0" fmla="*/ 4 w 5"/>
                      <a:gd name="T1" fmla="*/ 3 h 5"/>
                      <a:gd name="T2" fmla="*/ 2 w 5"/>
                      <a:gd name="T3" fmla="*/ 0 h 5"/>
                      <a:gd name="T4" fmla="*/ 1 w 5"/>
                      <a:gd name="T5" fmla="*/ 4 h 5"/>
                      <a:gd name="T6" fmla="*/ 4 w 5"/>
                      <a:gd name="T7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" h="5">
                        <a:moveTo>
                          <a:pt x="4" y="3"/>
                        </a:moveTo>
                        <a:cubicBezTo>
                          <a:pt x="5" y="2"/>
                          <a:pt x="3" y="0"/>
                          <a:pt x="2" y="0"/>
                        </a:cubicBezTo>
                        <a:cubicBezTo>
                          <a:pt x="1" y="0"/>
                          <a:pt x="0" y="3"/>
                          <a:pt x="1" y="4"/>
                        </a:cubicBezTo>
                        <a:cubicBezTo>
                          <a:pt x="2" y="5"/>
                          <a:pt x="3" y="4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2" name="Freeform: Shape 25"/>
                  <p:cNvSpPr>
                    <a:spLocks/>
                  </p:cNvSpPr>
                  <p:nvPr/>
                </p:nvSpPr>
                <p:spPr bwMode="auto">
                  <a:xfrm>
                    <a:off x="6472669" y="4417144"/>
                    <a:ext cx="22901" cy="22901"/>
                  </a:xfrm>
                  <a:custGeom>
                    <a:avLst/>
                    <a:gdLst>
                      <a:gd name="T0" fmla="*/ 2 w 3"/>
                      <a:gd name="T1" fmla="*/ 3 h 3"/>
                      <a:gd name="T2" fmla="*/ 1 w 3"/>
                      <a:gd name="T3" fmla="*/ 2 h 3"/>
                      <a:gd name="T4" fmla="*/ 2 w 3"/>
                      <a:gd name="T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2" y="3"/>
                        </a:moveTo>
                        <a:cubicBezTo>
                          <a:pt x="3" y="2"/>
                          <a:pt x="2" y="0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3" name="Freeform: Shape 26"/>
                  <p:cNvSpPr>
                    <a:spLocks/>
                  </p:cNvSpPr>
                  <p:nvPr/>
                </p:nvSpPr>
                <p:spPr bwMode="auto">
                  <a:xfrm>
                    <a:off x="6627526" y="4464037"/>
                    <a:ext cx="54527" cy="38169"/>
                  </a:xfrm>
                  <a:custGeom>
                    <a:avLst/>
                    <a:gdLst>
                      <a:gd name="T0" fmla="*/ 2 w 7"/>
                      <a:gd name="T1" fmla="*/ 3 h 5"/>
                      <a:gd name="T2" fmla="*/ 5 w 7"/>
                      <a:gd name="T3" fmla="*/ 5 h 5"/>
                      <a:gd name="T4" fmla="*/ 7 w 7"/>
                      <a:gd name="T5" fmla="*/ 3 h 5"/>
                      <a:gd name="T6" fmla="*/ 4 w 7"/>
                      <a:gd name="T7" fmla="*/ 1 h 5"/>
                      <a:gd name="T8" fmla="*/ 1 w 7"/>
                      <a:gd name="T9" fmla="*/ 1 h 5"/>
                      <a:gd name="T10" fmla="*/ 2 w 7"/>
                      <a:gd name="T11" fmla="*/ 3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" h="5">
                        <a:moveTo>
                          <a:pt x="2" y="3"/>
                        </a:moveTo>
                        <a:cubicBezTo>
                          <a:pt x="3" y="3"/>
                          <a:pt x="4" y="4"/>
                          <a:pt x="5" y="5"/>
                        </a:cubicBezTo>
                        <a:cubicBezTo>
                          <a:pt x="5" y="5"/>
                          <a:pt x="7" y="5"/>
                          <a:pt x="7" y="3"/>
                        </a:cubicBezTo>
                        <a:cubicBezTo>
                          <a:pt x="6" y="1"/>
                          <a:pt x="4" y="1"/>
                          <a:pt x="4" y="1"/>
                        </a:cubicBezTo>
                        <a:cubicBezTo>
                          <a:pt x="3" y="1"/>
                          <a:pt x="1" y="0"/>
                          <a:pt x="1" y="1"/>
                        </a:cubicBezTo>
                        <a:cubicBezTo>
                          <a:pt x="0" y="1"/>
                          <a:pt x="2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4" name="Freeform: Shape 27"/>
                  <p:cNvSpPr>
                    <a:spLocks/>
                  </p:cNvSpPr>
                  <p:nvPr/>
                </p:nvSpPr>
                <p:spPr bwMode="auto">
                  <a:xfrm>
                    <a:off x="6270919" y="4161957"/>
                    <a:ext cx="69795" cy="69795"/>
                  </a:xfrm>
                  <a:custGeom>
                    <a:avLst/>
                    <a:gdLst>
                      <a:gd name="T0" fmla="*/ 1 w 9"/>
                      <a:gd name="T1" fmla="*/ 3 h 9"/>
                      <a:gd name="T2" fmla="*/ 1 w 9"/>
                      <a:gd name="T3" fmla="*/ 6 h 9"/>
                      <a:gd name="T4" fmla="*/ 2 w 9"/>
                      <a:gd name="T5" fmla="*/ 9 h 9"/>
                      <a:gd name="T6" fmla="*/ 6 w 9"/>
                      <a:gd name="T7" fmla="*/ 8 h 9"/>
                      <a:gd name="T8" fmla="*/ 9 w 9"/>
                      <a:gd name="T9" fmla="*/ 5 h 9"/>
                      <a:gd name="T10" fmla="*/ 8 w 9"/>
                      <a:gd name="T11" fmla="*/ 1 h 9"/>
                      <a:gd name="T12" fmla="*/ 5 w 9"/>
                      <a:gd name="T13" fmla="*/ 0 h 9"/>
                      <a:gd name="T14" fmla="*/ 3 w 9"/>
                      <a:gd name="T15" fmla="*/ 2 h 9"/>
                      <a:gd name="T16" fmla="*/ 1 w 9"/>
                      <a:gd name="T17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1" y="3"/>
                        </a:moveTo>
                        <a:cubicBezTo>
                          <a:pt x="1" y="5"/>
                          <a:pt x="2" y="6"/>
                          <a:pt x="1" y="6"/>
                        </a:cubicBezTo>
                        <a:cubicBezTo>
                          <a:pt x="0" y="7"/>
                          <a:pt x="1" y="9"/>
                          <a:pt x="2" y="9"/>
                        </a:cubicBezTo>
                        <a:cubicBezTo>
                          <a:pt x="4" y="9"/>
                          <a:pt x="5" y="8"/>
                          <a:pt x="6" y="8"/>
                        </a:cubicBezTo>
                        <a:cubicBezTo>
                          <a:pt x="8" y="7"/>
                          <a:pt x="9" y="6"/>
                          <a:pt x="9" y="5"/>
                        </a:cubicBezTo>
                        <a:cubicBezTo>
                          <a:pt x="9" y="3"/>
                          <a:pt x="9" y="1"/>
                          <a:pt x="8" y="1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  <a:cubicBezTo>
                          <a:pt x="4" y="0"/>
                          <a:pt x="4" y="2"/>
                          <a:pt x="3" y="2"/>
                        </a:cubicBezTo>
                        <a:cubicBezTo>
                          <a:pt x="2" y="2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5" name="Freeform: Shape 28"/>
                  <p:cNvSpPr>
                    <a:spLocks/>
                  </p:cNvSpPr>
                  <p:nvPr/>
                </p:nvSpPr>
                <p:spPr bwMode="auto">
                  <a:xfrm>
                    <a:off x="6310178" y="4107430"/>
                    <a:ext cx="154857" cy="147223"/>
                  </a:xfrm>
                  <a:custGeom>
                    <a:avLst/>
                    <a:gdLst>
                      <a:gd name="T0" fmla="*/ 5 w 20"/>
                      <a:gd name="T1" fmla="*/ 9 h 19"/>
                      <a:gd name="T2" fmla="*/ 9 w 20"/>
                      <a:gd name="T3" fmla="*/ 11 h 19"/>
                      <a:gd name="T4" fmla="*/ 4 w 20"/>
                      <a:gd name="T5" fmla="*/ 16 h 19"/>
                      <a:gd name="T6" fmla="*/ 8 w 20"/>
                      <a:gd name="T7" fmla="*/ 17 h 19"/>
                      <a:gd name="T8" fmla="*/ 8 w 20"/>
                      <a:gd name="T9" fmla="*/ 18 h 19"/>
                      <a:gd name="T10" fmla="*/ 11 w 20"/>
                      <a:gd name="T11" fmla="*/ 17 h 19"/>
                      <a:gd name="T12" fmla="*/ 16 w 20"/>
                      <a:gd name="T13" fmla="*/ 18 h 19"/>
                      <a:gd name="T14" fmla="*/ 19 w 20"/>
                      <a:gd name="T15" fmla="*/ 15 h 19"/>
                      <a:gd name="T16" fmla="*/ 16 w 20"/>
                      <a:gd name="T17" fmla="*/ 11 h 19"/>
                      <a:gd name="T18" fmla="*/ 12 w 20"/>
                      <a:gd name="T19" fmla="*/ 6 h 19"/>
                      <a:gd name="T20" fmla="*/ 14 w 20"/>
                      <a:gd name="T21" fmla="*/ 2 h 19"/>
                      <a:gd name="T22" fmla="*/ 8 w 20"/>
                      <a:gd name="T23" fmla="*/ 1 h 19"/>
                      <a:gd name="T24" fmla="*/ 4 w 20"/>
                      <a:gd name="T25" fmla="*/ 2 h 19"/>
                      <a:gd name="T26" fmla="*/ 2 w 20"/>
                      <a:gd name="T27" fmla="*/ 2 h 19"/>
                      <a:gd name="T28" fmla="*/ 2 w 20"/>
                      <a:gd name="T29" fmla="*/ 5 h 19"/>
                      <a:gd name="T30" fmla="*/ 5 w 20"/>
                      <a:gd name="T31" fmla="*/ 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0" h="19">
                        <a:moveTo>
                          <a:pt x="5" y="9"/>
                        </a:moveTo>
                        <a:cubicBezTo>
                          <a:pt x="7" y="9"/>
                          <a:pt x="11" y="10"/>
                          <a:pt x="9" y="11"/>
                        </a:cubicBezTo>
                        <a:cubicBezTo>
                          <a:pt x="8" y="11"/>
                          <a:pt x="4" y="15"/>
                          <a:pt x="4" y="16"/>
                        </a:cubicBezTo>
                        <a:cubicBezTo>
                          <a:pt x="4" y="17"/>
                          <a:pt x="8" y="17"/>
                          <a:pt x="8" y="17"/>
                        </a:cubicBezTo>
                        <a:cubicBezTo>
                          <a:pt x="8" y="17"/>
                          <a:pt x="7" y="18"/>
                          <a:pt x="8" y="18"/>
                        </a:cubicBezTo>
                        <a:cubicBezTo>
                          <a:pt x="9" y="19"/>
                          <a:pt x="10" y="17"/>
                          <a:pt x="11" y="17"/>
                        </a:cubicBezTo>
                        <a:cubicBezTo>
                          <a:pt x="12" y="17"/>
                          <a:pt x="15" y="18"/>
                          <a:pt x="16" y="18"/>
                        </a:cubicBezTo>
                        <a:cubicBezTo>
                          <a:pt x="18" y="18"/>
                          <a:pt x="20" y="16"/>
                          <a:pt x="19" y="15"/>
                        </a:cubicBezTo>
                        <a:cubicBezTo>
                          <a:pt x="19" y="14"/>
                          <a:pt x="17" y="12"/>
                          <a:pt x="16" y="11"/>
                        </a:cubicBezTo>
                        <a:cubicBezTo>
                          <a:pt x="14" y="10"/>
                          <a:pt x="13" y="7"/>
                          <a:pt x="12" y="6"/>
                        </a:cubicBezTo>
                        <a:cubicBezTo>
                          <a:pt x="10" y="5"/>
                          <a:pt x="15" y="3"/>
                          <a:pt x="14" y="2"/>
                        </a:cubicBezTo>
                        <a:cubicBezTo>
                          <a:pt x="13" y="1"/>
                          <a:pt x="9" y="1"/>
                          <a:pt x="8" y="1"/>
                        </a:cubicBezTo>
                        <a:cubicBezTo>
                          <a:pt x="6" y="0"/>
                          <a:pt x="5" y="1"/>
                          <a:pt x="4" y="2"/>
                        </a:cubicBezTo>
                        <a:cubicBezTo>
                          <a:pt x="4" y="3"/>
                          <a:pt x="3" y="1"/>
                          <a:pt x="2" y="2"/>
                        </a:cubicBezTo>
                        <a:cubicBezTo>
                          <a:pt x="0" y="2"/>
                          <a:pt x="1" y="4"/>
                          <a:pt x="2" y="5"/>
                        </a:cubicBezTo>
                        <a:cubicBezTo>
                          <a:pt x="2" y="6"/>
                          <a:pt x="4" y="8"/>
                          <a:pt x="5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6" name="Freeform: Shape 29"/>
                  <p:cNvSpPr>
                    <a:spLocks/>
                  </p:cNvSpPr>
                  <p:nvPr/>
                </p:nvSpPr>
                <p:spPr bwMode="auto">
                  <a:xfrm>
                    <a:off x="6162955" y="3928581"/>
                    <a:ext cx="1130892" cy="1821205"/>
                  </a:xfrm>
                  <a:custGeom>
                    <a:avLst/>
                    <a:gdLst>
                      <a:gd name="T0" fmla="*/ 43 w 146"/>
                      <a:gd name="T1" fmla="*/ 19 h 235"/>
                      <a:gd name="T2" fmla="*/ 57 w 146"/>
                      <a:gd name="T3" fmla="*/ 30 h 235"/>
                      <a:gd name="T4" fmla="*/ 65 w 146"/>
                      <a:gd name="T5" fmla="*/ 33 h 235"/>
                      <a:gd name="T6" fmla="*/ 72 w 146"/>
                      <a:gd name="T7" fmla="*/ 16 h 235"/>
                      <a:gd name="T8" fmla="*/ 76 w 146"/>
                      <a:gd name="T9" fmla="*/ 24 h 235"/>
                      <a:gd name="T10" fmla="*/ 76 w 146"/>
                      <a:gd name="T11" fmla="*/ 26 h 235"/>
                      <a:gd name="T12" fmla="*/ 67 w 146"/>
                      <a:gd name="T13" fmla="*/ 34 h 235"/>
                      <a:gd name="T14" fmla="*/ 57 w 146"/>
                      <a:gd name="T15" fmla="*/ 34 h 235"/>
                      <a:gd name="T16" fmla="*/ 50 w 146"/>
                      <a:gd name="T17" fmla="*/ 29 h 235"/>
                      <a:gd name="T18" fmla="*/ 38 w 146"/>
                      <a:gd name="T19" fmla="*/ 40 h 235"/>
                      <a:gd name="T20" fmla="*/ 33 w 146"/>
                      <a:gd name="T21" fmla="*/ 50 h 235"/>
                      <a:gd name="T22" fmla="*/ 17 w 146"/>
                      <a:gd name="T23" fmla="*/ 66 h 235"/>
                      <a:gd name="T24" fmla="*/ 27 w 146"/>
                      <a:gd name="T25" fmla="*/ 72 h 235"/>
                      <a:gd name="T26" fmla="*/ 42 w 146"/>
                      <a:gd name="T27" fmla="*/ 61 h 235"/>
                      <a:gd name="T28" fmla="*/ 60 w 146"/>
                      <a:gd name="T29" fmla="*/ 62 h 235"/>
                      <a:gd name="T30" fmla="*/ 71 w 146"/>
                      <a:gd name="T31" fmla="*/ 66 h 235"/>
                      <a:gd name="T32" fmla="*/ 69 w 146"/>
                      <a:gd name="T33" fmla="*/ 60 h 235"/>
                      <a:gd name="T34" fmla="*/ 83 w 146"/>
                      <a:gd name="T35" fmla="*/ 71 h 235"/>
                      <a:gd name="T36" fmla="*/ 90 w 146"/>
                      <a:gd name="T37" fmla="*/ 75 h 235"/>
                      <a:gd name="T38" fmla="*/ 100 w 146"/>
                      <a:gd name="T39" fmla="*/ 85 h 235"/>
                      <a:gd name="T40" fmla="*/ 87 w 146"/>
                      <a:gd name="T41" fmla="*/ 91 h 235"/>
                      <a:gd name="T42" fmla="*/ 70 w 146"/>
                      <a:gd name="T43" fmla="*/ 87 h 235"/>
                      <a:gd name="T44" fmla="*/ 59 w 146"/>
                      <a:gd name="T45" fmla="*/ 75 h 235"/>
                      <a:gd name="T46" fmla="*/ 24 w 146"/>
                      <a:gd name="T47" fmla="*/ 76 h 235"/>
                      <a:gd name="T48" fmla="*/ 3 w 146"/>
                      <a:gd name="T49" fmla="*/ 106 h 235"/>
                      <a:gd name="T50" fmla="*/ 4 w 146"/>
                      <a:gd name="T51" fmla="*/ 135 h 235"/>
                      <a:gd name="T52" fmla="*/ 27 w 146"/>
                      <a:gd name="T53" fmla="*/ 150 h 235"/>
                      <a:gd name="T54" fmla="*/ 53 w 146"/>
                      <a:gd name="T55" fmla="*/ 150 h 235"/>
                      <a:gd name="T56" fmla="*/ 61 w 146"/>
                      <a:gd name="T57" fmla="*/ 176 h 235"/>
                      <a:gd name="T58" fmla="*/ 61 w 146"/>
                      <a:gd name="T59" fmla="*/ 209 h 235"/>
                      <a:gd name="T60" fmla="*/ 66 w 146"/>
                      <a:gd name="T61" fmla="*/ 230 h 235"/>
                      <a:gd name="T62" fmla="*/ 90 w 146"/>
                      <a:gd name="T63" fmla="*/ 223 h 235"/>
                      <a:gd name="T64" fmla="*/ 100 w 146"/>
                      <a:gd name="T65" fmla="*/ 200 h 235"/>
                      <a:gd name="T66" fmla="*/ 107 w 146"/>
                      <a:gd name="T67" fmla="*/ 174 h 235"/>
                      <a:gd name="T68" fmla="*/ 125 w 146"/>
                      <a:gd name="T69" fmla="*/ 139 h 235"/>
                      <a:gd name="T70" fmla="*/ 112 w 146"/>
                      <a:gd name="T71" fmla="*/ 126 h 235"/>
                      <a:gd name="T72" fmla="*/ 99 w 146"/>
                      <a:gd name="T73" fmla="*/ 95 h 235"/>
                      <a:gd name="T74" fmla="*/ 112 w 146"/>
                      <a:gd name="T75" fmla="*/ 117 h 235"/>
                      <a:gd name="T76" fmla="*/ 129 w 146"/>
                      <a:gd name="T77" fmla="*/ 122 h 235"/>
                      <a:gd name="T78" fmla="*/ 132 w 146"/>
                      <a:gd name="T79" fmla="*/ 102 h 235"/>
                      <a:gd name="T80" fmla="*/ 122 w 146"/>
                      <a:gd name="T81" fmla="*/ 94 h 235"/>
                      <a:gd name="T82" fmla="*/ 135 w 146"/>
                      <a:gd name="T83" fmla="*/ 103 h 235"/>
                      <a:gd name="T84" fmla="*/ 103 w 146"/>
                      <a:gd name="T85" fmla="*/ 18 h 235"/>
                      <a:gd name="T86" fmla="*/ 96 w 146"/>
                      <a:gd name="T87" fmla="*/ 13 h 235"/>
                      <a:gd name="T88" fmla="*/ 99 w 146"/>
                      <a:gd name="T89" fmla="*/ 159 h 235"/>
                      <a:gd name="T90" fmla="*/ 122 w 146"/>
                      <a:gd name="T91" fmla="*/ 56 h 235"/>
                      <a:gd name="T92" fmla="*/ 123 w 146"/>
                      <a:gd name="T93" fmla="*/ 61 h 235"/>
                      <a:gd name="T94" fmla="*/ 129 w 146"/>
                      <a:gd name="T95" fmla="*/ 77 h 235"/>
                      <a:gd name="T96" fmla="*/ 121 w 146"/>
                      <a:gd name="T97" fmla="*/ 66 h 235"/>
                      <a:gd name="T98" fmla="*/ 94 w 146"/>
                      <a:gd name="T99" fmla="*/ 25 h 235"/>
                      <a:gd name="T100" fmla="*/ 101 w 146"/>
                      <a:gd name="T101" fmla="*/ 55 h 235"/>
                      <a:gd name="T102" fmla="*/ 110 w 146"/>
                      <a:gd name="T103" fmla="*/ 66 h 235"/>
                      <a:gd name="T104" fmla="*/ 88 w 146"/>
                      <a:gd name="T105" fmla="*/ 66 h 2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46" h="235">
                        <a:moveTo>
                          <a:pt x="74" y="1"/>
                        </a:moveTo>
                        <a:cubicBezTo>
                          <a:pt x="71" y="1"/>
                          <a:pt x="61" y="5"/>
                          <a:pt x="60" y="6"/>
                        </a:cubicBezTo>
                        <a:cubicBezTo>
                          <a:pt x="60" y="6"/>
                          <a:pt x="59" y="8"/>
                          <a:pt x="57" y="10"/>
                        </a:cubicBezTo>
                        <a:cubicBezTo>
                          <a:pt x="56" y="11"/>
                          <a:pt x="52" y="12"/>
                          <a:pt x="49" y="13"/>
                        </a:cubicBezTo>
                        <a:cubicBezTo>
                          <a:pt x="47" y="13"/>
                          <a:pt x="43" y="18"/>
                          <a:pt x="43" y="19"/>
                        </a:cubicBezTo>
                        <a:cubicBezTo>
                          <a:pt x="43" y="19"/>
                          <a:pt x="45" y="22"/>
                          <a:pt x="45" y="22"/>
                        </a:cubicBezTo>
                        <a:cubicBezTo>
                          <a:pt x="44" y="23"/>
                          <a:pt x="46" y="26"/>
                          <a:pt x="47" y="26"/>
                        </a:cubicBezTo>
                        <a:cubicBezTo>
                          <a:pt x="49" y="27"/>
                          <a:pt x="52" y="27"/>
                          <a:pt x="52" y="26"/>
                        </a:cubicBezTo>
                        <a:cubicBezTo>
                          <a:pt x="52" y="25"/>
                          <a:pt x="54" y="23"/>
                          <a:pt x="55" y="24"/>
                        </a:cubicBezTo>
                        <a:cubicBezTo>
                          <a:pt x="55" y="26"/>
                          <a:pt x="57" y="29"/>
                          <a:pt x="57" y="30"/>
                        </a:cubicBezTo>
                        <a:cubicBezTo>
                          <a:pt x="57" y="30"/>
                          <a:pt x="57" y="32"/>
                          <a:pt x="57" y="33"/>
                        </a:cubicBezTo>
                        <a:cubicBezTo>
                          <a:pt x="57" y="33"/>
                          <a:pt x="57" y="33"/>
                          <a:pt x="57" y="33"/>
                        </a:cubicBezTo>
                        <a:cubicBezTo>
                          <a:pt x="58" y="33"/>
                          <a:pt x="58" y="35"/>
                          <a:pt x="58" y="35"/>
                        </a:cubicBezTo>
                        <a:cubicBezTo>
                          <a:pt x="58" y="35"/>
                          <a:pt x="59" y="37"/>
                          <a:pt x="60" y="37"/>
                        </a:cubicBezTo>
                        <a:cubicBezTo>
                          <a:pt x="61" y="31"/>
                          <a:pt x="65" y="33"/>
                          <a:pt x="65" y="33"/>
                        </a:cubicBezTo>
                        <a:cubicBezTo>
                          <a:pt x="65" y="33"/>
                          <a:pt x="67" y="31"/>
                          <a:pt x="66" y="30"/>
                        </a:cubicBezTo>
                        <a:cubicBezTo>
                          <a:pt x="66" y="28"/>
                          <a:pt x="68" y="26"/>
                          <a:pt x="68" y="25"/>
                        </a:cubicBezTo>
                        <a:cubicBezTo>
                          <a:pt x="69" y="25"/>
                          <a:pt x="70" y="23"/>
                          <a:pt x="68" y="22"/>
                        </a:cubicBezTo>
                        <a:cubicBezTo>
                          <a:pt x="66" y="21"/>
                          <a:pt x="64" y="20"/>
                          <a:pt x="66" y="19"/>
                        </a:cubicBezTo>
                        <a:cubicBezTo>
                          <a:pt x="68" y="17"/>
                          <a:pt x="70" y="19"/>
                          <a:pt x="72" y="16"/>
                        </a:cubicBezTo>
                        <a:cubicBezTo>
                          <a:pt x="74" y="13"/>
                          <a:pt x="71" y="12"/>
                          <a:pt x="74" y="12"/>
                        </a:cubicBezTo>
                        <a:cubicBezTo>
                          <a:pt x="77" y="12"/>
                          <a:pt x="80" y="12"/>
                          <a:pt x="79" y="13"/>
                        </a:cubicBezTo>
                        <a:cubicBezTo>
                          <a:pt x="79" y="14"/>
                          <a:pt x="75" y="16"/>
                          <a:pt x="74" y="17"/>
                        </a:cubicBezTo>
                        <a:cubicBezTo>
                          <a:pt x="72" y="18"/>
                          <a:pt x="72" y="20"/>
                          <a:pt x="73" y="21"/>
                        </a:cubicBezTo>
                        <a:cubicBezTo>
                          <a:pt x="74" y="22"/>
                          <a:pt x="75" y="24"/>
                          <a:pt x="76" y="24"/>
                        </a:cubicBezTo>
                        <a:cubicBezTo>
                          <a:pt x="77" y="24"/>
                          <a:pt x="79" y="23"/>
                          <a:pt x="80" y="23"/>
                        </a:cubicBezTo>
                        <a:cubicBezTo>
                          <a:pt x="82" y="23"/>
                          <a:pt x="85" y="23"/>
                          <a:pt x="85" y="23"/>
                        </a:cubicBezTo>
                        <a:cubicBezTo>
                          <a:pt x="86" y="23"/>
                          <a:pt x="88" y="26"/>
                          <a:pt x="87" y="26"/>
                        </a:cubicBezTo>
                        <a:cubicBezTo>
                          <a:pt x="86" y="26"/>
                          <a:pt x="84" y="26"/>
                          <a:pt x="82" y="26"/>
                        </a:cubicBezTo>
                        <a:cubicBezTo>
                          <a:pt x="79" y="26"/>
                          <a:pt x="76" y="26"/>
                          <a:pt x="76" y="26"/>
                        </a:cubicBezTo>
                        <a:cubicBezTo>
                          <a:pt x="76" y="27"/>
                          <a:pt x="80" y="28"/>
                          <a:pt x="79" y="29"/>
                        </a:cubicBezTo>
                        <a:cubicBezTo>
                          <a:pt x="78" y="30"/>
                          <a:pt x="76" y="29"/>
                          <a:pt x="75" y="28"/>
                        </a:cubicBezTo>
                        <a:cubicBezTo>
                          <a:pt x="73" y="28"/>
                          <a:pt x="73" y="30"/>
                          <a:pt x="72" y="32"/>
                        </a:cubicBezTo>
                        <a:cubicBezTo>
                          <a:pt x="72" y="33"/>
                          <a:pt x="74" y="36"/>
                          <a:pt x="71" y="35"/>
                        </a:cubicBezTo>
                        <a:cubicBezTo>
                          <a:pt x="69" y="34"/>
                          <a:pt x="67" y="33"/>
                          <a:pt x="67" y="34"/>
                        </a:cubicBezTo>
                        <a:cubicBezTo>
                          <a:pt x="66" y="34"/>
                          <a:pt x="65" y="35"/>
                          <a:pt x="63" y="35"/>
                        </a:cubicBezTo>
                        <a:cubicBezTo>
                          <a:pt x="62" y="36"/>
                          <a:pt x="62" y="38"/>
                          <a:pt x="60" y="37"/>
                        </a:cubicBezTo>
                        <a:cubicBezTo>
                          <a:pt x="60" y="37"/>
                          <a:pt x="60" y="37"/>
                          <a:pt x="60" y="37"/>
                        </a:cubicBezTo>
                        <a:cubicBezTo>
                          <a:pt x="58" y="37"/>
                          <a:pt x="58" y="37"/>
                          <a:pt x="58" y="37"/>
                        </a:cubicBezTo>
                        <a:cubicBezTo>
                          <a:pt x="58" y="36"/>
                          <a:pt x="58" y="35"/>
                          <a:pt x="57" y="34"/>
                        </a:cubicBezTo>
                        <a:cubicBezTo>
                          <a:pt x="57" y="34"/>
                          <a:pt x="57" y="34"/>
                          <a:pt x="57" y="33"/>
                        </a:cubicBezTo>
                        <a:cubicBezTo>
                          <a:pt x="57" y="33"/>
                          <a:pt x="56" y="33"/>
                          <a:pt x="56" y="33"/>
                        </a:cubicBezTo>
                        <a:cubicBezTo>
                          <a:pt x="56" y="33"/>
                          <a:pt x="55" y="33"/>
                          <a:pt x="55" y="31"/>
                        </a:cubicBezTo>
                        <a:cubicBezTo>
                          <a:pt x="54" y="30"/>
                          <a:pt x="55" y="28"/>
                          <a:pt x="54" y="28"/>
                        </a:cubicBezTo>
                        <a:cubicBezTo>
                          <a:pt x="53" y="28"/>
                          <a:pt x="51" y="28"/>
                          <a:pt x="50" y="29"/>
                        </a:cubicBezTo>
                        <a:cubicBezTo>
                          <a:pt x="50" y="30"/>
                          <a:pt x="49" y="32"/>
                          <a:pt x="50" y="33"/>
                        </a:cubicBezTo>
                        <a:cubicBezTo>
                          <a:pt x="51" y="34"/>
                          <a:pt x="53" y="36"/>
                          <a:pt x="51" y="35"/>
                        </a:cubicBezTo>
                        <a:cubicBezTo>
                          <a:pt x="49" y="35"/>
                          <a:pt x="47" y="34"/>
                          <a:pt x="46" y="35"/>
                        </a:cubicBezTo>
                        <a:cubicBezTo>
                          <a:pt x="45" y="36"/>
                          <a:pt x="42" y="39"/>
                          <a:pt x="42" y="39"/>
                        </a:cubicBezTo>
                        <a:cubicBezTo>
                          <a:pt x="42" y="39"/>
                          <a:pt x="38" y="39"/>
                          <a:pt x="38" y="40"/>
                        </a:cubicBezTo>
                        <a:cubicBezTo>
                          <a:pt x="38" y="41"/>
                          <a:pt x="39" y="43"/>
                          <a:pt x="37" y="43"/>
                        </a:cubicBezTo>
                        <a:cubicBezTo>
                          <a:pt x="36" y="43"/>
                          <a:pt x="34" y="43"/>
                          <a:pt x="32" y="44"/>
                        </a:cubicBezTo>
                        <a:cubicBezTo>
                          <a:pt x="30" y="44"/>
                          <a:pt x="30" y="45"/>
                          <a:pt x="27" y="45"/>
                        </a:cubicBezTo>
                        <a:cubicBezTo>
                          <a:pt x="25" y="45"/>
                          <a:pt x="25" y="46"/>
                          <a:pt x="27" y="47"/>
                        </a:cubicBezTo>
                        <a:cubicBezTo>
                          <a:pt x="29" y="47"/>
                          <a:pt x="33" y="49"/>
                          <a:pt x="33" y="50"/>
                        </a:cubicBezTo>
                        <a:cubicBezTo>
                          <a:pt x="33" y="52"/>
                          <a:pt x="33" y="54"/>
                          <a:pt x="32" y="56"/>
                        </a:cubicBezTo>
                        <a:cubicBezTo>
                          <a:pt x="32" y="57"/>
                          <a:pt x="28" y="56"/>
                          <a:pt x="26" y="56"/>
                        </a:cubicBezTo>
                        <a:cubicBezTo>
                          <a:pt x="24" y="56"/>
                          <a:pt x="20" y="55"/>
                          <a:pt x="18" y="56"/>
                        </a:cubicBezTo>
                        <a:cubicBezTo>
                          <a:pt x="16" y="57"/>
                          <a:pt x="17" y="61"/>
                          <a:pt x="17" y="62"/>
                        </a:cubicBezTo>
                        <a:cubicBezTo>
                          <a:pt x="18" y="64"/>
                          <a:pt x="17" y="65"/>
                          <a:pt x="17" y="66"/>
                        </a:cubicBezTo>
                        <a:cubicBezTo>
                          <a:pt x="16" y="66"/>
                          <a:pt x="16" y="68"/>
                          <a:pt x="17" y="69"/>
                        </a:cubicBezTo>
                        <a:cubicBezTo>
                          <a:pt x="18" y="70"/>
                          <a:pt x="18" y="72"/>
                          <a:pt x="19" y="72"/>
                        </a:cubicBezTo>
                        <a:cubicBezTo>
                          <a:pt x="20" y="72"/>
                          <a:pt x="22" y="71"/>
                          <a:pt x="23" y="72"/>
                        </a:cubicBezTo>
                        <a:cubicBezTo>
                          <a:pt x="24" y="73"/>
                          <a:pt x="25" y="76"/>
                          <a:pt x="25" y="75"/>
                        </a:cubicBezTo>
                        <a:cubicBezTo>
                          <a:pt x="26" y="74"/>
                          <a:pt x="26" y="72"/>
                          <a:pt x="27" y="72"/>
                        </a:cubicBezTo>
                        <a:cubicBezTo>
                          <a:pt x="28" y="73"/>
                          <a:pt x="30" y="72"/>
                          <a:pt x="32" y="72"/>
                        </a:cubicBezTo>
                        <a:cubicBezTo>
                          <a:pt x="33" y="72"/>
                          <a:pt x="34" y="70"/>
                          <a:pt x="36" y="69"/>
                        </a:cubicBezTo>
                        <a:cubicBezTo>
                          <a:pt x="37" y="68"/>
                          <a:pt x="36" y="68"/>
                          <a:pt x="36" y="67"/>
                        </a:cubicBezTo>
                        <a:cubicBezTo>
                          <a:pt x="35" y="66"/>
                          <a:pt x="37" y="64"/>
                          <a:pt x="38" y="63"/>
                        </a:cubicBezTo>
                        <a:cubicBezTo>
                          <a:pt x="39" y="62"/>
                          <a:pt x="42" y="63"/>
                          <a:pt x="42" y="61"/>
                        </a:cubicBezTo>
                        <a:cubicBezTo>
                          <a:pt x="42" y="60"/>
                          <a:pt x="42" y="57"/>
                          <a:pt x="44" y="57"/>
                        </a:cubicBezTo>
                        <a:cubicBezTo>
                          <a:pt x="45" y="58"/>
                          <a:pt x="47" y="59"/>
                          <a:pt x="48" y="59"/>
                        </a:cubicBezTo>
                        <a:cubicBezTo>
                          <a:pt x="49" y="59"/>
                          <a:pt x="52" y="57"/>
                          <a:pt x="52" y="56"/>
                        </a:cubicBezTo>
                        <a:cubicBezTo>
                          <a:pt x="53" y="56"/>
                          <a:pt x="55" y="56"/>
                          <a:pt x="56" y="58"/>
                        </a:cubicBezTo>
                        <a:cubicBezTo>
                          <a:pt x="56" y="60"/>
                          <a:pt x="59" y="62"/>
                          <a:pt x="60" y="62"/>
                        </a:cubicBezTo>
                        <a:cubicBezTo>
                          <a:pt x="60" y="63"/>
                          <a:pt x="65" y="65"/>
                          <a:pt x="65" y="65"/>
                        </a:cubicBezTo>
                        <a:cubicBezTo>
                          <a:pt x="66" y="66"/>
                          <a:pt x="67" y="68"/>
                          <a:pt x="67" y="69"/>
                        </a:cubicBezTo>
                        <a:cubicBezTo>
                          <a:pt x="68" y="71"/>
                          <a:pt x="70" y="73"/>
                          <a:pt x="70" y="71"/>
                        </a:cubicBezTo>
                        <a:cubicBezTo>
                          <a:pt x="70" y="70"/>
                          <a:pt x="68" y="66"/>
                          <a:pt x="69" y="66"/>
                        </a:cubicBezTo>
                        <a:cubicBezTo>
                          <a:pt x="70" y="66"/>
                          <a:pt x="71" y="66"/>
                          <a:pt x="71" y="66"/>
                        </a:cubicBezTo>
                        <a:cubicBezTo>
                          <a:pt x="71" y="66"/>
                          <a:pt x="68" y="63"/>
                          <a:pt x="67" y="62"/>
                        </a:cubicBezTo>
                        <a:cubicBezTo>
                          <a:pt x="66" y="62"/>
                          <a:pt x="64" y="60"/>
                          <a:pt x="63" y="58"/>
                        </a:cubicBezTo>
                        <a:cubicBezTo>
                          <a:pt x="62" y="56"/>
                          <a:pt x="59" y="56"/>
                          <a:pt x="59" y="54"/>
                        </a:cubicBezTo>
                        <a:cubicBezTo>
                          <a:pt x="59" y="52"/>
                          <a:pt x="62" y="53"/>
                          <a:pt x="63" y="55"/>
                        </a:cubicBezTo>
                        <a:cubicBezTo>
                          <a:pt x="64" y="57"/>
                          <a:pt x="68" y="59"/>
                          <a:pt x="69" y="60"/>
                        </a:cubicBezTo>
                        <a:cubicBezTo>
                          <a:pt x="70" y="62"/>
                          <a:pt x="72" y="62"/>
                          <a:pt x="72" y="64"/>
                        </a:cubicBezTo>
                        <a:cubicBezTo>
                          <a:pt x="73" y="66"/>
                          <a:pt x="74" y="68"/>
                          <a:pt x="75" y="69"/>
                        </a:cubicBezTo>
                        <a:cubicBezTo>
                          <a:pt x="76" y="69"/>
                          <a:pt x="76" y="76"/>
                          <a:pt x="77" y="77"/>
                        </a:cubicBezTo>
                        <a:cubicBezTo>
                          <a:pt x="77" y="78"/>
                          <a:pt x="80" y="75"/>
                          <a:pt x="80" y="74"/>
                        </a:cubicBezTo>
                        <a:cubicBezTo>
                          <a:pt x="81" y="73"/>
                          <a:pt x="83" y="73"/>
                          <a:pt x="83" y="71"/>
                        </a:cubicBezTo>
                        <a:cubicBezTo>
                          <a:pt x="83" y="70"/>
                          <a:pt x="81" y="69"/>
                          <a:pt x="80" y="68"/>
                        </a:cubicBezTo>
                        <a:cubicBezTo>
                          <a:pt x="79" y="67"/>
                          <a:pt x="81" y="67"/>
                          <a:pt x="82" y="66"/>
                        </a:cubicBezTo>
                        <a:cubicBezTo>
                          <a:pt x="83" y="65"/>
                          <a:pt x="84" y="64"/>
                          <a:pt x="85" y="65"/>
                        </a:cubicBezTo>
                        <a:cubicBezTo>
                          <a:pt x="85" y="67"/>
                          <a:pt x="85" y="71"/>
                          <a:pt x="86" y="72"/>
                        </a:cubicBezTo>
                        <a:cubicBezTo>
                          <a:pt x="86" y="73"/>
                          <a:pt x="89" y="74"/>
                          <a:pt x="90" y="75"/>
                        </a:cubicBezTo>
                        <a:cubicBezTo>
                          <a:pt x="90" y="76"/>
                          <a:pt x="93" y="77"/>
                          <a:pt x="93" y="76"/>
                        </a:cubicBezTo>
                        <a:cubicBezTo>
                          <a:pt x="94" y="75"/>
                          <a:pt x="96" y="77"/>
                          <a:pt x="97" y="77"/>
                        </a:cubicBezTo>
                        <a:cubicBezTo>
                          <a:pt x="97" y="77"/>
                          <a:pt x="99" y="77"/>
                          <a:pt x="100" y="76"/>
                        </a:cubicBezTo>
                        <a:cubicBezTo>
                          <a:pt x="101" y="76"/>
                          <a:pt x="102" y="75"/>
                          <a:pt x="102" y="77"/>
                        </a:cubicBezTo>
                        <a:cubicBezTo>
                          <a:pt x="102" y="80"/>
                          <a:pt x="102" y="84"/>
                          <a:pt x="100" y="85"/>
                        </a:cubicBezTo>
                        <a:cubicBezTo>
                          <a:pt x="99" y="87"/>
                          <a:pt x="100" y="88"/>
                          <a:pt x="98" y="88"/>
                        </a:cubicBezTo>
                        <a:cubicBezTo>
                          <a:pt x="98" y="88"/>
                          <a:pt x="97" y="88"/>
                          <a:pt x="97" y="88"/>
                        </a:cubicBezTo>
                        <a:cubicBezTo>
                          <a:pt x="96" y="87"/>
                          <a:pt x="95" y="87"/>
                          <a:pt x="95" y="87"/>
                        </a:cubicBezTo>
                        <a:cubicBezTo>
                          <a:pt x="93" y="87"/>
                          <a:pt x="91" y="87"/>
                          <a:pt x="89" y="90"/>
                        </a:cubicBezTo>
                        <a:cubicBezTo>
                          <a:pt x="88" y="92"/>
                          <a:pt x="87" y="92"/>
                          <a:pt x="87" y="91"/>
                        </a:cubicBezTo>
                        <a:cubicBezTo>
                          <a:pt x="87" y="90"/>
                          <a:pt x="91" y="87"/>
                          <a:pt x="90" y="86"/>
                        </a:cubicBezTo>
                        <a:cubicBezTo>
                          <a:pt x="90" y="85"/>
                          <a:pt x="86" y="86"/>
                          <a:pt x="84" y="85"/>
                        </a:cubicBezTo>
                        <a:cubicBezTo>
                          <a:pt x="82" y="85"/>
                          <a:pt x="81" y="84"/>
                          <a:pt x="79" y="83"/>
                        </a:cubicBezTo>
                        <a:cubicBezTo>
                          <a:pt x="78" y="83"/>
                          <a:pt x="77" y="87"/>
                          <a:pt x="76" y="89"/>
                        </a:cubicBezTo>
                        <a:cubicBezTo>
                          <a:pt x="74" y="91"/>
                          <a:pt x="72" y="88"/>
                          <a:pt x="70" y="87"/>
                        </a:cubicBezTo>
                        <a:cubicBezTo>
                          <a:pt x="69" y="87"/>
                          <a:pt x="66" y="85"/>
                          <a:pt x="66" y="85"/>
                        </a:cubicBezTo>
                        <a:cubicBezTo>
                          <a:pt x="66" y="85"/>
                          <a:pt x="63" y="83"/>
                          <a:pt x="62" y="83"/>
                        </a:cubicBezTo>
                        <a:cubicBezTo>
                          <a:pt x="61" y="83"/>
                          <a:pt x="59" y="81"/>
                          <a:pt x="58" y="80"/>
                        </a:cubicBezTo>
                        <a:cubicBezTo>
                          <a:pt x="57" y="80"/>
                          <a:pt x="55" y="79"/>
                          <a:pt x="57" y="78"/>
                        </a:cubicBezTo>
                        <a:cubicBezTo>
                          <a:pt x="58" y="77"/>
                          <a:pt x="61" y="79"/>
                          <a:pt x="59" y="75"/>
                        </a:cubicBezTo>
                        <a:cubicBezTo>
                          <a:pt x="58" y="70"/>
                          <a:pt x="53" y="71"/>
                          <a:pt x="52" y="71"/>
                        </a:cubicBezTo>
                        <a:cubicBezTo>
                          <a:pt x="51" y="72"/>
                          <a:pt x="43" y="71"/>
                          <a:pt x="42" y="71"/>
                        </a:cubicBezTo>
                        <a:cubicBezTo>
                          <a:pt x="42" y="71"/>
                          <a:pt x="37" y="73"/>
                          <a:pt x="35" y="74"/>
                        </a:cubicBezTo>
                        <a:cubicBezTo>
                          <a:pt x="34" y="75"/>
                          <a:pt x="31" y="76"/>
                          <a:pt x="30" y="76"/>
                        </a:cubicBezTo>
                        <a:cubicBezTo>
                          <a:pt x="30" y="77"/>
                          <a:pt x="26" y="75"/>
                          <a:pt x="24" y="76"/>
                        </a:cubicBezTo>
                        <a:cubicBezTo>
                          <a:pt x="22" y="78"/>
                          <a:pt x="20" y="80"/>
                          <a:pt x="20" y="80"/>
                        </a:cubicBezTo>
                        <a:cubicBezTo>
                          <a:pt x="19" y="80"/>
                          <a:pt x="18" y="81"/>
                          <a:pt x="17" y="84"/>
                        </a:cubicBezTo>
                        <a:cubicBezTo>
                          <a:pt x="16" y="87"/>
                          <a:pt x="17" y="90"/>
                          <a:pt x="15" y="91"/>
                        </a:cubicBezTo>
                        <a:cubicBezTo>
                          <a:pt x="13" y="92"/>
                          <a:pt x="9" y="94"/>
                          <a:pt x="8" y="95"/>
                        </a:cubicBezTo>
                        <a:cubicBezTo>
                          <a:pt x="6" y="97"/>
                          <a:pt x="5" y="103"/>
                          <a:pt x="3" y="106"/>
                        </a:cubicBezTo>
                        <a:cubicBezTo>
                          <a:pt x="2" y="109"/>
                          <a:pt x="3" y="111"/>
                          <a:pt x="4" y="113"/>
                        </a:cubicBezTo>
                        <a:cubicBezTo>
                          <a:pt x="4" y="115"/>
                          <a:pt x="5" y="118"/>
                          <a:pt x="3" y="121"/>
                        </a:cubicBezTo>
                        <a:cubicBezTo>
                          <a:pt x="1" y="124"/>
                          <a:pt x="2" y="125"/>
                          <a:pt x="1" y="126"/>
                        </a:cubicBezTo>
                        <a:cubicBezTo>
                          <a:pt x="0" y="126"/>
                          <a:pt x="2" y="127"/>
                          <a:pt x="2" y="129"/>
                        </a:cubicBezTo>
                        <a:cubicBezTo>
                          <a:pt x="2" y="131"/>
                          <a:pt x="0" y="133"/>
                          <a:pt x="4" y="135"/>
                        </a:cubicBezTo>
                        <a:cubicBezTo>
                          <a:pt x="7" y="137"/>
                          <a:pt x="10" y="137"/>
                          <a:pt x="11" y="139"/>
                        </a:cubicBezTo>
                        <a:cubicBezTo>
                          <a:pt x="12" y="142"/>
                          <a:pt x="15" y="148"/>
                          <a:pt x="15" y="148"/>
                        </a:cubicBezTo>
                        <a:cubicBezTo>
                          <a:pt x="15" y="148"/>
                          <a:pt x="18" y="151"/>
                          <a:pt x="20" y="152"/>
                        </a:cubicBezTo>
                        <a:cubicBezTo>
                          <a:pt x="21" y="154"/>
                          <a:pt x="22" y="153"/>
                          <a:pt x="22" y="151"/>
                        </a:cubicBezTo>
                        <a:cubicBezTo>
                          <a:pt x="22" y="150"/>
                          <a:pt x="24" y="150"/>
                          <a:pt x="27" y="150"/>
                        </a:cubicBezTo>
                        <a:cubicBezTo>
                          <a:pt x="29" y="150"/>
                          <a:pt x="31" y="150"/>
                          <a:pt x="33" y="150"/>
                        </a:cubicBezTo>
                        <a:cubicBezTo>
                          <a:pt x="36" y="149"/>
                          <a:pt x="38" y="146"/>
                          <a:pt x="39" y="145"/>
                        </a:cubicBezTo>
                        <a:cubicBezTo>
                          <a:pt x="39" y="145"/>
                          <a:pt x="43" y="144"/>
                          <a:pt x="45" y="146"/>
                        </a:cubicBezTo>
                        <a:cubicBezTo>
                          <a:pt x="47" y="148"/>
                          <a:pt x="47" y="150"/>
                          <a:pt x="48" y="151"/>
                        </a:cubicBezTo>
                        <a:cubicBezTo>
                          <a:pt x="49" y="153"/>
                          <a:pt x="51" y="152"/>
                          <a:pt x="53" y="150"/>
                        </a:cubicBezTo>
                        <a:cubicBezTo>
                          <a:pt x="54" y="149"/>
                          <a:pt x="54" y="149"/>
                          <a:pt x="55" y="151"/>
                        </a:cubicBezTo>
                        <a:cubicBezTo>
                          <a:pt x="57" y="152"/>
                          <a:pt x="58" y="153"/>
                          <a:pt x="56" y="155"/>
                        </a:cubicBezTo>
                        <a:cubicBezTo>
                          <a:pt x="55" y="157"/>
                          <a:pt x="55" y="159"/>
                          <a:pt x="54" y="162"/>
                        </a:cubicBezTo>
                        <a:cubicBezTo>
                          <a:pt x="53" y="165"/>
                          <a:pt x="55" y="165"/>
                          <a:pt x="57" y="166"/>
                        </a:cubicBezTo>
                        <a:cubicBezTo>
                          <a:pt x="59" y="167"/>
                          <a:pt x="60" y="175"/>
                          <a:pt x="61" y="176"/>
                        </a:cubicBezTo>
                        <a:cubicBezTo>
                          <a:pt x="62" y="178"/>
                          <a:pt x="60" y="182"/>
                          <a:pt x="61" y="184"/>
                        </a:cubicBezTo>
                        <a:cubicBezTo>
                          <a:pt x="62" y="186"/>
                          <a:pt x="63" y="187"/>
                          <a:pt x="61" y="189"/>
                        </a:cubicBezTo>
                        <a:cubicBezTo>
                          <a:pt x="60" y="190"/>
                          <a:pt x="58" y="192"/>
                          <a:pt x="58" y="196"/>
                        </a:cubicBezTo>
                        <a:cubicBezTo>
                          <a:pt x="57" y="200"/>
                          <a:pt x="58" y="202"/>
                          <a:pt x="58" y="203"/>
                        </a:cubicBezTo>
                        <a:cubicBezTo>
                          <a:pt x="59" y="204"/>
                          <a:pt x="60" y="208"/>
                          <a:pt x="61" y="209"/>
                        </a:cubicBezTo>
                        <a:cubicBezTo>
                          <a:pt x="62" y="210"/>
                          <a:pt x="64" y="212"/>
                          <a:pt x="64" y="214"/>
                        </a:cubicBezTo>
                        <a:cubicBezTo>
                          <a:pt x="64" y="216"/>
                          <a:pt x="61" y="219"/>
                          <a:pt x="62" y="220"/>
                        </a:cubicBezTo>
                        <a:cubicBezTo>
                          <a:pt x="63" y="221"/>
                          <a:pt x="63" y="222"/>
                          <a:pt x="64" y="224"/>
                        </a:cubicBezTo>
                        <a:cubicBezTo>
                          <a:pt x="66" y="225"/>
                          <a:pt x="66" y="228"/>
                          <a:pt x="66" y="228"/>
                        </a:cubicBezTo>
                        <a:cubicBezTo>
                          <a:pt x="66" y="228"/>
                          <a:pt x="66" y="229"/>
                          <a:pt x="66" y="230"/>
                        </a:cubicBezTo>
                        <a:cubicBezTo>
                          <a:pt x="66" y="232"/>
                          <a:pt x="66" y="233"/>
                          <a:pt x="67" y="234"/>
                        </a:cubicBezTo>
                        <a:cubicBezTo>
                          <a:pt x="69" y="235"/>
                          <a:pt x="70" y="235"/>
                          <a:pt x="70" y="234"/>
                        </a:cubicBezTo>
                        <a:cubicBezTo>
                          <a:pt x="71" y="233"/>
                          <a:pt x="75" y="231"/>
                          <a:pt x="77" y="231"/>
                        </a:cubicBezTo>
                        <a:cubicBezTo>
                          <a:pt x="79" y="231"/>
                          <a:pt x="81" y="231"/>
                          <a:pt x="83" y="230"/>
                        </a:cubicBezTo>
                        <a:cubicBezTo>
                          <a:pt x="85" y="228"/>
                          <a:pt x="89" y="224"/>
                          <a:pt x="90" y="223"/>
                        </a:cubicBezTo>
                        <a:cubicBezTo>
                          <a:pt x="91" y="221"/>
                          <a:pt x="94" y="219"/>
                          <a:pt x="94" y="218"/>
                        </a:cubicBezTo>
                        <a:cubicBezTo>
                          <a:pt x="93" y="216"/>
                          <a:pt x="92" y="214"/>
                          <a:pt x="93" y="214"/>
                        </a:cubicBezTo>
                        <a:cubicBezTo>
                          <a:pt x="94" y="213"/>
                          <a:pt x="98" y="212"/>
                          <a:pt x="98" y="211"/>
                        </a:cubicBezTo>
                        <a:cubicBezTo>
                          <a:pt x="99" y="210"/>
                          <a:pt x="98" y="206"/>
                          <a:pt x="98" y="205"/>
                        </a:cubicBezTo>
                        <a:cubicBezTo>
                          <a:pt x="98" y="204"/>
                          <a:pt x="99" y="202"/>
                          <a:pt x="100" y="200"/>
                        </a:cubicBezTo>
                        <a:cubicBezTo>
                          <a:pt x="101" y="198"/>
                          <a:pt x="104" y="196"/>
                          <a:pt x="105" y="195"/>
                        </a:cubicBezTo>
                        <a:cubicBezTo>
                          <a:pt x="105" y="195"/>
                          <a:pt x="108" y="192"/>
                          <a:pt x="108" y="190"/>
                        </a:cubicBezTo>
                        <a:cubicBezTo>
                          <a:pt x="109" y="187"/>
                          <a:pt x="108" y="184"/>
                          <a:pt x="109" y="183"/>
                        </a:cubicBezTo>
                        <a:cubicBezTo>
                          <a:pt x="109" y="182"/>
                          <a:pt x="109" y="181"/>
                          <a:pt x="108" y="179"/>
                        </a:cubicBezTo>
                        <a:cubicBezTo>
                          <a:pt x="107" y="178"/>
                          <a:pt x="107" y="174"/>
                          <a:pt x="107" y="174"/>
                        </a:cubicBezTo>
                        <a:cubicBezTo>
                          <a:pt x="106" y="173"/>
                          <a:pt x="107" y="168"/>
                          <a:pt x="108" y="168"/>
                        </a:cubicBezTo>
                        <a:cubicBezTo>
                          <a:pt x="109" y="167"/>
                          <a:pt x="111" y="163"/>
                          <a:pt x="112" y="162"/>
                        </a:cubicBezTo>
                        <a:cubicBezTo>
                          <a:pt x="113" y="160"/>
                          <a:pt x="116" y="154"/>
                          <a:pt x="117" y="154"/>
                        </a:cubicBezTo>
                        <a:cubicBezTo>
                          <a:pt x="119" y="153"/>
                          <a:pt x="121" y="150"/>
                          <a:pt x="121" y="149"/>
                        </a:cubicBezTo>
                        <a:cubicBezTo>
                          <a:pt x="121" y="147"/>
                          <a:pt x="125" y="140"/>
                          <a:pt x="125" y="139"/>
                        </a:cubicBezTo>
                        <a:cubicBezTo>
                          <a:pt x="125" y="138"/>
                          <a:pt x="126" y="133"/>
                          <a:pt x="126" y="132"/>
                        </a:cubicBezTo>
                        <a:cubicBezTo>
                          <a:pt x="125" y="131"/>
                          <a:pt x="121" y="134"/>
                          <a:pt x="120" y="134"/>
                        </a:cubicBezTo>
                        <a:cubicBezTo>
                          <a:pt x="119" y="134"/>
                          <a:pt x="118" y="136"/>
                          <a:pt x="116" y="136"/>
                        </a:cubicBezTo>
                        <a:cubicBezTo>
                          <a:pt x="114" y="136"/>
                          <a:pt x="115" y="133"/>
                          <a:pt x="114" y="132"/>
                        </a:cubicBezTo>
                        <a:cubicBezTo>
                          <a:pt x="114" y="131"/>
                          <a:pt x="112" y="127"/>
                          <a:pt x="112" y="126"/>
                        </a:cubicBezTo>
                        <a:cubicBezTo>
                          <a:pt x="111" y="126"/>
                          <a:pt x="110" y="124"/>
                          <a:pt x="109" y="122"/>
                        </a:cubicBezTo>
                        <a:cubicBezTo>
                          <a:pt x="108" y="119"/>
                          <a:pt x="106" y="118"/>
                          <a:pt x="104" y="116"/>
                        </a:cubicBezTo>
                        <a:cubicBezTo>
                          <a:pt x="103" y="114"/>
                          <a:pt x="105" y="109"/>
                          <a:pt x="103" y="106"/>
                        </a:cubicBezTo>
                        <a:cubicBezTo>
                          <a:pt x="102" y="103"/>
                          <a:pt x="101" y="100"/>
                          <a:pt x="100" y="97"/>
                        </a:cubicBezTo>
                        <a:cubicBezTo>
                          <a:pt x="100" y="97"/>
                          <a:pt x="100" y="96"/>
                          <a:pt x="99" y="95"/>
                        </a:cubicBezTo>
                        <a:cubicBezTo>
                          <a:pt x="101" y="95"/>
                          <a:pt x="103" y="94"/>
                          <a:pt x="103" y="95"/>
                        </a:cubicBezTo>
                        <a:cubicBezTo>
                          <a:pt x="103" y="97"/>
                          <a:pt x="105" y="100"/>
                          <a:pt x="105" y="102"/>
                        </a:cubicBezTo>
                        <a:cubicBezTo>
                          <a:pt x="105" y="104"/>
                          <a:pt x="107" y="103"/>
                          <a:pt x="107" y="105"/>
                        </a:cubicBezTo>
                        <a:cubicBezTo>
                          <a:pt x="107" y="107"/>
                          <a:pt x="108" y="112"/>
                          <a:pt x="109" y="112"/>
                        </a:cubicBezTo>
                        <a:cubicBezTo>
                          <a:pt x="109" y="113"/>
                          <a:pt x="112" y="116"/>
                          <a:pt x="112" y="117"/>
                        </a:cubicBezTo>
                        <a:cubicBezTo>
                          <a:pt x="113" y="118"/>
                          <a:pt x="113" y="120"/>
                          <a:pt x="113" y="123"/>
                        </a:cubicBezTo>
                        <a:cubicBezTo>
                          <a:pt x="114" y="126"/>
                          <a:pt x="114" y="129"/>
                          <a:pt x="115" y="130"/>
                        </a:cubicBezTo>
                        <a:cubicBezTo>
                          <a:pt x="116" y="131"/>
                          <a:pt x="120" y="129"/>
                          <a:pt x="120" y="128"/>
                        </a:cubicBezTo>
                        <a:cubicBezTo>
                          <a:pt x="121" y="128"/>
                          <a:pt x="125" y="125"/>
                          <a:pt x="126" y="125"/>
                        </a:cubicBezTo>
                        <a:cubicBezTo>
                          <a:pt x="127" y="124"/>
                          <a:pt x="127" y="123"/>
                          <a:pt x="129" y="122"/>
                        </a:cubicBezTo>
                        <a:cubicBezTo>
                          <a:pt x="131" y="122"/>
                          <a:pt x="132" y="120"/>
                          <a:pt x="133" y="118"/>
                        </a:cubicBezTo>
                        <a:cubicBezTo>
                          <a:pt x="134" y="117"/>
                          <a:pt x="135" y="113"/>
                          <a:pt x="136" y="112"/>
                        </a:cubicBezTo>
                        <a:cubicBezTo>
                          <a:pt x="136" y="111"/>
                          <a:pt x="137" y="110"/>
                          <a:pt x="136" y="108"/>
                        </a:cubicBezTo>
                        <a:cubicBezTo>
                          <a:pt x="136" y="107"/>
                          <a:pt x="134" y="105"/>
                          <a:pt x="133" y="105"/>
                        </a:cubicBezTo>
                        <a:cubicBezTo>
                          <a:pt x="132" y="104"/>
                          <a:pt x="132" y="102"/>
                          <a:pt x="132" y="102"/>
                        </a:cubicBezTo>
                        <a:cubicBezTo>
                          <a:pt x="131" y="102"/>
                          <a:pt x="131" y="103"/>
                          <a:pt x="130" y="104"/>
                        </a:cubicBezTo>
                        <a:cubicBezTo>
                          <a:pt x="129" y="105"/>
                          <a:pt x="128" y="107"/>
                          <a:pt x="127" y="106"/>
                        </a:cubicBezTo>
                        <a:cubicBezTo>
                          <a:pt x="127" y="106"/>
                          <a:pt x="128" y="105"/>
                          <a:pt x="126" y="103"/>
                        </a:cubicBezTo>
                        <a:cubicBezTo>
                          <a:pt x="125" y="102"/>
                          <a:pt x="125" y="101"/>
                          <a:pt x="125" y="100"/>
                        </a:cubicBezTo>
                        <a:cubicBezTo>
                          <a:pt x="125" y="99"/>
                          <a:pt x="122" y="96"/>
                          <a:pt x="122" y="94"/>
                        </a:cubicBezTo>
                        <a:cubicBezTo>
                          <a:pt x="121" y="92"/>
                          <a:pt x="123" y="90"/>
                          <a:pt x="124" y="91"/>
                        </a:cubicBezTo>
                        <a:cubicBezTo>
                          <a:pt x="125" y="93"/>
                          <a:pt x="125" y="96"/>
                          <a:pt x="127" y="97"/>
                        </a:cubicBezTo>
                        <a:cubicBezTo>
                          <a:pt x="128" y="98"/>
                          <a:pt x="129" y="100"/>
                          <a:pt x="130" y="101"/>
                        </a:cubicBezTo>
                        <a:cubicBezTo>
                          <a:pt x="131" y="101"/>
                          <a:pt x="132" y="99"/>
                          <a:pt x="133" y="99"/>
                        </a:cubicBezTo>
                        <a:cubicBezTo>
                          <a:pt x="133" y="99"/>
                          <a:pt x="134" y="103"/>
                          <a:pt x="135" y="103"/>
                        </a:cubicBezTo>
                        <a:cubicBezTo>
                          <a:pt x="136" y="104"/>
                          <a:pt x="139" y="104"/>
                          <a:pt x="139" y="104"/>
                        </a:cubicBezTo>
                        <a:cubicBezTo>
                          <a:pt x="140" y="104"/>
                          <a:pt x="142" y="105"/>
                          <a:pt x="142" y="104"/>
                        </a:cubicBezTo>
                        <a:cubicBezTo>
                          <a:pt x="142" y="103"/>
                          <a:pt x="146" y="101"/>
                          <a:pt x="146" y="101"/>
                        </a:cubicBezTo>
                        <a:cubicBezTo>
                          <a:pt x="146" y="101"/>
                          <a:pt x="146" y="100"/>
                          <a:pt x="146" y="98"/>
                        </a:cubicBezTo>
                        <a:cubicBezTo>
                          <a:pt x="140" y="67"/>
                          <a:pt x="124" y="39"/>
                          <a:pt x="103" y="18"/>
                        </a:cubicBezTo>
                        <a:cubicBezTo>
                          <a:pt x="102" y="18"/>
                          <a:pt x="102" y="18"/>
                          <a:pt x="101" y="17"/>
                        </a:cubicBezTo>
                        <a:cubicBezTo>
                          <a:pt x="99" y="16"/>
                          <a:pt x="99" y="16"/>
                          <a:pt x="99" y="17"/>
                        </a:cubicBezTo>
                        <a:cubicBezTo>
                          <a:pt x="98" y="17"/>
                          <a:pt x="97" y="18"/>
                          <a:pt x="96" y="17"/>
                        </a:cubicBezTo>
                        <a:cubicBezTo>
                          <a:pt x="96" y="15"/>
                          <a:pt x="96" y="15"/>
                          <a:pt x="95" y="14"/>
                        </a:cubicBezTo>
                        <a:cubicBezTo>
                          <a:pt x="94" y="13"/>
                          <a:pt x="95" y="13"/>
                          <a:pt x="96" y="13"/>
                        </a:cubicBezTo>
                        <a:cubicBezTo>
                          <a:pt x="97" y="14"/>
                          <a:pt x="98" y="14"/>
                          <a:pt x="99" y="14"/>
                        </a:cubicBezTo>
                        <a:cubicBezTo>
                          <a:pt x="95" y="11"/>
                          <a:pt x="92" y="8"/>
                          <a:pt x="88" y="5"/>
                        </a:cubicBezTo>
                        <a:cubicBezTo>
                          <a:pt x="88" y="5"/>
                          <a:pt x="88" y="5"/>
                          <a:pt x="88" y="5"/>
                        </a:cubicBezTo>
                        <a:cubicBezTo>
                          <a:pt x="86" y="5"/>
                          <a:pt x="78" y="0"/>
                          <a:pt x="74" y="1"/>
                        </a:cubicBezTo>
                        <a:close/>
                        <a:moveTo>
                          <a:pt x="99" y="159"/>
                        </a:moveTo>
                        <a:cubicBezTo>
                          <a:pt x="100" y="160"/>
                          <a:pt x="98" y="165"/>
                          <a:pt x="96" y="165"/>
                        </a:cubicBezTo>
                        <a:cubicBezTo>
                          <a:pt x="95" y="165"/>
                          <a:pt x="96" y="160"/>
                          <a:pt x="96" y="159"/>
                        </a:cubicBezTo>
                        <a:cubicBezTo>
                          <a:pt x="97" y="158"/>
                          <a:pt x="99" y="158"/>
                          <a:pt x="99" y="159"/>
                        </a:cubicBezTo>
                        <a:close/>
                        <a:moveTo>
                          <a:pt x="118" y="56"/>
                        </a:moveTo>
                        <a:cubicBezTo>
                          <a:pt x="119" y="55"/>
                          <a:pt x="121" y="57"/>
                          <a:pt x="122" y="56"/>
                        </a:cubicBezTo>
                        <a:cubicBezTo>
                          <a:pt x="123" y="56"/>
                          <a:pt x="124" y="55"/>
                          <a:pt x="124" y="54"/>
                        </a:cubicBezTo>
                        <a:cubicBezTo>
                          <a:pt x="125" y="54"/>
                          <a:pt x="127" y="55"/>
                          <a:pt x="127" y="56"/>
                        </a:cubicBezTo>
                        <a:cubicBezTo>
                          <a:pt x="128" y="57"/>
                          <a:pt x="129" y="59"/>
                          <a:pt x="129" y="60"/>
                        </a:cubicBezTo>
                        <a:cubicBezTo>
                          <a:pt x="128" y="60"/>
                          <a:pt x="126" y="60"/>
                          <a:pt x="126" y="59"/>
                        </a:cubicBezTo>
                        <a:cubicBezTo>
                          <a:pt x="125" y="58"/>
                          <a:pt x="123" y="59"/>
                          <a:pt x="123" y="61"/>
                        </a:cubicBezTo>
                        <a:cubicBezTo>
                          <a:pt x="123" y="63"/>
                          <a:pt x="124" y="62"/>
                          <a:pt x="124" y="62"/>
                        </a:cubicBezTo>
                        <a:cubicBezTo>
                          <a:pt x="125" y="63"/>
                          <a:pt x="125" y="64"/>
                          <a:pt x="126" y="66"/>
                        </a:cubicBezTo>
                        <a:cubicBezTo>
                          <a:pt x="126" y="67"/>
                          <a:pt x="127" y="66"/>
                          <a:pt x="128" y="67"/>
                        </a:cubicBezTo>
                        <a:cubicBezTo>
                          <a:pt x="128" y="68"/>
                          <a:pt x="126" y="69"/>
                          <a:pt x="127" y="70"/>
                        </a:cubicBezTo>
                        <a:cubicBezTo>
                          <a:pt x="128" y="72"/>
                          <a:pt x="129" y="76"/>
                          <a:pt x="129" y="77"/>
                        </a:cubicBezTo>
                        <a:cubicBezTo>
                          <a:pt x="129" y="78"/>
                          <a:pt x="127" y="78"/>
                          <a:pt x="126" y="78"/>
                        </a:cubicBezTo>
                        <a:cubicBezTo>
                          <a:pt x="125" y="78"/>
                          <a:pt x="122" y="76"/>
                          <a:pt x="122" y="76"/>
                        </a:cubicBezTo>
                        <a:cubicBezTo>
                          <a:pt x="121" y="75"/>
                          <a:pt x="120" y="71"/>
                          <a:pt x="121" y="71"/>
                        </a:cubicBezTo>
                        <a:cubicBezTo>
                          <a:pt x="122" y="71"/>
                          <a:pt x="122" y="71"/>
                          <a:pt x="124" y="69"/>
                        </a:cubicBezTo>
                        <a:cubicBezTo>
                          <a:pt x="125" y="68"/>
                          <a:pt x="122" y="67"/>
                          <a:pt x="121" y="66"/>
                        </a:cubicBezTo>
                        <a:cubicBezTo>
                          <a:pt x="120" y="66"/>
                          <a:pt x="118" y="62"/>
                          <a:pt x="117" y="60"/>
                        </a:cubicBezTo>
                        <a:cubicBezTo>
                          <a:pt x="117" y="59"/>
                          <a:pt x="117" y="57"/>
                          <a:pt x="118" y="56"/>
                        </a:cubicBezTo>
                        <a:close/>
                        <a:moveTo>
                          <a:pt x="94" y="25"/>
                        </a:moveTo>
                        <a:cubicBezTo>
                          <a:pt x="93" y="26"/>
                          <a:pt x="89" y="24"/>
                          <a:pt x="89" y="23"/>
                        </a:cubicBezTo>
                        <a:cubicBezTo>
                          <a:pt x="90" y="20"/>
                          <a:pt x="94" y="24"/>
                          <a:pt x="94" y="25"/>
                        </a:cubicBezTo>
                        <a:close/>
                        <a:moveTo>
                          <a:pt x="91" y="54"/>
                        </a:moveTo>
                        <a:cubicBezTo>
                          <a:pt x="92" y="53"/>
                          <a:pt x="93" y="53"/>
                          <a:pt x="94" y="53"/>
                        </a:cubicBezTo>
                        <a:cubicBezTo>
                          <a:pt x="95" y="53"/>
                          <a:pt x="97" y="57"/>
                          <a:pt x="97" y="58"/>
                        </a:cubicBezTo>
                        <a:cubicBezTo>
                          <a:pt x="98" y="59"/>
                          <a:pt x="99" y="57"/>
                          <a:pt x="99" y="57"/>
                        </a:cubicBezTo>
                        <a:cubicBezTo>
                          <a:pt x="100" y="57"/>
                          <a:pt x="101" y="56"/>
                          <a:pt x="101" y="55"/>
                        </a:cubicBezTo>
                        <a:cubicBezTo>
                          <a:pt x="101" y="54"/>
                          <a:pt x="102" y="54"/>
                          <a:pt x="103" y="54"/>
                        </a:cubicBezTo>
                        <a:cubicBezTo>
                          <a:pt x="105" y="54"/>
                          <a:pt x="104" y="55"/>
                          <a:pt x="103" y="55"/>
                        </a:cubicBezTo>
                        <a:cubicBezTo>
                          <a:pt x="102" y="56"/>
                          <a:pt x="102" y="57"/>
                          <a:pt x="104" y="57"/>
                        </a:cubicBezTo>
                        <a:cubicBezTo>
                          <a:pt x="106" y="58"/>
                          <a:pt x="107" y="60"/>
                          <a:pt x="109" y="62"/>
                        </a:cubicBezTo>
                        <a:cubicBezTo>
                          <a:pt x="111" y="63"/>
                          <a:pt x="111" y="66"/>
                          <a:pt x="110" y="66"/>
                        </a:cubicBezTo>
                        <a:cubicBezTo>
                          <a:pt x="109" y="67"/>
                          <a:pt x="106" y="67"/>
                          <a:pt x="105" y="66"/>
                        </a:cubicBezTo>
                        <a:cubicBezTo>
                          <a:pt x="104" y="66"/>
                          <a:pt x="102" y="64"/>
                          <a:pt x="100" y="64"/>
                        </a:cubicBezTo>
                        <a:cubicBezTo>
                          <a:pt x="98" y="63"/>
                          <a:pt x="96" y="63"/>
                          <a:pt x="95" y="64"/>
                        </a:cubicBezTo>
                        <a:cubicBezTo>
                          <a:pt x="95" y="66"/>
                          <a:pt x="92" y="65"/>
                          <a:pt x="91" y="65"/>
                        </a:cubicBezTo>
                        <a:cubicBezTo>
                          <a:pt x="90" y="65"/>
                          <a:pt x="89" y="67"/>
                          <a:pt x="88" y="66"/>
                        </a:cubicBezTo>
                        <a:cubicBezTo>
                          <a:pt x="88" y="66"/>
                          <a:pt x="89" y="62"/>
                          <a:pt x="88" y="62"/>
                        </a:cubicBezTo>
                        <a:cubicBezTo>
                          <a:pt x="87" y="62"/>
                          <a:pt x="88" y="59"/>
                          <a:pt x="89" y="59"/>
                        </a:cubicBezTo>
                        <a:cubicBezTo>
                          <a:pt x="90" y="58"/>
                          <a:pt x="91" y="56"/>
                          <a:pt x="91" y="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7" name="Freeform: Shape 30"/>
                  <p:cNvSpPr>
                    <a:spLocks/>
                  </p:cNvSpPr>
                  <p:nvPr/>
                </p:nvSpPr>
                <p:spPr bwMode="auto">
                  <a:xfrm>
                    <a:off x="6604624" y="4184858"/>
                    <a:ext cx="22901" cy="30535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4 h 4"/>
                      <a:gd name="T4" fmla="*/ 1 w 3"/>
                      <a:gd name="T5" fmla="*/ 2 h 4"/>
                      <a:gd name="T6" fmla="*/ 0 w 3"/>
                      <a:gd name="T7" fmla="*/ 0 h 4"/>
                      <a:gd name="T8" fmla="*/ 0 w 3"/>
                      <a:gd name="T9" fmla="*/ 0 h 4"/>
                      <a:gd name="T10" fmla="*/ 0 w 3"/>
                      <a:gd name="T11" fmla="*/ 1 h 4"/>
                      <a:gd name="T12" fmla="*/ 1 w 3"/>
                      <a:gd name="T13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4"/>
                          <a:pt x="1" y="4"/>
                          <a:pt x="3" y="4"/>
                        </a:cubicBezTo>
                        <a:cubicBezTo>
                          <a:pt x="2" y="4"/>
                          <a:pt x="1" y="2"/>
                          <a:pt x="1" y="2"/>
                        </a:cubicBezTo>
                        <a:cubicBezTo>
                          <a:pt x="1" y="2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3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dirty="0"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8" name="Oval 31"/>
                  <p:cNvSpPr>
                    <a:spLocks noChangeAspect="1"/>
                  </p:cNvSpPr>
                  <p:nvPr/>
                </p:nvSpPr>
                <p:spPr>
                  <a:xfrm>
                    <a:off x="4359424" y="4920678"/>
                    <a:ext cx="152400" cy="152400"/>
                  </a:xfrm>
                  <a:prstGeom prst="ellipse">
                    <a:avLst/>
                  </a:prstGeom>
                  <a:solidFill>
                    <a:schemeClr val="accent1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9" name="Oval 32"/>
                  <p:cNvSpPr>
                    <a:spLocks noChangeAspect="1"/>
                  </p:cNvSpPr>
                  <p:nvPr/>
                </p:nvSpPr>
                <p:spPr>
                  <a:xfrm>
                    <a:off x="4875327" y="3692215"/>
                    <a:ext cx="152400" cy="15240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0" name="Oval 34"/>
                  <p:cNvSpPr>
                    <a:spLocks noChangeAspect="1"/>
                  </p:cNvSpPr>
                  <p:nvPr/>
                </p:nvSpPr>
                <p:spPr>
                  <a:xfrm>
                    <a:off x="7183969" y="3692215"/>
                    <a:ext cx="152400" cy="152400"/>
                  </a:xfrm>
                  <a:prstGeom prst="ellipse">
                    <a:avLst/>
                  </a:prstGeom>
                  <a:solidFill>
                    <a:schemeClr val="accent4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sp>
          <p:nvSpPr>
            <p:cNvPr id="14" name="Oval 35"/>
            <p:cNvSpPr>
              <a:spLocks noChangeAspect="1"/>
            </p:cNvSpPr>
            <p:nvPr/>
          </p:nvSpPr>
          <p:spPr>
            <a:xfrm>
              <a:off x="7680176" y="4920678"/>
              <a:ext cx="152400" cy="152400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6">
                      <a:lumMod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5" name="Oval 38"/>
          <p:cNvSpPr>
            <a:spLocks/>
          </p:cNvSpPr>
          <p:nvPr/>
        </p:nvSpPr>
        <p:spPr bwMode="auto">
          <a:xfrm>
            <a:off x="8068871" y="4490469"/>
            <a:ext cx="969171" cy="968376"/>
          </a:xfrm>
          <a:prstGeom prst="ellipse">
            <a:avLst/>
          </a:prstGeom>
          <a:solidFill>
            <a:schemeClr val="accent5">
              <a:lumMod val="10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5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grpSp>
        <p:nvGrpSpPr>
          <p:cNvPr id="16" name="Group 39"/>
          <p:cNvGrpSpPr/>
          <p:nvPr/>
        </p:nvGrpSpPr>
        <p:grpSpPr>
          <a:xfrm>
            <a:off x="8208456" y="4777571"/>
            <a:ext cx="693170" cy="394171"/>
            <a:chOff x="279400" y="-1397000"/>
            <a:chExt cx="1387475" cy="788988"/>
          </a:xfrm>
        </p:grpSpPr>
        <p:sp>
          <p:nvSpPr>
            <p:cNvPr id="66" name="Freeform: Shape 40"/>
            <p:cNvSpPr>
              <a:spLocks/>
            </p:cNvSpPr>
            <p:nvPr/>
          </p:nvSpPr>
          <p:spPr bwMode="auto">
            <a:xfrm>
              <a:off x="584200" y="-1397000"/>
              <a:ext cx="1082675" cy="788988"/>
            </a:xfrm>
            <a:custGeom>
              <a:avLst/>
              <a:gdLst>
                <a:gd name="T0" fmla="*/ 192 w 198"/>
                <a:gd name="T1" fmla="*/ 72 h 144"/>
                <a:gd name="T2" fmla="*/ 184 w 198"/>
                <a:gd name="T3" fmla="*/ 72 h 144"/>
                <a:gd name="T4" fmla="*/ 172 w 198"/>
                <a:gd name="T5" fmla="*/ 43 h 144"/>
                <a:gd name="T6" fmla="*/ 157 w 198"/>
                <a:gd name="T7" fmla="*/ 32 h 144"/>
                <a:gd name="T8" fmla="*/ 126 w 198"/>
                <a:gd name="T9" fmla="*/ 32 h 144"/>
                <a:gd name="T10" fmla="*/ 126 w 198"/>
                <a:gd name="T11" fmla="*/ 2 h 144"/>
                <a:gd name="T12" fmla="*/ 124 w 198"/>
                <a:gd name="T13" fmla="*/ 0 h 144"/>
                <a:gd name="T14" fmla="*/ 2 w 198"/>
                <a:gd name="T15" fmla="*/ 0 h 144"/>
                <a:gd name="T16" fmla="*/ 0 w 198"/>
                <a:gd name="T17" fmla="*/ 2 h 144"/>
                <a:gd name="T18" fmla="*/ 0 w 198"/>
                <a:gd name="T19" fmla="*/ 123 h 144"/>
                <a:gd name="T20" fmla="*/ 2 w 198"/>
                <a:gd name="T21" fmla="*/ 125 h 144"/>
                <a:gd name="T22" fmla="*/ 19 w 198"/>
                <a:gd name="T23" fmla="*/ 125 h 144"/>
                <a:gd name="T24" fmla="*/ 40 w 198"/>
                <a:gd name="T25" fmla="*/ 144 h 144"/>
                <a:gd name="T26" fmla="*/ 61 w 198"/>
                <a:gd name="T27" fmla="*/ 125 h 144"/>
                <a:gd name="T28" fmla="*/ 138 w 198"/>
                <a:gd name="T29" fmla="*/ 125 h 144"/>
                <a:gd name="T30" fmla="*/ 159 w 198"/>
                <a:gd name="T31" fmla="*/ 144 h 144"/>
                <a:gd name="T32" fmla="*/ 180 w 198"/>
                <a:gd name="T33" fmla="*/ 125 h 144"/>
                <a:gd name="T34" fmla="*/ 192 w 198"/>
                <a:gd name="T35" fmla="*/ 125 h 144"/>
                <a:gd name="T36" fmla="*/ 198 w 198"/>
                <a:gd name="T37" fmla="*/ 119 h 144"/>
                <a:gd name="T38" fmla="*/ 198 w 198"/>
                <a:gd name="T39" fmla="*/ 78 h 144"/>
                <a:gd name="T40" fmla="*/ 192 w 198"/>
                <a:gd name="T41" fmla="*/ 72 h 144"/>
                <a:gd name="T42" fmla="*/ 157 w 198"/>
                <a:gd name="T43" fmla="*/ 36 h 144"/>
                <a:gd name="T44" fmla="*/ 168 w 198"/>
                <a:gd name="T45" fmla="*/ 45 h 144"/>
                <a:gd name="T46" fmla="*/ 179 w 198"/>
                <a:gd name="T47" fmla="*/ 72 h 144"/>
                <a:gd name="T48" fmla="*/ 126 w 198"/>
                <a:gd name="T49" fmla="*/ 72 h 144"/>
                <a:gd name="T50" fmla="*/ 126 w 198"/>
                <a:gd name="T51" fmla="*/ 36 h 144"/>
                <a:gd name="T52" fmla="*/ 157 w 198"/>
                <a:gd name="T53" fmla="*/ 36 h 144"/>
                <a:gd name="T54" fmla="*/ 5 w 198"/>
                <a:gd name="T55" fmla="*/ 5 h 144"/>
                <a:gd name="T56" fmla="*/ 121 w 198"/>
                <a:gd name="T57" fmla="*/ 5 h 144"/>
                <a:gd name="T58" fmla="*/ 121 w 198"/>
                <a:gd name="T59" fmla="*/ 120 h 144"/>
                <a:gd name="T60" fmla="*/ 61 w 198"/>
                <a:gd name="T61" fmla="*/ 120 h 144"/>
                <a:gd name="T62" fmla="*/ 40 w 198"/>
                <a:gd name="T63" fmla="*/ 102 h 144"/>
                <a:gd name="T64" fmla="*/ 19 w 198"/>
                <a:gd name="T65" fmla="*/ 120 h 144"/>
                <a:gd name="T66" fmla="*/ 5 w 198"/>
                <a:gd name="T67" fmla="*/ 120 h 144"/>
                <a:gd name="T68" fmla="*/ 5 w 198"/>
                <a:gd name="T69" fmla="*/ 5 h 144"/>
                <a:gd name="T70" fmla="*/ 40 w 198"/>
                <a:gd name="T71" fmla="*/ 139 h 144"/>
                <a:gd name="T72" fmla="*/ 23 w 198"/>
                <a:gd name="T73" fmla="*/ 123 h 144"/>
                <a:gd name="T74" fmla="*/ 40 w 198"/>
                <a:gd name="T75" fmla="*/ 106 h 144"/>
                <a:gd name="T76" fmla="*/ 56 w 198"/>
                <a:gd name="T77" fmla="*/ 123 h 144"/>
                <a:gd name="T78" fmla="*/ 40 w 198"/>
                <a:gd name="T79" fmla="*/ 139 h 144"/>
                <a:gd name="T80" fmla="*/ 159 w 198"/>
                <a:gd name="T81" fmla="*/ 139 h 144"/>
                <a:gd name="T82" fmla="*/ 143 w 198"/>
                <a:gd name="T83" fmla="*/ 123 h 144"/>
                <a:gd name="T84" fmla="*/ 159 w 198"/>
                <a:gd name="T85" fmla="*/ 106 h 144"/>
                <a:gd name="T86" fmla="*/ 175 w 198"/>
                <a:gd name="T87" fmla="*/ 122 h 144"/>
                <a:gd name="T88" fmla="*/ 175 w 198"/>
                <a:gd name="T89" fmla="*/ 123 h 144"/>
                <a:gd name="T90" fmla="*/ 175 w 198"/>
                <a:gd name="T91" fmla="*/ 123 h 144"/>
                <a:gd name="T92" fmla="*/ 159 w 198"/>
                <a:gd name="T93" fmla="*/ 139 h 144"/>
                <a:gd name="T94" fmla="*/ 193 w 198"/>
                <a:gd name="T95" fmla="*/ 119 h 144"/>
                <a:gd name="T96" fmla="*/ 192 w 198"/>
                <a:gd name="T97" fmla="*/ 120 h 144"/>
                <a:gd name="T98" fmla="*/ 180 w 198"/>
                <a:gd name="T99" fmla="*/ 120 h 144"/>
                <a:gd name="T100" fmla="*/ 159 w 198"/>
                <a:gd name="T101" fmla="*/ 102 h 144"/>
                <a:gd name="T102" fmla="*/ 138 w 198"/>
                <a:gd name="T103" fmla="*/ 120 h 144"/>
                <a:gd name="T104" fmla="*/ 126 w 198"/>
                <a:gd name="T105" fmla="*/ 120 h 144"/>
                <a:gd name="T106" fmla="*/ 126 w 198"/>
                <a:gd name="T107" fmla="*/ 77 h 144"/>
                <a:gd name="T108" fmla="*/ 192 w 198"/>
                <a:gd name="T109" fmla="*/ 77 h 144"/>
                <a:gd name="T110" fmla="*/ 193 w 198"/>
                <a:gd name="T111" fmla="*/ 78 h 144"/>
                <a:gd name="T112" fmla="*/ 193 w 198"/>
                <a:gd name="T113" fmla="*/ 11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8" h="144">
                  <a:moveTo>
                    <a:pt x="192" y="72"/>
                  </a:moveTo>
                  <a:cubicBezTo>
                    <a:pt x="184" y="72"/>
                    <a:pt x="184" y="72"/>
                    <a:pt x="184" y="72"/>
                  </a:cubicBezTo>
                  <a:cubicBezTo>
                    <a:pt x="181" y="65"/>
                    <a:pt x="172" y="43"/>
                    <a:pt x="172" y="43"/>
                  </a:cubicBezTo>
                  <a:cubicBezTo>
                    <a:pt x="170" y="37"/>
                    <a:pt x="163" y="32"/>
                    <a:pt x="157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1"/>
                    <a:pt x="125" y="0"/>
                    <a:pt x="12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1" y="125"/>
                    <a:pt x="2" y="125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20" y="135"/>
                    <a:pt x="29" y="144"/>
                    <a:pt x="40" y="144"/>
                  </a:cubicBezTo>
                  <a:cubicBezTo>
                    <a:pt x="51" y="144"/>
                    <a:pt x="59" y="135"/>
                    <a:pt x="61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9" y="135"/>
                    <a:pt x="148" y="144"/>
                    <a:pt x="159" y="144"/>
                  </a:cubicBezTo>
                  <a:cubicBezTo>
                    <a:pt x="170" y="144"/>
                    <a:pt x="179" y="135"/>
                    <a:pt x="180" y="125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195" y="125"/>
                    <a:pt x="198" y="122"/>
                    <a:pt x="198" y="119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5"/>
                    <a:pt x="195" y="72"/>
                    <a:pt x="192" y="72"/>
                  </a:cubicBezTo>
                  <a:close/>
                  <a:moveTo>
                    <a:pt x="157" y="36"/>
                  </a:moveTo>
                  <a:cubicBezTo>
                    <a:pt x="161" y="36"/>
                    <a:pt x="166" y="40"/>
                    <a:pt x="168" y="45"/>
                  </a:cubicBezTo>
                  <a:cubicBezTo>
                    <a:pt x="168" y="46"/>
                    <a:pt x="176" y="64"/>
                    <a:pt x="179" y="72"/>
                  </a:cubicBezTo>
                  <a:cubicBezTo>
                    <a:pt x="126" y="72"/>
                    <a:pt x="126" y="72"/>
                    <a:pt x="126" y="72"/>
                  </a:cubicBezTo>
                  <a:cubicBezTo>
                    <a:pt x="126" y="36"/>
                    <a:pt x="126" y="36"/>
                    <a:pt x="126" y="36"/>
                  </a:cubicBezTo>
                  <a:lnTo>
                    <a:pt x="157" y="36"/>
                  </a:lnTo>
                  <a:close/>
                  <a:moveTo>
                    <a:pt x="5" y="5"/>
                  </a:moveTo>
                  <a:cubicBezTo>
                    <a:pt x="121" y="5"/>
                    <a:pt x="121" y="5"/>
                    <a:pt x="121" y="5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59" y="110"/>
                    <a:pt x="51" y="102"/>
                    <a:pt x="40" y="102"/>
                  </a:cubicBezTo>
                  <a:cubicBezTo>
                    <a:pt x="29" y="102"/>
                    <a:pt x="20" y="110"/>
                    <a:pt x="19" y="120"/>
                  </a:cubicBezTo>
                  <a:cubicBezTo>
                    <a:pt x="5" y="120"/>
                    <a:pt x="5" y="120"/>
                    <a:pt x="5" y="120"/>
                  </a:cubicBezTo>
                  <a:lnTo>
                    <a:pt x="5" y="5"/>
                  </a:lnTo>
                  <a:close/>
                  <a:moveTo>
                    <a:pt x="40" y="139"/>
                  </a:moveTo>
                  <a:cubicBezTo>
                    <a:pt x="31" y="139"/>
                    <a:pt x="23" y="132"/>
                    <a:pt x="23" y="123"/>
                  </a:cubicBezTo>
                  <a:cubicBezTo>
                    <a:pt x="23" y="114"/>
                    <a:pt x="31" y="106"/>
                    <a:pt x="40" y="106"/>
                  </a:cubicBezTo>
                  <a:cubicBezTo>
                    <a:pt x="49" y="106"/>
                    <a:pt x="56" y="114"/>
                    <a:pt x="56" y="123"/>
                  </a:cubicBezTo>
                  <a:cubicBezTo>
                    <a:pt x="56" y="132"/>
                    <a:pt x="49" y="139"/>
                    <a:pt x="40" y="139"/>
                  </a:cubicBezTo>
                  <a:close/>
                  <a:moveTo>
                    <a:pt x="159" y="139"/>
                  </a:moveTo>
                  <a:cubicBezTo>
                    <a:pt x="150" y="139"/>
                    <a:pt x="143" y="132"/>
                    <a:pt x="143" y="123"/>
                  </a:cubicBezTo>
                  <a:cubicBezTo>
                    <a:pt x="143" y="114"/>
                    <a:pt x="150" y="106"/>
                    <a:pt x="159" y="106"/>
                  </a:cubicBezTo>
                  <a:cubicBezTo>
                    <a:pt x="168" y="106"/>
                    <a:pt x="175" y="113"/>
                    <a:pt x="175" y="122"/>
                  </a:cubicBezTo>
                  <a:cubicBezTo>
                    <a:pt x="175" y="122"/>
                    <a:pt x="175" y="122"/>
                    <a:pt x="175" y="123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32"/>
                    <a:pt x="168" y="139"/>
                    <a:pt x="159" y="139"/>
                  </a:cubicBezTo>
                  <a:close/>
                  <a:moveTo>
                    <a:pt x="193" y="119"/>
                  </a:moveTo>
                  <a:cubicBezTo>
                    <a:pt x="193" y="120"/>
                    <a:pt x="192" y="120"/>
                    <a:pt x="192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79" y="110"/>
                    <a:pt x="170" y="102"/>
                    <a:pt x="159" y="102"/>
                  </a:cubicBezTo>
                  <a:cubicBezTo>
                    <a:pt x="148" y="102"/>
                    <a:pt x="139" y="110"/>
                    <a:pt x="138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7"/>
                    <a:pt x="126" y="77"/>
                    <a:pt x="126" y="77"/>
                  </a:cubicBezTo>
                  <a:cubicBezTo>
                    <a:pt x="192" y="77"/>
                    <a:pt x="192" y="77"/>
                    <a:pt x="192" y="77"/>
                  </a:cubicBezTo>
                  <a:cubicBezTo>
                    <a:pt x="192" y="77"/>
                    <a:pt x="193" y="78"/>
                    <a:pt x="193" y="78"/>
                  </a:cubicBezTo>
                  <a:lnTo>
                    <a:pt x="193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7" name="Freeform: Shape 41"/>
            <p:cNvSpPr>
              <a:spLocks/>
            </p:cNvSpPr>
            <p:nvPr/>
          </p:nvSpPr>
          <p:spPr bwMode="auto">
            <a:xfrm>
              <a:off x="279400" y="-1397000"/>
              <a:ext cx="239713" cy="28575"/>
            </a:xfrm>
            <a:custGeom>
              <a:avLst/>
              <a:gdLst>
                <a:gd name="T0" fmla="*/ 42 w 44"/>
                <a:gd name="T1" fmla="*/ 0 h 5"/>
                <a:gd name="T2" fmla="*/ 2 w 44"/>
                <a:gd name="T3" fmla="*/ 0 h 5"/>
                <a:gd name="T4" fmla="*/ 0 w 44"/>
                <a:gd name="T5" fmla="*/ 2 h 5"/>
                <a:gd name="T6" fmla="*/ 2 w 44"/>
                <a:gd name="T7" fmla="*/ 5 h 5"/>
                <a:gd name="T8" fmla="*/ 42 w 44"/>
                <a:gd name="T9" fmla="*/ 5 h 5"/>
                <a:gd name="T10" fmla="*/ 44 w 44"/>
                <a:gd name="T11" fmla="*/ 2 h 5"/>
                <a:gd name="T12" fmla="*/ 42 w 4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">
                  <a:moveTo>
                    <a:pt x="4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3" y="5"/>
                    <a:pt x="44" y="4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8" name="Freeform: Shape 42"/>
            <p:cNvSpPr>
              <a:spLocks/>
            </p:cNvSpPr>
            <p:nvPr/>
          </p:nvSpPr>
          <p:spPr bwMode="auto">
            <a:xfrm>
              <a:off x="328613" y="-1276350"/>
              <a:ext cx="190500" cy="26988"/>
            </a:xfrm>
            <a:custGeom>
              <a:avLst/>
              <a:gdLst>
                <a:gd name="T0" fmla="*/ 33 w 35"/>
                <a:gd name="T1" fmla="*/ 0 h 5"/>
                <a:gd name="T2" fmla="*/ 3 w 35"/>
                <a:gd name="T3" fmla="*/ 0 h 5"/>
                <a:gd name="T4" fmla="*/ 0 w 35"/>
                <a:gd name="T5" fmla="*/ 2 h 5"/>
                <a:gd name="T6" fmla="*/ 3 w 35"/>
                <a:gd name="T7" fmla="*/ 5 h 5"/>
                <a:gd name="T8" fmla="*/ 33 w 35"/>
                <a:gd name="T9" fmla="*/ 5 h 5"/>
                <a:gd name="T10" fmla="*/ 35 w 35"/>
                <a:gd name="T11" fmla="*/ 2 h 5"/>
                <a:gd name="T12" fmla="*/ 33 w 3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5">
                  <a:moveTo>
                    <a:pt x="3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5" y="4"/>
                    <a:pt x="35" y="2"/>
                  </a:cubicBezTo>
                  <a:cubicBezTo>
                    <a:pt x="35" y="1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69" name="Freeform: Shape 43"/>
            <p:cNvSpPr>
              <a:spLocks/>
            </p:cNvSpPr>
            <p:nvPr/>
          </p:nvSpPr>
          <p:spPr bwMode="auto">
            <a:xfrm>
              <a:off x="382588" y="-1155700"/>
              <a:ext cx="136525" cy="26988"/>
            </a:xfrm>
            <a:custGeom>
              <a:avLst/>
              <a:gdLst>
                <a:gd name="T0" fmla="*/ 23 w 25"/>
                <a:gd name="T1" fmla="*/ 0 h 5"/>
                <a:gd name="T2" fmla="*/ 3 w 25"/>
                <a:gd name="T3" fmla="*/ 0 h 5"/>
                <a:gd name="T4" fmla="*/ 0 w 25"/>
                <a:gd name="T5" fmla="*/ 3 h 5"/>
                <a:gd name="T6" fmla="*/ 3 w 25"/>
                <a:gd name="T7" fmla="*/ 5 h 5"/>
                <a:gd name="T8" fmla="*/ 23 w 25"/>
                <a:gd name="T9" fmla="*/ 5 h 5"/>
                <a:gd name="T10" fmla="*/ 25 w 25"/>
                <a:gd name="T11" fmla="*/ 3 h 5"/>
                <a:gd name="T12" fmla="*/ 23 w 2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4"/>
                    <a:pt x="25" y="3"/>
                  </a:cubicBezTo>
                  <a:cubicBezTo>
                    <a:pt x="25" y="1"/>
                    <a:pt x="24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44"/>
          <p:cNvGrpSpPr/>
          <p:nvPr/>
        </p:nvGrpSpPr>
        <p:grpSpPr>
          <a:xfrm>
            <a:off x="7417211" y="2809237"/>
            <a:ext cx="969171" cy="971549"/>
            <a:chOff x="7204075" y="-1846263"/>
            <a:chExt cx="1939925" cy="1944688"/>
          </a:xfrm>
        </p:grpSpPr>
        <p:sp>
          <p:nvSpPr>
            <p:cNvPr id="59" name="Oval 45"/>
            <p:cNvSpPr>
              <a:spLocks/>
            </p:cNvSpPr>
            <p:nvPr/>
          </p:nvSpPr>
          <p:spPr bwMode="auto">
            <a:xfrm>
              <a:off x="7204075" y="-1846263"/>
              <a:ext cx="1939925" cy="1944688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grpSp>
          <p:nvGrpSpPr>
            <p:cNvPr id="60" name="Group 46"/>
            <p:cNvGrpSpPr/>
            <p:nvPr/>
          </p:nvGrpSpPr>
          <p:grpSpPr>
            <a:xfrm>
              <a:off x="7519988" y="-1506538"/>
              <a:ext cx="1312862" cy="1265238"/>
              <a:chOff x="7519988" y="-1506538"/>
              <a:chExt cx="1312862" cy="1265238"/>
            </a:xfrm>
          </p:grpSpPr>
          <p:sp>
            <p:nvSpPr>
              <p:cNvPr id="61" name="Freeform: Shape 47"/>
              <p:cNvSpPr>
                <a:spLocks/>
              </p:cNvSpPr>
              <p:nvPr/>
            </p:nvSpPr>
            <p:spPr bwMode="auto">
              <a:xfrm>
                <a:off x="7519988" y="-1484313"/>
                <a:ext cx="1176338" cy="1117600"/>
              </a:xfrm>
              <a:custGeom>
                <a:avLst/>
                <a:gdLst>
                  <a:gd name="T0" fmla="*/ 211 w 215"/>
                  <a:gd name="T1" fmla="*/ 164 h 204"/>
                  <a:gd name="T2" fmla="*/ 147 w 215"/>
                  <a:gd name="T3" fmla="*/ 199 h 204"/>
                  <a:gd name="T4" fmla="*/ 46 w 215"/>
                  <a:gd name="T5" fmla="*/ 10 h 204"/>
                  <a:gd name="T6" fmla="*/ 35 w 215"/>
                  <a:gd name="T7" fmla="*/ 1 h 204"/>
                  <a:gd name="T8" fmla="*/ 22 w 215"/>
                  <a:gd name="T9" fmla="*/ 3 h 204"/>
                  <a:gd name="T10" fmla="*/ 1 w 215"/>
                  <a:gd name="T11" fmla="*/ 14 h 204"/>
                  <a:gd name="T12" fmla="*/ 0 w 215"/>
                  <a:gd name="T13" fmla="*/ 17 h 204"/>
                  <a:gd name="T14" fmla="*/ 3 w 215"/>
                  <a:gd name="T15" fmla="*/ 18 h 204"/>
                  <a:gd name="T16" fmla="*/ 24 w 215"/>
                  <a:gd name="T17" fmla="*/ 7 h 204"/>
                  <a:gd name="T18" fmla="*/ 34 w 215"/>
                  <a:gd name="T19" fmla="*/ 6 h 204"/>
                  <a:gd name="T20" fmla="*/ 41 w 215"/>
                  <a:gd name="T21" fmla="*/ 12 h 204"/>
                  <a:gd name="T22" fmla="*/ 144 w 215"/>
                  <a:gd name="T23" fmla="*/ 203 h 204"/>
                  <a:gd name="T24" fmla="*/ 146 w 215"/>
                  <a:gd name="T25" fmla="*/ 204 h 204"/>
                  <a:gd name="T26" fmla="*/ 146 w 215"/>
                  <a:gd name="T27" fmla="*/ 204 h 204"/>
                  <a:gd name="T28" fmla="*/ 148 w 215"/>
                  <a:gd name="T29" fmla="*/ 204 h 204"/>
                  <a:gd name="T30" fmla="*/ 213 w 215"/>
                  <a:gd name="T31" fmla="*/ 168 h 204"/>
                  <a:gd name="T32" fmla="*/ 214 w 215"/>
                  <a:gd name="T33" fmla="*/ 165 h 204"/>
                  <a:gd name="T34" fmla="*/ 211 w 215"/>
                  <a:gd name="T35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5" h="204">
                    <a:moveTo>
                      <a:pt x="211" y="164"/>
                    </a:moveTo>
                    <a:cubicBezTo>
                      <a:pt x="147" y="199"/>
                      <a:pt x="147" y="199"/>
                      <a:pt x="147" y="199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3" y="6"/>
                      <a:pt x="40" y="3"/>
                      <a:pt x="35" y="1"/>
                    </a:cubicBezTo>
                    <a:cubicBezTo>
                      <a:pt x="31" y="0"/>
                      <a:pt x="26" y="1"/>
                      <a:pt x="22" y="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1" y="18"/>
                      <a:pt x="2" y="19"/>
                      <a:pt x="3" y="1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7" y="5"/>
                      <a:pt x="31" y="5"/>
                      <a:pt x="34" y="6"/>
                    </a:cubicBezTo>
                    <a:cubicBezTo>
                      <a:pt x="37" y="7"/>
                      <a:pt x="40" y="9"/>
                      <a:pt x="41" y="12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5" y="203"/>
                      <a:pt x="145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7" y="204"/>
                      <a:pt x="147" y="204"/>
                      <a:pt x="148" y="204"/>
                    </a:cubicBezTo>
                    <a:cubicBezTo>
                      <a:pt x="213" y="168"/>
                      <a:pt x="213" y="168"/>
                      <a:pt x="213" y="168"/>
                    </a:cubicBezTo>
                    <a:cubicBezTo>
                      <a:pt x="215" y="168"/>
                      <a:pt x="215" y="166"/>
                      <a:pt x="214" y="165"/>
                    </a:cubicBezTo>
                    <a:cubicBezTo>
                      <a:pt x="214" y="164"/>
                      <a:pt x="212" y="164"/>
                      <a:pt x="211" y="16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: Shape 48"/>
              <p:cNvSpPr>
                <a:spLocks/>
              </p:cNvSpPr>
              <p:nvPr/>
            </p:nvSpPr>
            <p:spPr bwMode="auto">
              <a:xfrm>
                <a:off x="8045450" y="-422275"/>
                <a:ext cx="190500" cy="180975"/>
              </a:xfrm>
              <a:custGeom>
                <a:avLst/>
                <a:gdLst>
                  <a:gd name="T0" fmla="*/ 18 w 35"/>
                  <a:gd name="T1" fmla="*/ 0 h 33"/>
                  <a:gd name="T2" fmla="*/ 11 w 35"/>
                  <a:gd name="T3" fmla="*/ 2 h 33"/>
                  <a:gd name="T4" fmla="*/ 4 w 35"/>
                  <a:gd name="T5" fmla="*/ 24 h 33"/>
                  <a:gd name="T6" fmla="*/ 19 w 35"/>
                  <a:gd name="T7" fmla="*/ 33 h 33"/>
                  <a:gd name="T8" fmla="*/ 26 w 35"/>
                  <a:gd name="T9" fmla="*/ 31 h 33"/>
                  <a:gd name="T10" fmla="*/ 34 w 35"/>
                  <a:gd name="T11" fmla="*/ 21 h 33"/>
                  <a:gd name="T12" fmla="*/ 33 w 35"/>
                  <a:gd name="T13" fmla="*/ 9 h 33"/>
                  <a:gd name="T14" fmla="*/ 18 w 35"/>
                  <a:gd name="T15" fmla="*/ 0 h 33"/>
                  <a:gd name="T16" fmla="*/ 30 w 35"/>
                  <a:gd name="T17" fmla="*/ 20 h 33"/>
                  <a:gd name="T18" fmla="*/ 24 w 35"/>
                  <a:gd name="T19" fmla="*/ 27 h 33"/>
                  <a:gd name="T20" fmla="*/ 19 w 35"/>
                  <a:gd name="T21" fmla="*/ 28 h 33"/>
                  <a:gd name="T22" fmla="*/ 8 w 35"/>
                  <a:gd name="T23" fmla="*/ 22 h 33"/>
                  <a:gd name="T24" fmla="*/ 13 w 35"/>
                  <a:gd name="T25" fmla="*/ 6 h 33"/>
                  <a:gd name="T26" fmla="*/ 18 w 35"/>
                  <a:gd name="T27" fmla="*/ 5 h 33"/>
                  <a:gd name="T28" fmla="*/ 29 w 35"/>
                  <a:gd name="T29" fmla="*/ 11 h 33"/>
                  <a:gd name="T30" fmla="*/ 30 w 35"/>
                  <a:gd name="T31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33">
                    <a:moveTo>
                      <a:pt x="18" y="0"/>
                    </a:moveTo>
                    <a:cubicBezTo>
                      <a:pt x="16" y="0"/>
                      <a:pt x="13" y="1"/>
                      <a:pt x="11" y="2"/>
                    </a:cubicBezTo>
                    <a:cubicBezTo>
                      <a:pt x="3" y="6"/>
                      <a:pt x="0" y="16"/>
                      <a:pt x="4" y="24"/>
                    </a:cubicBezTo>
                    <a:cubicBezTo>
                      <a:pt x="7" y="30"/>
                      <a:pt x="13" y="33"/>
                      <a:pt x="19" y="33"/>
                    </a:cubicBezTo>
                    <a:cubicBezTo>
                      <a:pt x="21" y="33"/>
                      <a:pt x="24" y="32"/>
                      <a:pt x="26" y="31"/>
                    </a:cubicBezTo>
                    <a:cubicBezTo>
                      <a:pt x="30" y="29"/>
                      <a:pt x="33" y="25"/>
                      <a:pt x="34" y="21"/>
                    </a:cubicBezTo>
                    <a:cubicBezTo>
                      <a:pt x="35" y="17"/>
                      <a:pt x="35" y="13"/>
                      <a:pt x="33" y="9"/>
                    </a:cubicBezTo>
                    <a:cubicBezTo>
                      <a:pt x="30" y="4"/>
                      <a:pt x="24" y="0"/>
                      <a:pt x="18" y="0"/>
                    </a:cubicBezTo>
                    <a:close/>
                    <a:moveTo>
                      <a:pt x="30" y="20"/>
                    </a:moveTo>
                    <a:cubicBezTo>
                      <a:pt x="29" y="23"/>
                      <a:pt x="27" y="25"/>
                      <a:pt x="24" y="27"/>
                    </a:cubicBezTo>
                    <a:cubicBezTo>
                      <a:pt x="22" y="28"/>
                      <a:pt x="20" y="28"/>
                      <a:pt x="19" y="28"/>
                    </a:cubicBezTo>
                    <a:cubicBezTo>
                      <a:pt x="14" y="28"/>
                      <a:pt x="10" y="26"/>
                      <a:pt x="8" y="22"/>
                    </a:cubicBezTo>
                    <a:cubicBezTo>
                      <a:pt x="5" y="16"/>
                      <a:pt x="7" y="9"/>
                      <a:pt x="13" y="6"/>
                    </a:cubicBezTo>
                    <a:cubicBezTo>
                      <a:pt x="15" y="5"/>
                      <a:pt x="17" y="5"/>
                      <a:pt x="18" y="5"/>
                    </a:cubicBezTo>
                    <a:cubicBezTo>
                      <a:pt x="23" y="5"/>
                      <a:pt x="27" y="7"/>
                      <a:pt x="29" y="11"/>
                    </a:cubicBezTo>
                    <a:cubicBezTo>
                      <a:pt x="30" y="14"/>
                      <a:pt x="31" y="17"/>
                      <a:pt x="3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: Shape 49"/>
              <p:cNvSpPr>
                <a:spLocks/>
              </p:cNvSpPr>
              <p:nvPr/>
            </p:nvSpPr>
            <p:spPr bwMode="auto">
              <a:xfrm>
                <a:off x="7962900" y="-1506538"/>
                <a:ext cx="869950" cy="1003300"/>
              </a:xfrm>
              <a:custGeom>
                <a:avLst/>
                <a:gdLst>
                  <a:gd name="T0" fmla="*/ 158 w 159"/>
                  <a:gd name="T1" fmla="*/ 135 h 183"/>
                  <a:gd name="T2" fmla="*/ 86 w 159"/>
                  <a:gd name="T3" fmla="*/ 2 h 183"/>
                  <a:gd name="T4" fmla="*/ 84 w 159"/>
                  <a:gd name="T5" fmla="*/ 0 h 183"/>
                  <a:gd name="T6" fmla="*/ 83 w 159"/>
                  <a:gd name="T7" fmla="*/ 1 h 183"/>
                  <a:gd name="T8" fmla="*/ 1 w 159"/>
                  <a:gd name="T9" fmla="*/ 45 h 183"/>
                  <a:gd name="T10" fmla="*/ 0 w 159"/>
                  <a:gd name="T11" fmla="*/ 48 h 183"/>
                  <a:gd name="T12" fmla="*/ 72 w 159"/>
                  <a:gd name="T13" fmla="*/ 181 h 183"/>
                  <a:gd name="T14" fmla="*/ 74 w 159"/>
                  <a:gd name="T15" fmla="*/ 183 h 183"/>
                  <a:gd name="T16" fmla="*/ 74 w 159"/>
                  <a:gd name="T17" fmla="*/ 183 h 183"/>
                  <a:gd name="T18" fmla="*/ 76 w 159"/>
                  <a:gd name="T19" fmla="*/ 182 h 183"/>
                  <a:gd name="T20" fmla="*/ 157 w 159"/>
                  <a:gd name="T21" fmla="*/ 138 h 183"/>
                  <a:gd name="T22" fmla="*/ 158 w 159"/>
                  <a:gd name="T23" fmla="*/ 135 h 183"/>
                  <a:gd name="T24" fmla="*/ 83 w 159"/>
                  <a:gd name="T25" fmla="*/ 6 h 183"/>
                  <a:gd name="T26" fmla="*/ 117 w 159"/>
                  <a:gd name="T27" fmla="*/ 69 h 183"/>
                  <a:gd name="T28" fmla="*/ 39 w 159"/>
                  <a:gd name="T29" fmla="*/ 110 h 183"/>
                  <a:gd name="T30" fmla="*/ 6 w 159"/>
                  <a:gd name="T31" fmla="*/ 48 h 183"/>
                  <a:gd name="T32" fmla="*/ 83 w 159"/>
                  <a:gd name="T33" fmla="*/ 6 h 183"/>
                  <a:gd name="T34" fmla="*/ 75 w 159"/>
                  <a:gd name="T35" fmla="*/ 177 h 183"/>
                  <a:gd name="T36" fmla="*/ 42 w 159"/>
                  <a:gd name="T37" fmla="*/ 114 h 183"/>
                  <a:gd name="T38" fmla="*/ 119 w 159"/>
                  <a:gd name="T39" fmla="*/ 73 h 183"/>
                  <a:gd name="T40" fmla="*/ 153 w 159"/>
                  <a:gd name="T41" fmla="*/ 135 h 183"/>
                  <a:gd name="T42" fmla="*/ 75 w 159"/>
                  <a:gd name="T43" fmla="*/ 177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9" h="183">
                    <a:moveTo>
                      <a:pt x="158" y="135"/>
                    </a:moveTo>
                    <a:cubicBezTo>
                      <a:pt x="86" y="2"/>
                      <a:pt x="86" y="2"/>
                      <a:pt x="86" y="2"/>
                    </a:cubicBezTo>
                    <a:cubicBezTo>
                      <a:pt x="86" y="1"/>
                      <a:pt x="85" y="1"/>
                      <a:pt x="84" y="0"/>
                    </a:cubicBezTo>
                    <a:cubicBezTo>
                      <a:pt x="84" y="0"/>
                      <a:pt x="83" y="0"/>
                      <a:pt x="83" y="1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72" y="181"/>
                      <a:pt x="72" y="181"/>
                      <a:pt x="72" y="181"/>
                    </a:cubicBezTo>
                    <a:cubicBezTo>
                      <a:pt x="73" y="182"/>
                      <a:pt x="73" y="182"/>
                      <a:pt x="74" y="183"/>
                    </a:cubicBezTo>
                    <a:cubicBezTo>
                      <a:pt x="74" y="183"/>
                      <a:pt x="74" y="183"/>
                      <a:pt x="74" y="183"/>
                    </a:cubicBezTo>
                    <a:cubicBezTo>
                      <a:pt x="75" y="183"/>
                      <a:pt x="75" y="183"/>
                      <a:pt x="76" y="182"/>
                    </a:cubicBezTo>
                    <a:cubicBezTo>
                      <a:pt x="157" y="138"/>
                      <a:pt x="157" y="138"/>
                      <a:pt x="157" y="138"/>
                    </a:cubicBezTo>
                    <a:cubicBezTo>
                      <a:pt x="158" y="138"/>
                      <a:pt x="159" y="136"/>
                      <a:pt x="158" y="135"/>
                    </a:cubicBezTo>
                    <a:close/>
                    <a:moveTo>
                      <a:pt x="83" y="6"/>
                    </a:moveTo>
                    <a:cubicBezTo>
                      <a:pt x="117" y="69"/>
                      <a:pt x="117" y="69"/>
                      <a:pt x="117" y="69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6" y="48"/>
                      <a:pt x="6" y="48"/>
                      <a:pt x="6" y="48"/>
                    </a:cubicBezTo>
                    <a:lnTo>
                      <a:pt x="83" y="6"/>
                    </a:lnTo>
                    <a:close/>
                    <a:moveTo>
                      <a:pt x="75" y="177"/>
                    </a:moveTo>
                    <a:cubicBezTo>
                      <a:pt x="42" y="114"/>
                      <a:pt x="42" y="114"/>
                      <a:pt x="42" y="114"/>
                    </a:cubicBezTo>
                    <a:cubicBezTo>
                      <a:pt x="119" y="73"/>
                      <a:pt x="119" y="73"/>
                      <a:pt x="119" y="73"/>
                    </a:cubicBezTo>
                    <a:cubicBezTo>
                      <a:pt x="153" y="135"/>
                      <a:pt x="153" y="135"/>
                      <a:pt x="153" y="135"/>
                    </a:cubicBezTo>
                    <a:lnTo>
                      <a:pt x="75" y="1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Freeform: Shape 50"/>
              <p:cNvSpPr>
                <a:spLocks/>
              </p:cNvSpPr>
              <p:nvPr/>
            </p:nvSpPr>
            <p:spPr bwMode="auto">
              <a:xfrm>
                <a:off x="8132763" y="-1341438"/>
                <a:ext cx="234950" cy="136525"/>
              </a:xfrm>
              <a:custGeom>
                <a:avLst/>
                <a:gdLst>
                  <a:gd name="T0" fmla="*/ 42 w 43"/>
                  <a:gd name="T1" fmla="*/ 4 h 25"/>
                  <a:gd name="T2" fmla="*/ 43 w 43"/>
                  <a:gd name="T3" fmla="*/ 1 h 25"/>
                  <a:gd name="T4" fmla="*/ 40 w 43"/>
                  <a:gd name="T5" fmla="*/ 0 h 25"/>
                  <a:gd name="T6" fmla="*/ 2 w 43"/>
                  <a:gd name="T7" fmla="*/ 21 h 25"/>
                  <a:gd name="T8" fmla="*/ 1 w 43"/>
                  <a:gd name="T9" fmla="*/ 24 h 25"/>
                  <a:gd name="T10" fmla="*/ 3 w 43"/>
                  <a:gd name="T11" fmla="*/ 25 h 25"/>
                  <a:gd name="T12" fmla="*/ 4 w 43"/>
                  <a:gd name="T13" fmla="*/ 25 h 25"/>
                  <a:gd name="T14" fmla="*/ 42 w 43"/>
                  <a:gd name="T15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42" y="4"/>
                    </a:moveTo>
                    <a:cubicBezTo>
                      <a:pt x="43" y="4"/>
                      <a:pt x="43" y="2"/>
                      <a:pt x="43" y="1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0" y="21"/>
                      <a:pt x="0" y="23"/>
                      <a:pt x="1" y="24"/>
                    </a:cubicBezTo>
                    <a:cubicBezTo>
                      <a:pt x="1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Freeform: Shape 51"/>
              <p:cNvSpPr>
                <a:spLocks/>
              </p:cNvSpPr>
              <p:nvPr/>
            </p:nvSpPr>
            <p:spPr bwMode="auto">
              <a:xfrm>
                <a:off x="8329613" y="-981075"/>
                <a:ext cx="234950" cy="138113"/>
              </a:xfrm>
              <a:custGeom>
                <a:avLst/>
                <a:gdLst>
                  <a:gd name="T0" fmla="*/ 43 w 43"/>
                  <a:gd name="T1" fmla="*/ 1 h 25"/>
                  <a:gd name="T2" fmla="*/ 39 w 43"/>
                  <a:gd name="T3" fmla="*/ 0 h 25"/>
                  <a:gd name="T4" fmla="*/ 1 w 43"/>
                  <a:gd name="T5" fmla="*/ 21 h 25"/>
                  <a:gd name="T6" fmla="*/ 0 w 43"/>
                  <a:gd name="T7" fmla="*/ 24 h 25"/>
                  <a:gd name="T8" fmla="*/ 2 w 43"/>
                  <a:gd name="T9" fmla="*/ 25 h 25"/>
                  <a:gd name="T10" fmla="*/ 3 w 43"/>
                  <a:gd name="T11" fmla="*/ 25 h 25"/>
                  <a:gd name="T12" fmla="*/ 42 w 43"/>
                  <a:gd name="T13" fmla="*/ 4 h 25"/>
                  <a:gd name="T14" fmla="*/ 43 w 43"/>
                  <a:gd name="T1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25">
                    <a:moveTo>
                      <a:pt x="43" y="1"/>
                    </a:moveTo>
                    <a:cubicBezTo>
                      <a:pt x="42" y="0"/>
                      <a:pt x="41" y="0"/>
                      <a:pt x="39" y="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0" y="22"/>
                      <a:pt x="0" y="23"/>
                      <a:pt x="0" y="24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2"/>
                      <a:pt x="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Group 52"/>
          <p:cNvGrpSpPr/>
          <p:nvPr/>
        </p:nvGrpSpPr>
        <p:grpSpPr>
          <a:xfrm>
            <a:off x="5617397" y="2082706"/>
            <a:ext cx="966792" cy="971549"/>
            <a:chOff x="5137150" y="-1846263"/>
            <a:chExt cx="1935163" cy="1944688"/>
          </a:xfrm>
        </p:grpSpPr>
        <p:sp>
          <p:nvSpPr>
            <p:cNvPr id="50" name="Oval 53"/>
            <p:cNvSpPr>
              <a:spLocks/>
            </p:cNvSpPr>
            <p:nvPr/>
          </p:nvSpPr>
          <p:spPr bwMode="auto">
            <a:xfrm>
              <a:off x="5137150" y="-1846263"/>
              <a:ext cx="1935163" cy="1944688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grpSp>
          <p:nvGrpSpPr>
            <p:cNvPr id="51" name="Group 54"/>
            <p:cNvGrpSpPr/>
            <p:nvPr/>
          </p:nvGrpSpPr>
          <p:grpSpPr>
            <a:xfrm>
              <a:off x="5526088" y="-1517650"/>
              <a:ext cx="1158875" cy="1292225"/>
              <a:chOff x="5526088" y="-1517650"/>
              <a:chExt cx="1158875" cy="1292225"/>
            </a:xfrm>
          </p:grpSpPr>
          <p:sp>
            <p:nvSpPr>
              <p:cNvPr id="52" name="Freeform: Shape 55"/>
              <p:cNvSpPr>
                <a:spLocks/>
              </p:cNvSpPr>
              <p:nvPr/>
            </p:nvSpPr>
            <p:spPr bwMode="auto">
              <a:xfrm>
                <a:off x="5656263" y="-1517650"/>
                <a:ext cx="950913" cy="784225"/>
              </a:xfrm>
              <a:custGeom>
                <a:avLst/>
                <a:gdLst>
                  <a:gd name="T0" fmla="*/ 172 w 174"/>
                  <a:gd name="T1" fmla="*/ 143 h 143"/>
                  <a:gd name="T2" fmla="*/ 2 w 174"/>
                  <a:gd name="T3" fmla="*/ 143 h 143"/>
                  <a:gd name="T4" fmla="*/ 0 w 174"/>
                  <a:gd name="T5" fmla="*/ 140 h 143"/>
                  <a:gd name="T6" fmla="*/ 0 w 174"/>
                  <a:gd name="T7" fmla="*/ 2 h 143"/>
                  <a:gd name="T8" fmla="*/ 2 w 174"/>
                  <a:gd name="T9" fmla="*/ 0 h 143"/>
                  <a:gd name="T10" fmla="*/ 172 w 174"/>
                  <a:gd name="T11" fmla="*/ 0 h 143"/>
                  <a:gd name="T12" fmla="*/ 174 w 174"/>
                  <a:gd name="T13" fmla="*/ 2 h 143"/>
                  <a:gd name="T14" fmla="*/ 174 w 174"/>
                  <a:gd name="T15" fmla="*/ 140 h 143"/>
                  <a:gd name="T16" fmla="*/ 172 w 174"/>
                  <a:gd name="T17" fmla="*/ 143 h 143"/>
                  <a:gd name="T18" fmla="*/ 4 w 174"/>
                  <a:gd name="T19" fmla="*/ 138 h 143"/>
                  <a:gd name="T20" fmla="*/ 169 w 174"/>
                  <a:gd name="T21" fmla="*/ 138 h 143"/>
                  <a:gd name="T22" fmla="*/ 169 w 174"/>
                  <a:gd name="T23" fmla="*/ 4 h 143"/>
                  <a:gd name="T24" fmla="*/ 4 w 174"/>
                  <a:gd name="T25" fmla="*/ 4 h 143"/>
                  <a:gd name="T26" fmla="*/ 4 w 174"/>
                  <a:gd name="T27" fmla="*/ 13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4" h="143">
                    <a:moveTo>
                      <a:pt x="172" y="143"/>
                    </a:moveTo>
                    <a:cubicBezTo>
                      <a:pt x="2" y="143"/>
                      <a:pt x="2" y="143"/>
                      <a:pt x="2" y="143"/>
                    </a:cubicBezTo>
                    <a:cubicBezTo>
                      <a:pt x="1" y="143"/>
                      <a:pt x="0" y="142"/>
                      <a:pt x="0" y="14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3" y="0"/>
                      <a:pt x="174" y="1"/>
                      <a:pt x="174" y="2"/>
                    </a:cubicBezTo>
                    <a:cubicBezTo>
                      <a:pt x="174" y="140"/>
                      <a:pt x="174" y="140"/>
                      <a:pt x="174" y="140"/>
                    </a:cubicBezTo>
                    <a:cubicBezTo>
                      <a:pt x="174" y="142"/>
                      <a:pt x="173" y="143"/>
                      <a:pt x="172" y="143"/>
                    </a:cubicBezTo>
                    <a:close/>
                    <a:moveTo>
                      <a:pt x="4" y="138"/>
                    </a:move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69" y="4"/>
                      <a:pt x="169" y="4"/>
                      <a:pt x="169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1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: Shape 56"/>
              <p:cNvSpPr>
                <a:spLocks/>
              </p:cNvSpPr>
              <p:nvPr/>
            </p:nvSpPr>
            <p:spPr bwMode="auto">
              <a:xfrm>
                <a:off x="5962650" y="-1408113"/>
                <a:ext cx="339725" cy="93663"/>
              </a:xfrm>
              <a:custGeom>
                <a:avLst/>
                <a:gdLst>
                  <a:gd name="T0" fmla="*/ 53 w 62"/>
                  <a:gd name="T1" fmla="*/ 17 h 17"/>
                  <a:gd name="T2" fmla="*/ 9 w 62"/>
                  <a:gd name="T3" fmla="*/ 17 h 17"/>
                  <a:gd name="T4" fmla="*/ 0 w 62"/>
                  <a:gd name="T5" fmla="*/ 9 h 17"/>
                  <a:gd name="T6" fmla="*/ 9 w 62"/>
                  <a:gd name="T7" fmla="*/ 0 h 17"/>
                  <a:gd name="T8" fmla="*/ 53 w 62"/>
                  <a:gd name="T9" fmla="*/ 0 h 17"/>
                  <a:gd name="T10" fmla="*/ 62 w 62"/>
                  <a:gd name="T11" fmla="*/ 9 h 17"/>
                  <a:gd name="T12" fmla="*/ 53 w 62"/>
                  <a:gd name="T13" fmla="*/ 17 h 17"/>
                  <a:gd name="T14" fmla="*/ 9 w 62"/>
                  <a:gd name="T15" fmla="*/ 4 h 17"/>
                  <a:gd name="T16" fmla="*/ 4 w 62"/>
                  <a:gd name="T17" fmla="*/ 9 h 17"/>
                  <a:gd name="T18" fmla="*/ 9 w 62"/>
                  <a:gd name="T19" fmla="*/ 13 h 17"/>
                  <a:gd name="T20" fmla="*/ 53 w 62"/>
                  <a:gd name="T21" fmla="*/ 13 h 17"/>
                  <a:gd name="T22" fmla="*/ 57 w 62"/>
                  <a:gd name="T23" fmla="*/ 9 h 17"/>
                  <a:gd name="T24" fmla="*/ 53 w 62"/>
                  <a:gd name="T25" fmla="*/ 4 h 17"/>
                  <a:gd name="T26" fmla="*/ 9 w 62"/>
                  <a:gd name="T27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7">
                    <a:moveTo>
                      <a:pt x="53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62" y="4"/>
                      <a:pt x="62" y="9"/>
                    </a:cubicBezTo>
                    <a:cubicBezTo>
                      <a:pt x="62" y="13"/>
                      <a:pt x="58" y="17"/>
                      <a:pt x="53" y="17"/>
                    </a:cubicBezTo>
                    <a:close/>
                    <a:moveTo>
                      <a:pt x="9" y="4"/>
                    </a:moveTo>
                    <a:cubicBezTo>
                      <a:pt x="6" y="4"/>
                      <a:pt x="4" y="6"/>
                      <a:pt x="4" y="9"/>
                    </a:cubicBezTo>
                    <a:cubicBezTo>
                      <a:pt x="4" y="11"/>
                      <a:pt x="6" y="13"/>
                      <a:pt x="9" y="13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5" y="13"/>
                      <a:pt x="57" y="11"/>
                      <a:pt x="57" y="9"/>
                    </a:cubicBezTo>
                    <a:cubicBezTo>
                      <a:pt x="57" y="6"/>
                      <a:pt x="55" y="4"/>
                      <a:pt x="53" y="4"/>
                    </a:cubicBez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Freeform: Shape 57"/>
              <p:cNvSpPr>
                <a:spLocks/>
              </p:cNvSpPr>
              <p:nvPr/>
            </p:nvSpPr>
            <p:spPr bwMode="auto">
              <a:xfrm>
                <a:off x="5640388" y="-498475"/>
                <a:ext cx="152400" cy="153988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  <a:gd name="T10" fmla="*/ 14 w 28"/>
                  <a:gd name="T11" fmla="*/ 5 h 28"/>
                  <a:gd name="T12" fmla="*/ 5 w 28"/>
                  <a:gd name="T13" fmla="*/ 14 h 28"/>
                  <a:gd name="T14" fmla="*/ 14 w 28"/>
                  <a:gd name="T15" fmla="*/ 23 h 28"/>
                  <a:gd name="T16" fmla="*/ 23 w 28"/>
                  <a:gd name="T17" fmla="*/ 14 h 28"/>
                  <a:gd name="T18" fmla="*/ 14 w 28"/>
                  <a:gd name="T1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22"/>
                      <a:pt x="22" y="28"/>
                      <a:pt x="14" y="28"/>
                    </a:cubicBezTo>
                    <a:close/>
                    <a:moveTo>
                      <a:pt x="14" y="5"/>
                    </a:moveTo>
                    <a:cubicBezTo>
                      <a:pt x="9" y="5"/>
                      <a:pt x="5" y="9"/>
                      <a:pt x="5" y="14"/>
                    </a:cubicBezTo>
                    <a:cubicBezTo>
                      <a:pt x="5" y="19"/>
                      <a:pt x="9" y="23"/>
                      <a:pt x="14" y="23"/>
                    </a:cubicBezTo>
                    <a:cubicBezTo>
                      <a:pt x="19" y="23"/>
                      <a:pt x="23" y="19"/>
                      <a:pt x="23" y="14"/>
                    </a:cubicBezTo>
                    <a:cubicBezTo>
                      <a:pt x="23" y="9"/>
                      <a:pt x="19" y="5"/>
                      <a:pt x="1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Freeform: Shape 58"/>
              <p:cNvSpPr>
                <a:spLocks/>
              </p:cNvSpPr>
              <p:nvPr/>
            </p:nvSpPr>
            <p:spPr bwMode="auto">
              <a:xfrm>
                <a:off x="5886450" y="-498475"/>
                <a:ext cx="152400" cy="153988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  <a:gd name="T10" fmla="*/ 14 w 28"/>
                  <a:gd name="T11" fmla="*/ 5 h 28"/>
                  <a:gd name="T12" fmla="*/ 5 w 28"/>
                  <a:gd name="T13" fmla="*/ 14 h 28"/>
                  <a:gd name="T14" fmla="*/ 14 w 28"/>
                  <a:gd name="T15" fmla="*/ 23 h 28"/>
                  <a:gd name="T16" fmla="*/ 23 w 28"/>
                  <a:gd name="T17" fmla="*/ 14 h 28"/>
                  <a:gd name="T18" fmla="*/ 14 w 28"/>
                  <a:gd name="T1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1" y="0"/>
                      <a:pt x="28" y="7"/>
                      <a:pt x="28" y="14"/>
                    </a:cubicBezTo>
                    <a:cubicBezTo>
                      <a:pt x="28" y="22"/>
                      <a:pt x="21" y="28"/>
                      <a:pt x="14" y="28"/>
                    </a:cubicBezTo>
                    <a:close/>
                    <a:moveTo>
                      <a:pt x="14" y="5"/>
                    </a:moveTo>
                    <a:cubicBezTo>
                      <a:pt x="9" y="5"/>
                      <a:pt x="5" y="9"/>
                      <a:pt x="5" y="14"/>
                    </a:cubicBezTo>
                    <a:cubicBezTo>
                      <a:pt x="5" y="19"/>
                      <a:pt x="9" y="23"/>
                      <a:pt x="14" y="23"/>
                    </a:cubicBezTo>
                    <a:cubicBezTo>
                      <a:pt x="19" y="23"/>
                      <a:pt x="23" y="19"/>
                      <a:pt x="23" y="14"/>
                    </a:cubicBezTo>
                    <a:cubicBezTo>
                      <a:pt x="23" y="9"/>
                      <a:pt x="19" y="5"/>
                      <a:pt x="1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Freeform: Shape 59"/>
              <p:cNvSpPr>
                <a:spLocks/>
              </p:cNvSpPr>
              <p:nvPr/>
            </p:nvSpPr>
            <p:spPr bwMode="auto">
              <a:xfrm>
                <a:off x="6132513" y="-498475"/>
                <a:ext cx="147638" cy="153988"/>
              </a:xfrm>
              <a:custGeom>
                <a:avLst/>
                <a:gdLst>
                  <a:gd name="T0" fmla="*/ 14 w 27"/>
                  <a:gd name="T1" fmla="*/ 28 h 28"/>
                  <a:gd name="T2" fmla="*/ 0 w 27"/>
                  <a:gd name="T3" fmla="*/ 14 h 28"/>
                  <a:gd name="T4" fmla="*/ 14 w 27"/>
                  <a:gd name="T5" fmla="*/ 0 h 28"/>
                  <a:gd name="T6" fmla="*/ 27 w 27"/>
                  <a:gd name="T7" fmla="*/ 14 h 28"/>
                  <a:gd name="T8" fmla="*/ 14 w 27"/>
                  <a:gd name="T9" fmla="*/ 28 h 28"/>
                  <a:gd name="T10" fmla="*/ 14 w 27"/>
                  <a:gd name="T11" fmla="*/ 5 h 28"/>
                  <a:gd name="T12" fmla="*/ 4 w 27"/>
                  <a:gd name="T13" fmla="*/ 14 h 28"/>
                  <a:gd name="T14" fmla="*/ 14 w 27"/>
                  <a:gd name="T15" fmla="*/ 23 h 28"/>
                  <a:gd name="T16" fmla="*/ 23 w 27"/>
                  <a:gd name="T17" fmla="*/ 14 h 28"/>
                  <a:gd name="T18" fmla="*/ 14 w 27"/>
                  <a:gd name="T1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1" y="0"/>
                      <a:pt x="27" y="7"/>
                      <a:pt x="27" y="14"/>
                    </a:cubicBezTo>
                    <a:cubicBezTo>
                      <a:pt x="27" y="22"/>
                      <a:pt x="21" y="28"/>
                      <a:pt x="14" y="28"/>
                    </a:cubicBezTo>
                    <a:close/>
                    <a:moveTo>
                      <a:pt x="14" y="5"/>
                    </a:moveTo>
                    <a:cubicBezTo>
                      <a:pt x="9" y="5"/>
                      <a:pt x="4" y="9"/>
                      <a:pt x="4" y="14"/>
                    </a:cubicBezTo>
                    <a:cubicBezTo>
                      <a:pt x="4" y="19"/>
                      <a:pt x="9" y="23"/>
                      <a:pt x="14" y="23"/>
                    </a:cubicBezTo>
                    <a:cubicBezTo>
                      <a:pt x="19" y="23"/>
                      <a:pt x="23" y="19"/>
                      <a:pt x="23" y="14"/>
                    </a:cubicBezTo>
                    <a:cubicBezTo>
                      <a:pt x="23" y="9"/>
                      <a:pt x="19" y="5"/>
                      <a:pt x="14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reeform: Shape 60"/>
              <p:cNvSpPr>
                <a:spLocks/>
              </p:cNvSpPr>
              <p:nvPr/>
            </p:nvSpPr>
            <p:spPr bwMode="auto">
              <a:xfrm>
                <a:off x="6378575" y="-498475"/>
                <a:ext cx="147638" cy="153988"/>
              </a:xfrm>
              <a:custGeom>
                <a:avLst/>
                <a:gdLst>
                  <a:gd name="T0" fmla="*/ 13 w 27"/>
                  <a:gd name="T1" fmla="*/ 28 h 28"/>
                  <a:gd name="T2" fmla="*/ 0 w 27"/>
                  <a:gd name="T3" fmla="*/ 14 h 28"/>
                  <a:gd name="T4" fmla="*/ 13 w 27"/>
                  <a:gd name="T5" fmla="*/ 0 h 28"/>
                  <a:gd name="T6" fmla="*/ 27 w 27"/>
                  <a:gd name="T7" fmla="*/ 14 h 28"/>
                  <a:gd name="T8" fmla="*/ 13 w 27"/>
                  <a:gd name="T9" fmla="*/ 28 h 28"/>
                  <a:gd name="T10" fmla="*/ 13 w 27"/>
                  <a:gd name="T11" fmla="*/ 5 h 28"/>
                  <a:gd name="T12" fmla="*/ 4 w 27"/>
                  <a:gd name="T13" fmla="*/ 14 h 28"/>
                  <a:gd name="T14" fmla="*/ 13 w 27"/>
                  <a:gd name="T15" fmla="*/ 23 h 28"/>
                  <a:gd name="T16" fmla="*/ 23 w 27"/>
                  <a:gd name="T17" fmla="*/ 14 h 28"/>
                  <a:gd name="T18" fmla="*/ 13 w 27"/>
                  <a:gd name="T19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8">
                    <a:moveTo>
                      <a:pt x="13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21" y="0"/>
                      <a:pt x="27" y="7"/>
                      <a:pt x="27" y="14"/>
                    </a:cubicBezTo>
                    <a:cubicBezTo>
                      <a:pt x="27" y="22"/>
                      <a:pt x="21" y="28"/>
                      <a:pt x="13" y="28"/>
                    </a:cubicBezTo>
                    <a:close/>
                    <a:moveTo>
                      <a:pt x="13" y="5"/>
                    </a:moveTo>
                    <a:cubicBezTo>
                      <a:pt x="8" y="5"/>
                      <a:pt x="4" y="9"/>
                      <a:pt x="4" y="14"/>
                    </a:cubicBezTo>
                    <a:cubicBezTo>
                      <a:pt x="4" y="19"/>
                      <a:pt x="8" y="23"/>
                      <a:pt x="13" y="23"/>
                    </a:cubicBezTo>
                    <a:cubicBezTo>
                      <a:pt x="19" y="23"/>
                      <a:pt x="23" y="19"/>
                      <a:pt x="23" y="14"/>
                    </a:cubicBezTo>
                    <a:cubicBezTo>
                      <a:pt x="23" y="9"/>
                      <a:pt x="19" y="5"/>
                      <a:pt x="13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Freeform: Shape 61"/>
              <p:cNvSpPr>
                <a:spLocks/>
              </p:cNvSpPr>
              <p:nvPr/>
            </p:nvSpPr>
            <p:spPr bwMode="auto">
              <a:xfrm>
                <a:off x="5526088" y="-612775"/>
                <a:ext cx="1158875" cy="387350"/>
              </a:xfrm>
              <a:custGeom>
                <a:avLst/>
                <a:gdLst>
                  <a:gd name="T0" fmla="*/ 210 w 212"/>
                  <a:gd name="T1" fmla="*/ 71 h 71"/>
                  <a:gd name="T2" fmla="*/ 35 w 212"/>
                  <a:gd name="T3" fmla="*/ 71 h 71"/>
                  <a:gd name="T4" fmla="*/ 0 w 212"/>
                  <a:gd name="T5" fmla="*/ 35 h 71"/>
                  <a:gd name="T6" fmla="*/ 35 w 212"/>
                  <a:gd name="T7" fmla="*/ 0 h 71"/>
                  <a:gd name="T8" fmla="*/ 210 w 212"/>
                  <a:gd name="T9" fmla="*/ 0 h 71"/>
                  <a:gd name="T10" fmla="*/ 212 w 212"/>
                  <a:gd name="T11" fmla="*/ 2 h 71"/>
                  <a:gd name="T12" fmla="*/ 210 w 212"/>
                  <a:gd name="T13" fmla="*/ 5 h 71"/>
                  <a:gd name="T14" fmla="*/ 35 w 212"/>
                  <a:gd name="T15" fmla="*/ 5 h 71"/>
                  <a:gd name="T16" fmla="*/ 4 w 212"/>
                  <a:gd name="T17" fmla="*/ 35 h 71"/>
                  <a:gd name="T18" fmla="*/ 35 w 212"/>
                  <a:gd name="T19" fmla="*/ 66 h 71"/>
                  <a:gd name="T20" fmla="*/ 210 w 212"/>
                  <a:gd name="T21" fmla="*/ 66 h 71"/>
                  <a:gd name="T22" fmla="*/ 212 w 212"/>
                  <a:gd name="T23" fmla="*/ 68 h 71"/>
                  <a:gd name="T24" fmla="*/ 210 w 212"/>
                  <a:gd name="T2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2" h="71">
                    <a:moveTo>
                      <a:pt x="210" y="71"/>
                    </a:moveTo>
                    <a:cubicBezTo>
                      <a:pt x="35" y="71"/>
                      <a:pt x="35" y="71"/>
                      <a:pt x="35" y="71"/>
                    </a:cubicBezTo>
                    <a:cubicBezTo>
                      <a:pt x="15" y="71"/>
                      <a:pt x="0" y="55"/>
                      <a:pt x="0" y="35"/>
                    </a:cubicBezTo>
                    <a:cubicBezTo>
                      <a:pt x="0" y="16"/>
                      <a:pt x="15" y="0"/>
                      <a:pt x="35" y="0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11" y="0"/>
                      <a:pt x="212" y="1"/>
                      <a:pt x="212" y="2"/>
                    </a:cubicBezTo>
                    <a:cubicBezTo>
                      <a:pt x="212" y="4"/>
                      <a:pt x="211" y="5"/>
                      <a:pt x="210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18" y="5"/>
                      <a:pt x="4" y="18"/>
                      <a:pt x="4" y="35"/>
                    </a:cubicBezTo>
                    <a:cubicBezTo>
                      <a:pt x="4" y="52"/>
                      <a:pt x="18" y="66"/>
                      <a:pt x="35" y="66"/>
                    </a:cubicBezTo>
                    <a:cubicBezTo>
                      <a:pt x="210" y="66"/>
                      <a:pt x="210" y="66"/>
                      <a:pt x="210" y="66"/>
                    </a:cubicBezTo>
                    <a:cubicBezTo>
                      <a:pt x="211" y="66"/>
                      <a:pt x="212" y="67"/>
                      <a:pt x="212" y="68"/>
                    </a:cubicBezTo>
                    <a:cubicBezTo>
                      <a:pt x="212" y="69"/>
                      <a:pt x="211" y="71"/>
                      <a:pt x="210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Group 62"/>
          <p:cNvGrpSpPr/>
          <p:nvPr/>
        </p:nvGrpSpPr>
        <p:grpSpPr>
          <a:xfrm rot="21540000">
            <a:off x="3822789" y="2810823"/>
            <a:ext cx="966789" cy="968376"/>
            <a:chOff x="2552700" y="-1971675"/>
            <a:chExt cx="1935163" cy="1938338"/>
          </a:xfrm>
        </p:grpSpPr>
        <p:sp>
          <p:nvSpPr>
            <p:cNvPr id="45" name="Oval 63"/>
            <p:cNvSpPr>
              <a:spLocks/>
            </p:cNvSpPr>
            <p:nvPr/>
          </p:nvSpPr>
          <p:spPr bwMode="auto">
            <a:xfrm>
              <a:off x="2552700" y="-1971675"/>
              <a:ext cx="1935163" cy="1938338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grpSp>
          <p:nvGrpSpPr>
            <p:cNvPr id="46" name="Group 64"/>
            <p:cNvGrpSpPr/>
            <p:nvPr/>
          </p:nvGrpSpPr>
          <p:grpSpPr>
            <a:xfrm>
              <a:off x="2908300" y="-1620838"/>
              <a:ext cx="1228725" cy="1236663"/>
              <a:chOff x="2908300" y="-1620838"/>
              <a:chExt cx="1228725" cy="1236663"/>
            </a:xfrm>
          </p:grpSpPr>
          <p:sp>
            <p:nvSpPr>
              <p:cNvPr id="47" name="Freeform: Shape 65"/>
              <p:cNvSpPr>
                <a:spLocks/>
              </p:cNvSpPr>
              <p:nvPr/>
            </p:nvSpPr>
            <p:spPr bwMode="auto">
              <a:xfrm>
                <a:off x="3055938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2" y="38"/>
                      <a:pt x="5" y="31"/>
                      <a:pt x="5" y="21"/>
                    </a:cubicBezTo>
                    <a:cubicBezTo>
                      <a:pt x="5" y="12"/>
                      <a:pt x="12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: Shape 66"/>
              <p:cNvSpPr>
                <a:spLocks/>
              </p:cNvSpPr>
              <p:nvPr/>
            </p:nvSpPr>
            <p:spPr bwMode="auto">
              <a:xfrm>
                <a:off x="3749675" y="-1620838"/>
                <a:ext cx="234950" cy="234950"/>
              </a:xfrm>
              <a:custGeom>
                <a:avLst/>
                <a:gdLst>
                  <a:gd name="T0" fmla="*/ 22 w 43"/>
                  <a:gd name="T1" fmla="*/ 43 h 43"/>
                  <a:gd name="T2" fmla="*/ 43 w 43"/>
                  <a:gd name="T3" fmla="*/ 21 h 43"/>
                  <a:gd name="T4" fmla="*/ 22 w 43"/>
                  <a:gd name="T5" fmla="*/ 0 h 43"/>
                  <a:gd name="T6" fmla="*/ 0 w 43"/>
                  <a:gd name="T7" fmla="*/ 21 h 43"/>
                  <a:gd name="T8" fmla="*/ 22 w 43"/>
                  <a:gd name="T9" fmla="*/ 43 h 43"/>
                  <a:gd name="T10" fmla="*/ 22 w 43"/>
                  <a:gd name="T11" fmla="*/ 5 h 43"/>
                  <a:gd name="T12" fmla="*/ 39 w 43"/>
                  <a:gd name="T13" fmla="*/ 21 h 43"/>
                  <a:gd name="T14" fmla="*/ 22 w 43"/>
                  <a:gd name="T15" fmla="*/ 38 h 43"/>
                  <a:gd name="T16" fmla="*/ 5 w 43"/>
                  <a:gd name="T17" fmla="*/ 21 h 43"/>
                  <a:gd name="T18" fmla="*/ 22 w 43"/>
                  <a:gd name="T19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3">
                    <a:moveTo>
                      <a:pt x="22" y="43"/>
                    </a:moveTo>
                    <a:cubicBezTo>
                      <a:pt x="34" y="43"/>
                      <a:pt x="43" y="33"/>
                      <a:pt x="43" y="21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  <a:moveTo>
                      <a:pt x="22" y="5"/>
                    </a:moveTo>
                    <a:cubicBezTo>
                      <a:pt x="31" y="5"/>
                      <a:pt x="39" y="12"/>
                      <a:pt x="39" y="21"/>
                    </a:cubicBezTo>
                    <a:cubicBezTo>
                      <a:pt x="39" y="31"/>
                      <a:pt x="31" y="38"/>
                      <a:pt x="22" y="38"/>
                    </a:cubicBezTo>
                    <a:cubicBezTo>
                      <a:pt x="13" y="38"/>
                      <a:pt x="5" y="31"/>
                      <a:pt x="5" y="21"/>
                    </a:cubicBezTo>
                    <a:cubicBezTo>
                      <a:pt x="5" y="12"/>
                      <a:pt x="13" y="5"/>
                      <a:pt x="2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Freeform: Shape 67"/>
              <p:cNvSpPr>
                <a:spLocks/>
              </p:cNvSpPr>
              <p:nvPr/>
            </p:nvSpPr>
            <p:spPr bwMode="auto">
              <a:xfrm>
                <a:off x="2908300" y="-1358900"/>
                <a:ext cx="1228725" cy="974725"/>
              </a:xfrm>
              <a:custGeom>
                <a:avLst/>
                <a:gdLst>
                  <a:gd name="T0" fmla="*/ 205 w 225"/>
                  <a:gd name="T1" fmla="*/ 13 h 178"/>
                  <a:gd name="T2" fmla="*/ 151 w 225"/>
                  <a:gd name="T3" fmla="*/ 13 h 178"/>
                  <a:gd name="T4" fmla="*/ 112 w 225"/>
                  <a:gd name="T5" fmla="*/ 60 h 178"/>
                  <a:gd name="T6" fmla="*/ 74 w 225"/>
                  <a:gd name="T7" fmla="*/ 13 h 178"/>
                  <a:gd name="T8" fmla="*/ 19 w 225"/>
                  <a:gd name="T9" fmla="*/ 13 h 178"/>
                  <a:gd name="T10" fmla="*/ 2 w 225"/>
                  <a:gd name="T11" fmla="*/ 54 h 178"/>
                  <a:gd name="T12" fmla="*/ 26 w 225"/>
                  <a:gd name="T13" fmla="*/ 94 h 178"/>
                  <a:gd name="T14" fmla="*/ 36 w 225"/>
                  <a:gd name="T15" fmla="*/ 178 h 178"/>
                  <a:gd name="T16" fmla="*/ 53 w 225"/>
                  <a:gd name="T17" fmla="*/ 169 h 178"/>
                  <a:gd name="T18" fmla="*/ 74 w 225"/>
                  <a:gd name="T19" fmla="*/ 169 h 178"/>
                  <a:gd name="T20" fmla="*/ 77 w 225"/>
                  <a:gd name="T21" fmla="*/ 60 h 178"/>
                  <a:gd name="T22" fmla="*/ 112 w 225"/>
                  <a:gd name="T23" fmla="*/ 78 h 178"/>
                  <a:gd name="T24" fmla="*/ 147 w 225"/>
                  <a:gd name="T25" fmla="*/ 61 h 178"/>
                  <a:gd name="T26" fmla="*/ 151 w 225"/>
                  <a:gd name="T27" fmla="*/ 169 h 178"/>
                  <a:gd name="T28" fmla="*/ 171 w 225"/>
                  <a:gd name="T29" fmla="*/ 169 h 178"/>
                  <a:gd name="T30" fmla="*/ 189 w 225"/>
                  <a:gd name="T31" fmla="*/ 178 h 178"/>
                  <a:gd name="T32" fmla="*/ 199 w 225"/>
                  <a:gd name="T33" fmla="*/ 169 h 178"/>
                  <a:gd name="T34" fmla="*/ 207 w 225"/>
                  <a:gd name="T35" fmla="*/ 90 h 178"/>
                  <a:gd name="T36" fmla="*/ 81 w 225"/>
                  <a:gd name="T37" fmla="*/ 57 h 178"/>
                  <a:gd name="T38" fmla="*/ 68 w 225"/>
                  <a:gd name="T39" fmla="*/ 24 h 178"/>
                  <a:gd name="T40" fmla="*/ 66 w 225"/>
                  <a:gd name="T41" fmla="*/ 44 h 178"/>
                  <a:gd name="T42" fmla="*/ 69 w 225"/>
                  <a:gd name="T43" fmla="*/ 147 h 178"/>
                  <a:gd name="T44" fmla="*/ 69 w 225"/>
                  <a:gd name="T45" fmla="*/ 169 h 178"/>
                  <a:gd name="T46" fmla="*/ 52 w 225"/>
                  <a:gd name="T47" fmla="*/ 92 h 178"/>
                  <a:gd name="T48" fmla="*/ 41 w 225"/>
                  <a:gd name="T49" fmla="*/ 168 h 178"/>
                  <a:gd name="T50" fmla="*/ 30 w 225"/>
                  <a:gd name="T51" fmla="*/ 169 h 178"/>
                  <a:gd name="T52" fmla="*/ 31 w 225"/>
                  <a:gd name="T53" fmla="*/ 92 h 178"/>
                  <a:gd name="T54" fmla="*/ 31 w 225"/>
                  <a:gd name="T55" fmla="*/ 76 h 178"/>
                  <a:gd name="T56" fmla="*/ 27 w 225"/>
                  <a:gd name="T57" fmla="*/ 35 h 178"/>
                  <a:gd name="T58" fmla="*/ 23 w 225"/>
                  <a:gd name="T59" fmla="*/ 68 h 178"/>
                  <a:gd name="T60" fmla="*/ 27 w 225"/>
                  <a:gd name="T61" fmla="*/ 80 h 178"/>
                  <a:gd name="T62" fmla="*/ 26 w 225"/>
                  <a:gd name="T63" fmla="*/ 89 h 178"/>
                  <a:gd name="T64" fmla="*/ 6 w 225"/>
                  <a:gd name="T65" fmla="*/ 42 h 178"/>
                  <a:gd name="T66" fmla="*/ 48 w 225"/>
                  <a:gd name="T67" fmla="*/ 4 h 178"/>
                  <a:gd name="T68" fmla="*/ 88 w 225"/>
                  <a:gd name="T69" fmla="*/ 47 h 178"/>
                  <a:gd name="T70" fmla="*/ 110 w 225"/>
                  <a:gd name="T71" fmla="*/ 64 h 178"/>
                  <a:gd name="T72" fmla="*/ 114 w 225"/>
                  <a:gd name="T73" fmla="*/ 72 h 178"/>
                  <a:gd name="T74" fmla="*/ 26 w 225"/>
                  <a:gd name="T75" fmla="*/ 43 h 178"/>
                  <a:gd name="T76" fmla="*/ 26 w 225"/>
                  <a:gd name="T77" fmla="*/ 43 h 178"/>
                  <a:gd name="T78" fmla="*/ 198 w 225"/>
                  <a:gd name="T79" fmla="*/ 89 h 178"/>
                  <a:gd name="T80" fmla="*/ 198 w 225"/>
                  <a:gd name="T81" fmla="*/ 80 h 178"/>
                  <a:gd name="T82" fmla="*/ 202 w 225"/>
                  <a:gd name="T83" fmla="*/ 68 h 178"/>
                  <a:gd name="T84" fmla="*/ 198 w 225"/>
                  <a:gd name="T85" fmla="*/ 35 h 178"/>
                  <a:gd name="T86" fmla="*/ 194 w 225"/>
                  <a:gd name="T87" fmla="*/ 76 h 178"/>
                  <a:gd name="T88" fmla="*/ 194 w 225"/>
                  <a:gd name="T89" fmla="*/ 92 h 178"/>
                  <a:gd name="T90" fmla="*/ 195 w 225"/>
                  <a:gd name="T91" fmla="*/ 169 h 178"/>
                  <a:gd name="T92" fmla="*/ 183 w 225"/>
                  <a:gd name="T93" fmla="*/ 168 h 178"/>
                  <a:gd name="T94" fmla="*/ 173 w 225"/>
                  <a:gd name="T95" fmla="*/ 92 h 178"/>
                  <a:gd name="T96" fmla="*/ 155 w 225"/>
                  <a:gd name="T97" fmla="*/ 169 h 178"/>
                  <a:gd name="T98" fmla="*/ 156 w 225"/>
                  <a:gd name="T99" fmla="*/ 147 h 178"/>
                  <a:gd name="T100" fmla="*/ 159 w 225"/>
                  <a:gd name="T101" fmla="*/ 44 h 178"/>
                  <a:gd name="T102" fmla="*/ 157 w 225"/>
                  <a:gd name="T103" fmla="*/ 24 h 178"/>
                  <a:gd name="T104" fmla="*/ 144 w 225"/>
                  <a:gd name="T105" fmla="*/ 57 h 178"/>
                  <a:gd name="T106" fmla="*/ 117 w 225"/>
                  <a:gd name="T107" fmla="*/ 63 h 178"/>
                  <a:gd name="T108" fmla="*/ 137 w 225"/>
                  <a:gd name="T109" fmla="*/ 47 h 178"/>
                  <a:gd name="T110" fmla="*/ 177 w 225"/>
                  <a:gd name="T111" fmla="*/ 4 h 178"/>
                  <a:gd name="T112" fmla="*/ 218 w 225"/>
                  <a:gd name="T113" fmla="*/ 42 h 178"/>
                  <a:gd name="T114" fmla="*/ 203 w 225"/>
                  <a:gd name="T115" fmla="*/ 5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5" h="178">
                    <a:moveTo>
                      <a:pt x="222" y="40"/>
                    </a:moveTo>
                    <a:cubicBezTo>
                      <a:pt x="222" y="40"/>
                      <a:pt x="222" y="40"/>
                      <a:pt x="222" y="40"/>
                    </a:cubicBezTo>
                    <a:cubicBezTo>
                      <a:pt x="205" y="13"/>
                      <a:pt x="205" y="13"/>
                      <a:pt x="205" y="13"/>
                    </a:cubicBezTo>
                    <a:cubicBezTo>
                      <a:pt x="199" y="4"/>
                      <a:pt x="195" y="0"/>
                      <a:pt x="177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58" y="0"/>
                      <a:pt x="154" y="8"/>
                      <a:pt x="151" y="13"/>
                    </a:cubicBezTo>
                    <a:cubicBezTo>
                      <a:pt x="151" y="13"/>
                      <a:pt x="151" y="13"/>
                      <a:pt x="151" y="13"/>
                    </a:cubicBezTo>
                    <a:cubicBezTo>
                      <a:pt x="147" y="20"/>
                      <a:pt x="135" y="41"/>
                      <a:pt x="133" y="44"/>
                    </a:cubicBezTo>
                    <a:cubicBezTo>
                      <a:pt x="131" y="46"/>
                      <a:pt x="119" y="55"/>
                      <a:pt x="112" y="60"/>
                    </a:cubicBezTo>
                    <a:cubicBezTo>
                      <a:pt x="107" y="56"/>
                      <a:pt x="98" y="49"/>
                      <a:pt x="92" y="44"/>
                    </a:cubicBezTo>
                    <a:cubicBezTo>
                      <a:pt x="90" y="41"/>
                      <a:pt x="77" y="20"/>
                      <a:pt x="74" y="13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1" y="8"/>
                      <a:pt x="66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9" y="0"/>
                      <a:pt x="26" y="4"/>
                      <a:pt x="19" y="13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0" y="44"/>
                      <a:pt x="0" y="49"/>
                      <a:pt x="2" y="5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9" y="92"/>
                      <a:pt x="21" y="94"/>
                      <a:pt x="25" y="94"/>
                    </a:cubicBezTo>
                    <a:cubicBezTo>
                      <a:pt x="25" y="94"/>
                      <a:pt x="25" y="94"/>
                      <a:pt x="26" y="94"/>
                    </a:cubicBezTo>
                    <a:cubicBezTo>
                      <a:pt x="25" y="153"/>
                      <a:pt x="25" y="167"/>
                      <a:pt x="25" y="169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26" y="174"/>
                      <a:pt x="30" y="178"/>
                      <a:pt x="36" y="178"/>
                    </a:cubicBezTo>
                    <a:cubicBezTo>
                      <a:pt x="41" y="177"/>
                      <a:pt x="46" y="173"/>
                      <a:pt x="46" y="169"/>
                    </a:cubicBezTo>
                    <a:cubicBezTo>
                      <a:pt x="50" y="122"/>
                      <a:pt x="50" y="122"/>
                      <a:pt x="50" y="122"/>
                    </a:cubicBezTo>
                    <a:cubicBezTo>
                      <a:pt x="53" y="169"/>
                      <a:pt x="53" y="169"/>
                      <a:pt x="53" y="169"/>
                    </a:cubicBezTo>
                    <a:cubicBezTo>
                      <a:pt x="54" y="173"/>
                      <a:pt x="58" y="177"/>
                      <a:pt x="63" y="178"/>
                    </a:cubicBezTo>
                    <a:cubicBezTo>
                      <a:pt x="64" y="178"/>
                      <a:pt x="64" y="178"/>
                      <a:pt x="64" y="178"/>
                    </a:cubicBezTo>
                    <a:cubicBezTo>
                      <a:pt x="69" y="178"/>
                      <a:pt x="73" y="174"/>
                      <a:pt x="74" y="169"/>
                    </a:cubicBezTo>
                    <a:cubicBezTo>
                      <a:pt x="74" y="169"/>
                      <a:pt x="74" y="169"/>
                      <a:pt x="74" y="169"/>
                    </a:cubicBezTo>
                    <a:cubicBezTo>
                      <a:pt x="74" y="166"/>
                      <a:pt x="72" y="100"/>
                      <a:pt x="71" y="51"/>
                    </a:cubicBezTo>
                    <a:cubicBezTo>
                      <a:pt x="77" y="60"/>
                      <a:pt x="77" y="60"/>
                      <a:pt x="77" y="60"/>
                    </a:cubicBezTo>
                    <a:cubicBezTo>
                      <a:pt x="77" y="60"/>
                      <a:pt x="78" y="61"/>
                      <a:pt x="78" y="61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8" y="78"/>
                      <a:pt x="110" y="78"/>
                      <a:pt x="112" y="78"/>
                    </a:cubicBezTo>
                    <a:cubicBezTo>
                      <a:pt x="113" y="78"/>
                      <a:pt x="113" y="78"/>
                      <a:pt x="114" y="78"/>
                    </a:cubicBezTo>
                    <a:cubicBezTo>
                      <a:pt x="115" y="78"/>
                      <a:pt x="117" y="78"/>
                      <a:pt x="118" y="77"/>
                    </a:cubicBezTo>
                    <a:cubicBezTo>
                      <a:pt x="147" y="61"/>
                      <a:pt x="147" y="61"/>
                      <a:pt x="147" y="61"/>
                    </a:cubicBezTo>
                    <a:cubicBezTo>
                      <a:pt x="147" y="61"/>
                      <a:pt x="147" y="60"/>
                      <a:pt x="147" y="60"/>
                    </a:cubicBezTo>
                    <a:cubicBezTo>
                      <a:pt x="154" y="51"/>
                      <a:pt x="154" y="51"/>
                      <a:pt x="154" y="51"/>
                    </a:cubicBezTo>
                    <a:cubicBezTo>
                      <a:pt x="152" y="100"/>
                      <a:pt x="151" y="166"/>
                      <a:pt x="151" y="169"/>
                    </a:cubicBezTo>
                    <a:cubicBezTo>
                      <a:pt x="151" y="169"/>
                      <a:pt x="151" y="169"/>
                      <a:pt x="151" y="169"/>
                    </a:cubicBezTo>
                    <a:cubicBezTo>
                      <a:pt x="151" y="174"/>
                      <a:pt x="156" y="178"/>
                      <a:pt x="161" y="178"/>
                    </a:cubicBezTo>
                    <a:cubicBezTo>
                      <a:pt x="167" y="177"/>
                      <a:pt x="171" y="173"/>
                      <a:pt x="171" y="169"/>
                    </a:cubicBezTo>
                    <a:cubicBezTo>
                      <a:pt x="175" y="122"/>
                      <a:pt x="175" y="122"/>
                      <a:pt x="175" y="122"/>
                    </a:cubicBezTo>
                    <a:cubicBezTo>
                      <a:pt x="179" y="169"/>
                      <a:pt x="179" y="169"/>
                      <a:pt x="179" y="169"/>
                    </a:cubicBezTo>
                    <a:cubicBezTo>
                      <a:pt x="179" y="173"/>
                      <a:pt x="183" y="177"/>
                      <a:pt x="189" y="178"/>
                    </a:cubicBezTo>
                    <a:cubicBezTo>
                      <a:pt x="189" y="178"/>
                      <a:pt x="189" y="178"/>
                      <a:pt x="189" y="178"/>
                    </a:cubicBezTo>
                    <a:cubicBezTo>
                      <a:pt x="194" y="178"/>
                      <a:pt x="199" y="174"/>
                      <a:pt x="199" y="169"/>
                    </a:cubicBezTo>
                    <a:cubicBezTo>
                      <a:pt x="199" y="169"/>
                      <a:pt x="199" y="169"/>
                      <a:pt x="199" y="169"/>
                    </a:cubicBezTo>
                    <a:cubicBezTo>
                      <a:pt x="199" y="167"/>
                      <a:pt x="199" y="153"/>
                      <a:pt x="199" y="94"/>
                    </a:cubicBezTo>
                    <a:cubicBezTo>
                      <a:pt x="199" y="94"/>
                      <a:pt x="200" y="94"/>
                      <a:pt x="200" y="94"/>
                    </a:cubicBezTo>
                    <a:cubicBezTo>
                      <a:pt x="203" y="94"/>
                      <a:pt x="206" y="92"/>
                      <a:pt x="207" y="90"/>
                    </a:cubicBezTo>
                    <a:cubicBezTo>
                      <a:pt x="223" y="54"/>
                      <a:pt x="223" y="54"/>
                      <a:pt x="223" y="54"/>
                    </a:cubicBezTo>
                    <a:cubicBezTo>
                      <a:pt x="225" y="49"/>
                      <a:pt x="225" y="44"/>
                      <a:pt x="222" y="40"/>
                    </a:cubicBezTo>
                    <a:close/>
                    <a:moveTo>
                      <a:pt x="81" y="57"/>
                    </a:moveTo>
                    <a:cubicBezTo>
                      <a:pt x="71" y="43"/>
                      <a:pt x="71" y="43"/>
                      <a:pt x="71" y="43"/>
                    </a:cubicBezTo>
                    <a:cubicBezTo>
                      <a:pt x="71" y="37"/>
                      <a:pt x="70" y="32"/>
                      <a:pt x="70" y="27"/>
                    </a:cubicBezTo>
                    <a:cubicBezTo>
                      <a:pt x="70" y="25"/>
                      <a:pt x="69" y="24"/>
                      <a:pt x="68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7" y="24"/>
                      <a:pt x="66" y="25"/>
                      <a:pt x="66" y="27"/>
                    </a:cubicBezTo>
                    <a:cubicBezTo>
                      <a:pt x="66" y="27"/>
                      <a:pt x="66" y="33"/>
                      <a:pt x="66" y="44"/>
                    </a:cubicBezTo>
                    <a:cubicBezTo>
                      <a:pt x="66" y="44"/>
                      <a:pt x="66" y="44"/>
                      <a:pt x="66" y="44"/>
                    </a:cubicBezTo>
                    <a:cubicBezTo>
                      <a:pt x="66" y="58"/>
                      <a:pt x="67" y="78"/>
                      <a:pt x="67" y="98"/>
                    </a:cubicBezTo>
                    <a:cubicBezTo>
                      <a:pt x="68" y="116"/>
                      <a:pt x="68" y="133"/>
                      <a:pt x="69" y="147"/>
                    </a:cubicBezTo>
                    <a:cubicBezTo>
                      <a:pt x="69" y="153"/>
                      <a:pt x="69" y="159"/>
                      <a:pt x="69" y="163"/>
                    </a:cubicBezTo>
                    <a:cubicBezTo>
                      <a:pt x="69" y="166"/>
                      <a:pt x="69" y="167"/>
                      <a:pt x="69" y="169"/>
                    </a:cubicBezTo>
                    <a:cubicBezTo>
                      <a:pt x="69" y="169"/>
                      <a:pt x="69" y="169"/>
                      <a:pt x="69" y="169"/>
                    </a:cubicBezTo>
                    <a:cubicBezTo>
                      <a:pt x="69" y="171"/>
                      <a:pt x="67" y="173"/>
                      <a:pt x="64" y="173"/>
                    </a:cubicBezTo>
                    <a:cubicBezTo>
                      <a:pt x="61" y="173"/>
                      <a:pt x="58" y="171"/>
                      <a:pt x="58" y="168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91"/>
                      <a:pt x="51" y="90"/>
                      <a:pt x="50" y="90"/>
                    </a:cubicBezTo>
                    <a:cubicBezTo>
                      <a:pt x="48" y="90"/>
                      <a:pt x="47" y="91"/>
                      <a:pt x="47" y="92"/>
                    </a:cubicBezTo>
                    <a:cubicBezTo>
                      <a:pt x="41" y="168"/>
                      <a:pt x="41" y="168"/>
                      <a:pt x="41" y="168"/>
                    </a:cubicBezTo>
                    <a:cubicBezTo>
                      <a:pt x="41" y="171"/>
                      <a:pt x="39" y="173"/>
                      <a:pt x="36" y="173"/>
                    </a:cubicBezTo>
                    <a:cubicBezTo>
                      <a:pt x="33" y="173"/>
                      <a:pt x="30" y="171"/>
                      <a:pt x="30" y="169"/>
                    </a:cubicBezTo>
                    <a:cubicBezTo>
                      <a:pt x="30" y="169"/>
                      <a:pt x="30" y="169"/>
                      <a:pt x="30" y="169"/>
                    </a:cubicBezTo>
                    <a:cubicBezTo>
                      <a:pt x="30" y="167"/>
                      <a:pt x="30" y="165"/>
                      <a:pt x="30" y="162"/>
                    </a:cubicBezTo>
                    <a:cubicBezTo>
                      <a:pt x="30" y="157"/>
                      <a:pt x="30" y="151"/>
                      <a:pt x="30" y="144"/>
                    </a:cubicBezTo>
                    <a:cubicBezTo>
                      <a:pt x="30" y="129"/>
                      <a:pt x="30" y="110"/>
                      <a:pt x="31" y="92"/>
                    </a:cubicBezTo>
                    <a:cubicBezTo>
                      <a:pt x="33" y="90"/>
                      <a:pt x="34" y="87"/>
                      <a:pt x="33" y="84"/>
                    </a:cubicBezTo>
                    <a:cubicBezTo>
                      <a:pt x="33" y="84"/>
                      <a:pt x="33" y="84"/>
                      <a:pt x="33" y="83"/>
                    </a:cubicBezTo>
                    <a:cubicBezTo>
                      <a:pt x="33" y="83"/>
                      <a:pt x="32" y="80"/>
                      <a:pt x="31" y="76"/>
                    </a:cubicBezTo>
                    <a:cubicBezTo>
                      <a:pt x="31" y="50"/>
                      <a:pt x="31" y="36"/>
                      <a:pt x="31" y="36"/>
                    </a:cubicBezTo>
                    <a:cubicBezTo>
                      <a:pt x="31" y="35"/>
                      <a:pt x="30" y="34"/>
                      <a:pt x="29" y="34"/>
                    </a:cubicBezTo>
                    <a:cubicBezTo>
                      <a:pt x="28" y="34"/>
                      <a:pt x="27" y="34"/>
                      <a:pt x="27" y="35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9"/>
                      <a:pt x="17" y="50"/>
                    </a:cubicBezTo>
                    <a:cubicBezTo>
                      <a:pt x="17" y="50"/>
                      <a:pt x="20" y="59"/>
                      <a:pt x="23" y="68"/>
                    </a:cubicBezTo>
                    <a:cubicBezTo>
                      <a:pt x="24" y="71"/>
                      <a:pt x="25" y="74"/>
                      <a:pt x="26" y="77"/>
                    </a:cubicBezTo>
                    <a:cubicBezTo>
                      <a:pt x="26" y="77"/>
                      <a:pt x="26" y="77"/>
                      <a:pt x="26" y="77"/>
                    </a:cubicBezTo>
                    <a:cubicBezTo>
                      <a:pt x="26" y="78"/>
                      <a:pt x="27" y="79"/>
                      <a:pt x="27" y="80"/>
                    </a:cubicBezTo>
                    <a:cubicBezTo>
                      <a:pt x="28" y="82"/>
                      <a:pt x="28" y="84"/>
                      <a:pt x="29" y="85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9" y="87"/>
                      <a:pt x="28" y="88"/>
                      <a:pt x="26" y="89"/>
                    </a:cubicBezTo>
                    <a:cubicBezTo>
                      <a:pt x="24" y="90"/>
                      <a:pt x="22" y="89"/>
                      <a:pt x="21" y="8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5" y="49"/>
                      <a:pt x="5" y="45"/>
                      <a:pt x="6" y="42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9" y="8"/>
                      <a:pt x="31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64" y="4"/>
                      <a:pt x="67" y="11"/>
                      <a:pt x="69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4" y="22"/>
                      <a:pt x="88" y="47"/>
                      <a:pt x="88" y="47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7"/>
                      <a:pt x="95" y="52"/>
                      <a:pt x="101" y="57"/>
                    </a:cubicBezTo>
                    <a:cubicBezTo>
                      <a:pt x="104" y="60"/>
                      <a:pt x="108" y="62"/>
                      <a:pt x="110" y="64"/>
                    </a:cubicBezTo>
                    <a:cubicBezTo>
                      <a:pt x="112" y="65"/>
                      <a:pt x="113" y="66"/>
                      <a:pt x="114" y="67"/>
                    </a:cubicBezTo>
                    <a:cubicBezTo>
                      <a:pt x="114" y="67"/>
                      <a:pt x="114" y="67"/>
                      <a:pt x="114" y="67"/>
                    </a:cubicBezTo>
                    <a:cubicBezTo>
                      <a:pt x="115" y="68"/>
                      <a:pt x="115" y="70"/>
                      <a:pt x="114" y="72"/>
                    </a:cubicBezTo>
                    <a:cubicBezTo>
                      <a:pt x="113" y="73"/>
                      <a:pt x="111" y="74"/>
                      <a:pt x="109" y="73"/>
                    </a:cubicBezTo>
                    <a:lnTo>
                      <a:pt x="81" y="57"/>
                    </a:lnTo>
                    <a:close/>
                    <a:moveTo>
                      <a:pt x="26" y="43"/>
                    </a:moveTo>
                    <a:cubicBezTo>
                      <a:pt x="26" y="48"/>
                      <a:pt x="26" y="54"/>
                      <a:pt x="26" y="63"/>
                    </a:cubicBezTo>
                    <a:cubicBezTo>
                      <a:pt x="25" y="58"/>
                      <a:pt x="23" y="54"/>
                      <a:pt x="22" y="50"/>
                    </a:cubicBezTo>
                    <a:lnTo>
                      <a:pt x="26" y="43"/>
                    </a:lnTo>
                    <a:close/>
                    <a:moveTo>
                      <a:pt x="219" y="52"/>
                    </a:moveTo>
                    <a:cubicBezTo>
                      <a:pt x="203" y="88"/>
                      <a:pt x="203" y="88"/>
                      <a:pt x="203" y="88"/>
                    </a:cubicBezTo>
                    <a:cubicBezTo>
                      <a:pt x="202" y="89"/>
                      <a:pt x="200" y="90"/>
                      <a:pt x="198" y="89"/>
                    </a:cubicBezTo>
                    <a:cubicBezTo>
                      <a:pt x="196" y="88"/>
                      <a:pt x="195" y="87"/>
                      <a:pt x="196" y="85"/>
                    </a:cubicBezTo>
                    <a:cubicBezTo>
                      <a:pt x="196" y="85"/>
                      <a:pt x="196" y="85"/>
                      <a:pt x="196" y="85"/>
                    </a:cubicBezTo>
                    <a:cubicBezTo>
                      <a:pt x="196" y="84"/>
                      <a:pt x="197" y="82"/>
                      <a:pt x="198" y="80"/>
                    </a:cubicBezTo>
                    <a:cubicBezTo>
                      <a:pt x="198" y="79"/>
                      <a:pt x="198" y="78"/>
                      <a:pt x="198" y="77"/>
                    </a:cubicBezTo>
                    <a:cubicBezTo>
                      <a:pt x="198" y="77"/>
                      <a:pt x="198" y="77"/>
                      <a:pt x="198" y="77"/>
                    </a:cubicBezTo>
                    <a:cubicBezTo>
                      <a:pt x="199" y="74"/>
                      <a:pt x="201" y="71"/>
                      <a:pt x="202" y="68"/>
                    </a:cubicBezTo>
                    <a:cubicBezTo>
                      <a:pt x="205" y="59"/>
                      <a:pt x="208" y="50"/>
                      <a:pt x="208" y="50"/>
                    </a:cubicBezTo>
                    <a:cubicBezTo>
                      <a:pt x="208" y="49"/>
                      <a:pt x="208" y="48"/>
                      <a:pt x="207" y="48"/>
                    </a:cubicBezTo>
                    <a:cubicBezTo>
                      <a:pt x="198" y="35"/>
                      <a:pt x="198" y="35"/>
                      <a:pt x="198" y="35"/>
                    </a:cubicBezTo>
                    <a:cubicBezTo>
                      <a:pt x="197" y="34"/>
                      <a:pt x="196" y="34"/>
                      <a:pt x="195" y="34"/>
                    </a:cubicBezTo>
                    <a:cubicBezTo>
                      <a:pt x="194" y="34"/>
                      <a:pt x="194" y="35"/>
                      <a:pt x="194" y="36"/>
                    </a:cubicBezTo>
                    <a:cubicBezTo>
                      <a:pt x="194" y="36"/>
                      <a:pt x="194" y="50"/>
                      <a:pt x="194" y="76"/>
                    </a:cubicBezTo>
                    <a:cubicBezTo>
                      <a:pt x="193" y="80"/>
                      <a:pt x="192" y="83"/>
                      <a:pt x="191" y="83"/>
                    </a:cubicBezTo>
                    <a:cubicBezTo>
                      <a:pt x="191" y="84"/>
                      <a:pt x="191" y="84"/>
                      <a:pt x="191" y="84"/>
                    </a:cubicBezTo>
                    <a:cubicBezTo>
                      <a:pt x="190" y="87"/>
                      <a:pt x="192" y="90"/>
                      <a:pt x="194" y="92"/>
                    </a:cubicBezTo>
                    <a:cubicBezTo>
                      <a:pt x="194" y="110"/>
                      <a:pt x="194" y="129"/>
                      <a:pt x="194" y="144"/>
                    </a:cubicBezTo>
                    <a:cubicBezTo>
                      <a:pt x="194" y="151"/>
                      <a:pt x="195" y="157"/>
                      <a:pt x="195" y="162"/>
                    </a:cubicBezTo>
                    <a:cubicBezTo>
                      <a:pt x="195" y="165"/>
                      <a:pt x="195" y="167"/>
                      <a:pt x="195" y="169"/>
                    </a:cubicBezTo>
                    <a:cubicBezTo>
                      <a:pt x="195" y="169"/>
                      <a:pt x="195" y="169"/>
                      <a:pt x="195" y="169"/>
                    </a:cubicBezTo>
                    <a:cubicBezTo>
                      <a:pt x="194" y="171"/>
                      <a:pt x="192" y="173"/>
                      <a:pt x="189" y="173"/>
                    </a:cubicBezTo>
                    <a:cubicBezTo>
                      <a:pt x="186" y="173"/>
                      <a:pt x="183" y="171"/>
                      <a:pt x="183" y="168"/>
                    </a:cubicBezTo>
                    <a:cubicBezTo>
                      <a:pt x="177" y="92"/>
                      <a:pt x="177" y="92"/>
                      <a:pt x="177" y="92"/>
                    </a:cubicBezTo>
                    <a:cubicBezTo>
                      <a:pt x="177" y="91"/>
                      <a:pt x="176" y="90"/>
                      <a:pt x="175" y="90"/>
                    </a:cubicBezTo>
                    <a:cubicBezTo>
                      <a:pt x="174" y="90"/>
                      <a:pt x="173" y="91"/>
                      <a:pt x="173" y="92"/>
                    </a:cubicBezTo>
                    <a:cubicBezTo>
                      <a:pt x="167" y="168"/>
                      <a:pt x="167" y="168"/>
                      <a:pt x="167" y="168"/>
                    </a:cubicBezTo>
                    <a:cubicBezTo>
                      <a:pt x="166" y="171"/>
                      <a:pt x="164" y="173"/>
                      <a:pt x="161" y="173"/>
                    </a:cubicBezTo>
                    <a:cubicBezTo>
                      <a:pt x="158" y="173"/>
                      <a:pt x="155" y="171"/>
                      <a:pt x="155" y="169"/>
                    </a:cubicBezTo>
                    <a:cubicBezTo>
                      <a:pt x="155" y="169"/>
                      <a:pt x="155" y="169"/>
                      <a:pt x="155" y="169"/>
                    </a:cubicBezTo>
                    <a:cubicBezTo>
                      <a:pt x="155" y="167"/>
                      <a:pt x="155" y="166"/>
                      <a:pt x="155" y="163"/>
                    </a:cubicBezTo>
                    <a:cubicBezTo>
                      <a:pt x="156" y="159"/>
                      <a:pt x="156" y="153"/>
                      <a:pt x="156" y="147"/>
                    </a:cubicBezTo>
                    <a:cubicBezTo>
                      <a:pt x="156" y="133"/>
                      <a:pt x="157" y="116"/>
                      <a:pt x="157" y="98"/>
                    </a:cubicBezTo>
                    <a:cubicBezTo>
                      <a:pt x="158" y="78"/>
                      <a:pt x="158" y="58"/>
                      <a:pt x="159" y="44"/>
                    </a:cubicBezTo>
                    <a:cubicBezTo>
                      <a:pt x="159" y="44"/>
                      <a:pt x="159" y="44"/>
                      <a:pt x="159" y="44"/>
                    </a:cubicBezTo>
                    <a:cubicBezTo>
                      <a:pt x="159" y="33"/>
                      <a:pt x="159" y="27"/>
                      <a:pt x="159" y="27"/>
                    </a:cubicBezTo>
                    <a:cubicBezTo>
                      <a:pt x="159" y="25"/>
                      <a:pt x="158" y="24"/>
                      <a:pt x="157" y="24"/>
                    </a:cubicBezTo>
                    <a:cubicBezTo>
                      <a:pt x="157" y="24"/>
                      <a:pt x="157" y="24"/>
                      <a:pt x="157" y="24"/>
                    </a:cubicBezTo>
                    <a:cubicBezTo>
                      <a:pt x="155" y="24"/>
                      <a:pt x="154" y="25"/>
                      <a:pt x="154" y="27"/>
                    </a:cubicBezTo>
                    <a:cubicBezTo>
                      <a:pt x="154" y="32"/>
                      <a:pt x="154" y="37"/>
                      <a:pt x="154" y="43"/>
                    </a:cubicBezTo>
                    <a:cubicBezTo>
                      <a:pt x="144" y="57"/>
                      <a:pt x="144" y="57"/>
                      <a:pt x="144" y="57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68"/>
                      <a:pt x="119" y="65"/>
                      <a:pt x="117" y="63"/>
                    </a:cubicBezTo>
                    <a:cubicBezTo>
                      <a:pt x="117" y="63"/>
                      <a:pt x="117" y="63"/>
                      <a:pt x="117" y="63"/>
                    </a:cubicBezTo>
                    <a:cubicBezTo>
                      <a:pt x="117" y="63"/>
                      <a:pt x="116" y="63"/>
                      <a:pt x="116" y="63"/>
                    </a:cubicBezTo>
                    <a:cubicBezTo>
                      <a:pt x="124" y="57"/>
                      <a:pt x="136" y="47"/>
                      <a:pt x="136" y="47"/>
                    </a:cubicBezTo>
                    <a:cubicBezTo>
                      <a:pt x="136" y="47"/>
                      <a:pt x="137" y="47"/>
                      <a:pt x="137" y="47"/>
                    </a:cubicBezTo>
                    <a:cubicBezTo>
                      <a:pt x="137" y="47"/>
                      <a:pt x="151" y="22"/>
                      <a:pt x="155" y="15"/>
                    </a:cubicBezTo>
                    <a:cubicBezTo>
                      <a:pt x="155" y="15"/>
                      <a:pt x="155" y="15"/>
                      <a:pt x="155" y="15"/>
                    </a:cubicBezTo>
                    <a:cubicBezTo>
                      <a:pt x="157" y="11"/>
                      <a:pt x="161" y="4"/>
                      <a:pt x="177" y="4"/>
                    </a:cubicBezTo>
                    <a:cubicBezTo>
                      <a:pt x="177" y="4"/>
                      <a:pt x="177" y="4"/>
                      <a:pt x="177" y="4"/>
                    </a:cubicBezTo>
                    <a:cubicBezTo>
                      <a:pt x="194" y="4"/>
                      <a:pt x="196" y="8"/>
                      <a:pt x="201" y="16"/>
                    </a:cubicBezTo>
                    <a:cubicBezTo>
                      <a:pt x="218" y="42"/>
                      <a:pt x="218" y="42"/>
                      <a:pt x="218" y="42"/>
                    </a:cubicBezTo>
                    <a:cubicBezTo>
                      <a:pt x="220" y="45"/>
                      <a:pt x="220" y="49"/>
                      <a:pt x="219" y="52"/>
                    </a:cubicBezTo>
                    <a:close/>
                    <a:moveTo>
                      <a:pt x="198" y="43"/>
                    </a:moveTo>
                    <a:cubicBezTo>
                      <a:pt x="203" y="50"/>
                      <a:pt x="203" y="50"/>
                      <a:pt x="203" y="50"/>
                    </a:cubicBezTo>
                    <a:cubicBezTo>
                      <a:pt x="202" y="54"/>
                      <a:pt x="200" y="58"/>
                      <a:pt x="198" y="63"/>
                    </a:cubicBezTo>
                    <a:cubicBezTo>
                      <a:pt x="198" y="54"/>
                      <a:pt x="198" y="48"/>
                      <a:pt x="198" y="4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" name="Group 70"/>
          <p:cNvGrpSpPr>
            <a:grpSpLocks noChangeAspect="1"/>
          </p:cNvGrpSpPr>
          <p:nvPr/>
        </p:nvGrpSpPr>
        <p:grpSpPr bwMode="auto">
          <a:xfrm>
            <a:off x="3222154" y="4523808"/>
            <a:ext cx="901700" cy="901700"/>
            <a:chOff x="1544" y="1525"/>
            <a:chExt cx="426" cy="426"/>
          </a:xfrm>
        </p:grpSpPr>
        <p:sp>
          <p:nvSpPr>
            <p:cNvPr id="42" name="Oval 71"/>
            <p:cNvSpPr>
              <a:spLocks/>
            </p:cNvSpPr>
            <p:nvPr/>
          </p:nvSpPr>
          <p:spPr bwMode="auto">
            <a:xfrm>
              <a:off x="1544" y="1525"/>
              <a:ext cx="426" cy="4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3" name="Freeform: Shape 72"/>
            <p:cNvSpPr>
              <a:spLocks/>
            </p:cNvSpPr>
            <p:nvPr/>
          </p:nvSpPr>
          <p:spPr bwMode="auto">
            <a:xfrm>
              <a:off x="1672" y="1606"/>
              <a:ext cx="60" cy="264"/>
            </a:xfrm>
            <a:custGeom>
              <a:avLst/>
              <a:gdLst>
                <a:gd name="T0" fmla="*/ 50 w 50"/>
                <a:gd name="T1" fmla="*/ 173 h 220"/>
                <a:gd name="T2" fmla="*/ 36 w 50"/>
                <a:gd name="T3" fmla="*/ 0 h 220"/>
                <a:gd name="T4" fmla="*/ 0 w 50"/>
                <a:gd name="T5" fmla="*/ 14 h 220"/>
                <a:gd name="T6" fmla="*/ 0 w 50"/>
                <a:gd name="T7" fmla="*/ 173 h 220"/>
                <a:gd name="T8" fmla="*/ 0 w 50"/>
                <a:gd name="T9" fmla="*/ 173 h 220"/>
                <a:gd name="T10" fmla="*/ 0 w 50"/>
                <a:gd name="T11" fmla="*/ 174 h 220"/>
                <a:gd name="T12" fmla="*/ 0 w 50"/>
                <a:gd name="T13" fmla="*/ 174 h 220"/>
                <a:gd name="T14" fmla="*/ 25 w 50"/>
                <a:gd name="T15" fmla="*/ 220 h 220"/>
                <a:gd name="T16" fmla="*/ 50 w 50"/>
                <a:gd name="T17" fmla="*/ 174 h 220"/>
                <a:gd name="T18" fmla="*/ 50 w 50"/>
                <a:gd name="T19" fmla="*/ 174 h 220"/>
                <a:gd name="T20" fmla="*/ 50 w 50"/>
                <a:gd name="T21" fmla="*/ 174 h 220"/>
                <a:gd name="T22" fmla="*/ 31 w 50"/>
                <a:gd name="T23" fmla="*/ 201 h 220"/>
                <a:gd name="T24" fmla="*/ 7 w 50"/>
                <a:gd name="T25" fmla="*/ 177 h 220"/>
                <a:gd name="T26" fmla="*/ 16 w 50"/>
                <a:gd name="T27" fmla="*/ 177 h 220"/>
                <a:gd name="T28" fmla="*/ 18 w 50"/>
                <a:gd name="T29" fmla="*/ 177 h 220"/>
                <a:gd name="T30" fmla="*/ 44 w 50"/>
                <a:gd name="T31" fmla="*/ 175 h 220"/>
                <a:gd name="T32" fmla="*/ 45 w 50"/>
                <a:gd name="T33" fmla="*/ 53 h 220"/>
                <a:gd name="T34" fmla="*/ 4 w 50"/>
                <a:gd name="T35" fmla="*/ 34 h 220"/>
                <a:gd name="T36" fmla="*/ 45 w 50"/>
                <a:gd name="T37" fmla="*/ 53 h 220"/>
                <a:gd name="T38" fmla="*/ 19 w 50"/>
                <a:gd name="T39" fmla="*/ 172 h 220"/>
                <a:gd name="T40" fmla="*/ 31 w 50"/>
                <a:gd name="T41" fmla="*/ 58 h 220"/>
                <a:gd name="T42" fmla="*/ 23 w 50"/>
                <a:gd name="T43" fmla="*/ 171 h 220"/>
                <a:gd name="T44" fmla="*/ 4 w 50"/>
                <a:gd name="T45" fmla="*/ 58 h 220"/>
                <a:gd name="T46" fmla="*/ 14 w 50"/>
                <a:gd name="T47" fmla="*/ 173 h 220"/>
                <a:gd name="T48" fmla="*/ 36 w 50"/>
                <a:gd name="T49" fmla="*/ 169 h 220"/>
                <a:gd name="T50" fmla="*/ 45 w 50"/>
                <a:gd name="T51" fmla="*/ 58 h 220"/>
                <a:gd name="T52" fmla="*/ 36 w 50"/>
                <a:gd name="T53" fmla="*/ 169 h 220"/>
                <a:gd name="T54" fmla="*/ 36 w 50"/>
                <a:gd name="T55" fmla="*/ 5 h 220"/>
                <a:gd name="T56" fmla="*/ 45 w 50"/>
                <a:gd name="T57" fmla="*/ 29 h 220"/>
                <a:gd name="T58" fmla="*/ 4 w 50"/>
                <a:gd name="T59" fmla="*/ 14 h 220"/>
                <a:gd name="T60" fmla="*/ 22 w 50"/>
                <a:gd name="T61" fmla="*/ 206 h 220"/>
                <a:gd name="T62" fmla="*/ 25 w 50"/>
                <a:gd name="T63" fmla="*/ 21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220">
                  <a:moveTo>
                    <a:pt x="50" y="173"/>
                  </a:moveTo>
                  <a:cubicBezTo>
                    <a:pt x="50" y="173"/>
                    <a:pt x="50" y="173"/>
                    <a:pt x="50" y="173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6"/>
                    <a:pt x="44" y="0"/>
                    <a:pt x="3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" y="218"/>
                    <a:pt x="23" y="218"/>
                    <a:pt x="23" y="218"/>
                  </a:cubicBezTo>
                  <a:cubicBezTo>
                    <a:pt x="23" y="219"/>
                    <a:pt x="24" y="220"/>
                    <a:pt x="25" y="220"/>
                  </a:cubicBezTo>
                  <a:cubicBezTo>
                    <a:pt x="26" y="220"/>
                    <a:pt x="27" y="219"/>
                    <a:pt x="27" y="218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0" y="173"/>
                  </a:cubicBezTo>
                  <a:close/>
                  <a:moveTo>
                    <a:pt x="31" y="201"/>
                  </a:moveTo>
                  <a:cubicBezTo>
                    <a:pt x="19" y="201"/>
                    <a:pt x="19" y="201"/>
                    <a:pt x="19" y="201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8" y="177"/>
                    <a:pt x="9" y="177"/>
                    <a:pt x="11" y="177"/>
                  </a:cubicBezTo>
                  <a:cubicBezTo>
                    <a:pt x="13" y="177"/>
                    <a:pt x="14" y="177"/>
                    <a:pt x="16" y="177"/>
                  </a:cubicBezTo>
                  <a:cubicBezTo>
                    <a:pt x="16" y="177"/>
                    <a:pt x="16" y="177"/>
                    <a:pt x="17" y="177"/>
                  </a:cubicBezTo>
                  <a:cubicBezTo>
                    <a:pt x="17" y="177"/>
                    <a:pt x="17" y="177"/>
                    <a:pt x="18" y="177"/>
                  </a:cubicBezTo>
                  <a:cubicBezTo>
                    <a:pt x="20" y="176"/>
                    <a:pt x="22" y="176"/>
                    <a:pt x="24" y="176"/>
                  </a:cubicBezTo>
                  <a:cubicBezTo>
                    <a:pt x="31" y="174"/>
                    <a:pt x="38" y="173"/>
                    <a:pt x="44" y="175"/>
                  </a:cubicBezTo>
                  <a:lnTo>
                    <a:pt x="31" y="201"/>
                  </a:lnTo>
                  <a:close/>
                  <a:moveTo>
                    <a:pt x="45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53"/>
                  </a:lnTo>
                  <a:close/>
                  <a:moveTo>
                    <a:pt x="23" y="171"/>
                  </a:moveTo>
                  <a:cubicBezTo>
                    <a:pt x="22" y="171"/>
                    <a:pt x="20" y="172"/>
                    <a:pt x="19" y="172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28" y="170"/>
                    <a:pt x="26" y="170"/>
                    <a:pt x="23" y="171"/>
                  </a:cubicBezTo>
                  <a:close/>
                  <a:moveTo>
                    <a:pt x="4" y="172"/>
                  </a:moveTo>
                  <a:cubicBezTo>
                    <a:pt x="4" y="58"/>
                    <a:pt x="4" y="58"/>
                    <a:pt x="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1" y="173"/>
                    <a:pt x="7" y="173"/>
                    <a:pt x="4" y="172"/>
                  </a:cubicBezTo>
                  <a:close/>
                  <a:moveTo>
                    <a:pt x="36" y="169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170"/>
                    <a:pt x="45" y="170"/>
                    <a:pt x="45" y="170"/>
                  </a:cubicBezTo>
                  <a:cubicBezTo>
                    <a:pt x="42" y="169"/>
                    <a:pt x="39" y="169"/>
                    <a:pt x="36" y="169"/>
                  </a:cubicBezTo>
                  <a:close/>
                  <a:moveTo>
                    <a:pt x="13" y="5"/>
                  </a:moveTo>
                  <a:cubicBezTo>
                    <a:pt x="36" y="5"/>
                    <a:pt x="36" y="5"/>
                    <a:pt x="36" y="5"/>
                  </a:cubicBezTo>
                  <a:cubicBezTo>
                    <a:pt x="41" y="5"/>
                    <a:pt x="45" y="9"/>
                    <a:pt x="45" y="14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9"/>
                    <a:pt x="8" y="5"/>
                    <a:pt x="13" y="5"/>
                  </a:cubicBezTo>
                  <a:close/>
                  <a:moveTo>
                    <a:pt x="22" y="206"/>
                  </a:moveTo>
                  <a:cubicBezTo>
                    <a:pt x="28" y="206"/>
                    <a:pt x="28" y="206"/>
                    <a:pt x="28" y="206"/>
                  </a:cubicBezTo>
                  <a:cubicBezTo>
                    <a:pt x="25" y="212"/>
                    <a:pt x="25" y="212"/>
                    <a:pt x="25" y="212"/>
                  </a:cubicBezTo>
                  <a:lnTo>
                    <a:pt x="22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4" name="Freeform: Shape 73"/>
            <p:cNvSpPr>
              <a:spLocks/>
            </p:cNvSpPr>
            <p:nvPr/>
          </p:nvSpPr>
          <p:spPr bwMode="auto">
            <a:xfrm>
              <a:off x="1765" y="1606"/>
              <a:ext cx="77" cy="264"/>
            </a:xfrm>
            <a:custGeom>
              <a:avLst/>
              <a:gdLst>
                <a:gd name="T0" fmla="*/ 61 w 64"/>
                <a:gd name="T1" fmla="*/ 0 h 220"/>
                <a:gd name="T2" fmla="*/ 3 w 64"/>
                <a:gd name="T3" fmla="*/ 0 h 220"/>
                <a:gd name="T4" fmla="*/ 0 w 64"/>
                <a:gd name="T5" fmla="*/ 3 h 220"/>
                <a:gd name="T6" fmla="*/ 0 w 64"/>
                <a:gd name="T7" fmla="*/ 217 h 220"/>
                <a:gd name="T8" fmla="*/ 3 w 64"/>
                <a:gd name="T9" fmla="*/ 220 h 220"/>
                <a:gd name="T10" fmla="*/ 61 w 64"/>
                <a:gd name="T11" fmla="*/ 220 h 220"/>
                <a:gd name="T12" fmla="*/ 64 w 64"/>
                <a:gd name="T13" fmla="*/ 217 h 220"/>
                <a:gd name="T14" fmla="*/ 64 w 64"/>
                <a:gd name="T15" fmla="*/ 3 h 220"/>
                <a:gd name="T16" fmla="*/ 61 w 64"/>
                <a:gd name="T17" fmla="*/ 0 h 220"/>
                <a:gd name="T18" fmla="*/ 5 w 64"/>
                <a:gd name="T19" fmla="*/ 215 h 220"/>
                <a:gd name="T20" fmla="*/ 5 w 64"/>
                <a:gd name="T21" fmla="*/ 5 h 220"/>
                <a:gd name="T22" fmla="*/ 59 w 64"/>
                <a:gd name="T23" fmla="*/ 5 h 220"/>
                <a:gd name="T24" fmla="*/ 59 w 64"/>
                <a:gd name="T25" fmla="*/ 22 h 220"/>
                <a:gd name="T26" fmla="*/ 39 w 64"/>
                <a:gd name="T27" fmla="*/ 22 h 220"/>
                <a:gd name="T28" fmla="*/ 37 w 64"/>
                <a:gd name="T29" fmla="*/ 25 h 220"/>
                <a:gd name="T30" fmla="*/ 39 w 64"/>
                <a:gd name="T31" fmla="*/ 27 h 220"/>
                <a:gd name="T32" fmla="*/ 59 w 64"/>
                <a:gd name="T33" fmla="*/ 27 h 220"/>
                <a:gd name="T34" fmla="*/ 59 w 64"/>
                <a:gd name="T35" fmla="*/ 47 h 220"/>
                <a:gd name="T36" fmla="*/ 32 w 64"/>
                <a:gd name="T37" fmla="*/ 47 h 220"/>
                <a:gd name="T38" fmla="*/ 30 w 64"/>
                <a:gd name="T39" fmla="*/ 49 h 220"/>
                <a:gd name="T40" fmla="*/ 32 w 64"/>
                <a:gd name="T41" fmla="*/ 51 h 220"/>
                <a:gd name="T42" fmla="*/ 59 w 64"/>
                <a:gd name="T43" fmla="*/ 51 h 220"/>
                <a:gd name="T44" fmla="*/ 59 w 64"/>
                <a:gd name="T45" fmla="*/ 71 h 220"/>
                <a:gd name="T46" fmla="*/ 39 w 64"/>
                <a:gd name="T47" fmla="*/ 71 h 220"/>
                <a:gd name="T48" fmla="*/ 37 w 64"/>
                <a:gd name="T49" fmla="*/ 73 h 220"/>
                <a:gd name="T50" fmla="*/ 39 w 64"/>
                <a:gd name="T51" fmla="*/ 76 h 220"/>
                <a:gd name="T52" fmla="*/ 59 w 64"/>
                <a:gd name="T53" fmla="*/ 76 h 220"/>
                <a:gd name="T54" fmla="*/ 59 w 64"/>
                <a:gd name="T55" fmla="*/ 95 h 220"/>
                <a:gd name="T56" fmla="*/ 32 w 64"/>
                <a:gd name="T57" fmla="*/ 95 h 220"/>
                <a:gd name="T58" fmla="*/ 30 w 64"/>
                <a:gd name="T59" fmla="*/ 97 h 220"/>
                <a:gd name="T60" fmla="*/ 32 w 64"/>
                <a:gd name="T61" fmla="*/ 100 h 220"/>
                <a:gd name="T62" fmla="*/ 59 w 64"/>
                <a:gd name="T63" fmla="*/ 100 h 220"/>
                <a:gd name="T64" fmla="*/ 59 w 64"/>
                <a:gd name="T65" fmla="*/ 119 h 220"/>
                <a:gd name="T66" fmla="*/ 39 w 64"/>
                <a:gd name="T67" fmla="*/ 119 h 220"/>
                <a:gd name="T68" fmla="*/ 37 w 64"/>
                <a:gd name="T69" fmla="*/ 122 h 220"/>
                <a:gd name="T70" fmla="*/ 39 w 64"/>
                <a:gd name="T71" fmla="*/ 124 h 220"/>
                <a:gd name="T72" fmla="*/ 59 w 64"/>
                <a:gd name="T73" fmla="*/ 124 h 220"/>
                <a:gd name="T74" fmla="*/ 59 w 64"/>
                <a:gd name="T75" fmla="*/ 143 h 220"/>
                <a:gd name="T76" fmla="*/ 32 w 64"/>
                <a:gd name="T77" fmla="*/ 143 h 220"/>
                <a:gd name="T78" fmla="*/ 30 w 64"/>
                <a:gd name="T79" fmla="*/ 146 h 220"/>
                <a:gd name="T80" fmla="*/ 32 w 64"/>
                <a:gd name="T81" fmla="*/ 148 h 220"/>
                <a:gd name="T82" fmla="*/ 59 w 64"/>
                <a:gd name="T83" fmla="*/ 148 h 220"/>
                <a:gd name="T84" fmla="*/ 59 w 64"/>
                <a:gd name="T85" fmla="*/ 168 h 220"/>
                <a:gd name="T86" fmla="*/ 39 w 64"/>
                <a:gd name="T87" fmla="*/ 168 h 220"/>
                <a:gd name="T88" fmla="*/ 37 w 64"/>
                <a:gd name="T89" fmla="*/ 170 h 220"/>
                <a:gd name="T90" fmla="*/ 39 w 64"/>
                <a:gd name="T91" fmla="*/ 172 h 220"/>
                <a:gd name="T92" fmla="*/ 59 w 64"/>
                <a:gd name="T93" fmla="*/ 172 h 220"/>
                <a:gd name="T94" fmla="*/ 59 w 64"/>
                <a:gd name="T95" fmla="*/ 192 h 220"/>
                <a:gd name="T96" fmla="*/ 32 w 64"/>
                <a:gd name="T97" fmla="*/ 192 h 220"/>
                <a:gd name="T98" fmla="*/ 30 w 64"/>
                <a:gd name="T99" fmla="*/ 194 h 220"/>
                <a:gd name="T100" fmla="*/ 32 w 64"/>
                <a:gd name="T101" fmla="*/ 196 h 220"/>
                <a:gd name="T102" fmla="*/ 59 w 64"/>
                <a:gd name="T103" fmla="*/ 196 h 220"/>
                <a:gd name="T104" fmla="*/ 59 w 64"/>
                <a:gd name="T105" fmla="*/ 215 h 220"/>
                <a:gd name="T106" fmla="*/ 5 w 64"/>
                <a:gd name="T107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220">
                  <a:moveTo>
                    <a:pt x="6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8"/>
                    <a:pt x="1" y="220"/>
                    <a:pt x="3" y="220"/>
                  </a:cubicBezTo>
                  <a:cubicBezTo>
                    <a:pt x="61" y="220"/>
                    <a:pt x="61" y="220"/>
                    <a:pt x="61" y="220"/>
                  </a:cubicBezTo>
                  <a:cubicBezTo>
                    <a:pt x="63" y="220"/>
                    <a:pt x="64" y="218"/>
                    <a:pt x="64" y="217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1" y="0"/>
                  </a:cubicBezTo>
                  <a:close/>
                  <a:moveTo>
                    <a:pt x="5" y="21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4"/>
                    <a:pt x="37" y="25"/>
                  </a:cubicBezTo>
                  <a:cubicBezTo>
                    <a:pt x="37" y="26"/>
                    <a:pt x="38" y="27"/>
                    <a:pt x="3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0" y="48"/>
                    <a:pt x="30" y="49"/>
                  </a:cubicBezTo>
                  <a:cubicBezTo>
                    <a:pt x="30" y="50"/>
                    <a:pt x="31" y="51"/>
                    <a:pt x="32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8" y="71"/>
                    <a:pt x="37" y="72"/>
                    <a:pt x="37" y="73"/>
                  </a:cubicBezTo>
                  <a:cubicBezTo>
                    <a:pt x="37" y="74"/>
                    <a:pt x="38" y="76"/>
                    <a:pt x="39" y="76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0" y="96"/>
                    <a:pt x="30" y="97"/>
                  </a:cubicBezTo>
                  <a:cubicBezTo>
                    <a:pt x="30" y="99"/>
                    <a:pt x="31" y="100"/>
                    <a:pt x="32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8" y="119"/>
                    <a:pt x="37" y="120"/>
                    <a:pt x="37" y="122"/>
                  </a:cubicBezTo>
                  <a:cubicBezTo>
                    <a:pt x="37" y="123"/>
                    <a:pt x="38" y="124"/>
                    <a:pt x="39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31" y="143"/>
                    <a:pt x="30" y="144"/>
                    <a:pt x="30" y="146"/>
                  </a:cubicBezTo>
                  <a:cubicBezTo>
                    <a:pt x="30" y="147"/>
                    <a:pt x="31" y="148"/>
                    <a:pt x="32" y="148"/>
                  </a:cubicBezTo>
                  <a:cubicBezTo>
                    <a:pt x="59" y="148"/>
                    <a:pt x="59" y="148"/>
                    <a:pt x="59" y="148"/>
                  </a:cubicBezTo>
                  <a:cubicBezTo>
                    <a:pt x="59" y="168"/>
                    <a:pt x="59" y="168"/>
                    <a:pt x="59" y="168"/>
                  </a:cubicBezTo>
                  <a:cubicBezTo>
                    <a:pt x="39" y="168"/>
                    <a:pt x="39" y="168"/>
                    <a:pt x="39" y="168"/>
                  </a:cubicBezTo>
                  <a:cubicBezTo>
                    <a:pt x="38" y="168"/>
                    <a:pt x="37" y="169"/>
                    <a:pt x="37" y="170"/>
                  </a:cubicBezTo>
                  <a:cubicBezTo>
                    <a:pt x="37" y="171"/>
                    <a:pt x="38" y="172"/>
                    <a:pt x="39" y="172"/>
                  </a:cubicBezTo>
                  <a:cubicBezTo>
                    <a:pt x="59" y="172"/>
                    <a:pt x="59" y="172"/>
                    <a:pt x="59" y="172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1" y="192"/>
                    <a:pt x="30" y="193"/>
                    <a:pt x="30" y="194"/>
                  </a:cubicBezTo>
                  <a:cubicBezTo>
                    <a:pt x="30" y="195"/>
                    <a:pt x="31" y="196"/>
                    <a:pt x="32" y="196"/>
                  </a:cubicBezTo>
                  <a:cubicBezTo>
                    <a:pt x="59" y="196"/>
                    <a:pt x="59" y="196"/>
                    <a:pt x="59" y="196"/>
                  </a:cubicBezTo>
                  <a:cubicBezTo>
                    <a:pt x="59" y="215"/>
                    <a:pt x="59" y="215"/>
                    <a:pt x="59" y="215"/>
                  </a:cubicBezTo>
                  <a:lnTo>
                    <a:pt x="5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76"/>
          <p:cNvGrpSpPr/>
          <p:nvPr/>
        </p:nvGrpSpPr>
        <p:grpSpPr>
          <a:xfrm>
            <a:off x="1271464" y="2876901"/>
            <a:ext cx="2551325" cy="815312"/>
            <a:chOff x="4410146" y="3865262"/>
            <a:chExt cx="2475841" cy="983470"/>
          </a:xfrm>
        </p:grpSpPr>
        <p:sp>
          <p:nvSpPr>
            <p:cNvPr id="40" name="TextBox 77"/>
            <p:cNvSpPr txBox="1">
              <a:spLocks/>
            </p:cNvSpPr>
            <p:nvPr/>
          </p:nvSpPr>
          <p:spPr bwMode="auto">
            <a:xfrm>
              <a:off x="4410146" y="3865262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41" name="TextBox 78"/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  <a:extLst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22" name="Group 79"/>
          <p:cNvGrpSpPr/>
          <p:nvPr/>
        </p:nvGrpSpPr>
        <p:grpSpPr>
          <a:xfrm>
            <a:off x="8386382" y="2876901"/>
            <a:ext cx="2498150" cy="843237"/>
            <a:chOff x="4410146" y="3865260"/>
            <a:chExt cx="2475841" cy="983472"/>
          </a:xfrm>
        </p:grpSpPr>
        <p:sp>
          <p:nvSpPr>
            <p:cNvPr id="38" name="TextBox 80"/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288000" tIns="0" rIns="288000" bIns="0" anchor="b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39" name="TextBox 81"/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  <a:extLst/>
          </p:spPr>
          <p:txBody>
            <a:bodyPr wrap="square" lIns="288000" tIns="0" rIns="288000" bIns="0" anchor="t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26" name="Group 82"/>
          <p:cNvGrpSpPr/>
          <p:nvPr/>
        </p:nvGrpSpPr>
        <p:grpSpPr>
          <a:xfrm>
            <a:off x="9038042" y="4567000"/>
            <a:ext cx="2498150" cy="843237"/>
            <a:chOff x="4410146" y="3865260"/>
            <a:chExt cx="2475841" cy="983472"/>
          </a:xfrm>
        </p:grpSpPr>
        <p:sp>
          <p:nvSpPr>
            <p:cNvPr id="36" name="TextBox 83"/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288000" tIns="0" rIns="288000" bIns="0" anchor="b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37" name="TextBox 84"/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  <a:extLst/>
          </p:spPr>
          <p:txBody>
            <a:bodyPr wrap="square" lIns="288000" tIns="0" rIns="288000" bIns="0" anchor="t" anchorCtr="0">
              <a:norm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27" name="Group 88"/>
          <p:cNvGrpSpPr/>
          <p:nvPr/>
        </p:nvGrpSpPr>
        <p:grpSpPr>
          <a:xfrm>
            <a:off x="670829" y="4567000"/>
            <a:ext cx="2551325" cy="815312"/>
            <a:chOff x="4410146" y="3865262"/>
            <a:chExt cx="2475841" cy="983470"/>
          </a:xfrm>
        </p:grpSpPr>
        <p:sp>
          <p:nvSpPr>
            <p:cNvPr id="33" name="TextBox 89"/>
            <p:cNvSpPr txBox="1">
              <a:spLocks/>
            </p:cNvSpPr>
            <p:nvPr/>
          </p:nvSpPr>
          <p:spPr bwMode="auto">
            <a:xfrm>
              <a:off x="4410146" y="3865262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35" name="TextBox 90"/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  <a:extLst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  <p:grpSp>
        <p:nvGrpSpPr>
          <p:cNvPr id="28" name="Group 91"/>
          <p:cNvGrpSpPr/>
          <p:nvPr/>
        </p:nvGrpSpPr>
        <p:grpSpPr>
          <a:xfrm>
            <a:off x="4865200" y="1169923"/>
            <a:ext cx="2498150" cy="912783"/>
            <a:chOff x="4410146" y="3865260"/>
            <a:chExt cx="2475841" cy="1064584"/>
          </a:xfrm>
        </p:grpSpPr>
        <p:sp>
          <p:nvSpPr>
            <p:cNvPr id="31" name="TextBox 92"/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  <a:extLst/>
          </p:spPr>
          <p:txBody>
            <a:bodyPr wrap="none" lIns="288000" tIns="0" rIns="288000" bIns="0" anchor="ctr" anchorCtr="1">
              <a:normAutofit/>
            </a:bodyPr>
            <a:lstStyle/>
            <a:p>
              <a:pPr latinLnBrk="0"/>
              <a:r>
                <a: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标题文本预设</a:t>
              </a:r>
            </a:p>
          </p:txBody>
        </p:sp>
        <p:sp>
          <p:nvSpPr>
            <p:cNvPr id="32" name="TextBox 93"/>
            <p:cNvSpPr txBox="1">
              <a:spLocks/>
            </p:cNvSpPr>
            <p:nvPr/>
          </p:nvSpPr>
          <p:spPr bwMode="auto">
            <a:xfrm>
              <a:off x="4410146" y="4135753"/>
              <a:ext cx="2475841" cy="794091"/>
            </a:xfrm>
            <a:prstGeom prst="rect">
              <a:avLst/>
            </a:prstGeom>
            <a:noFill/>
            <a:extLst/>
          </p:spPr>
          <p:txBody>
            <a:bodyPr wrap="square" lIns="288000" tIns="0" rIns="288000" bIns="0" anchor="t" anchorCtr="1">
              <a:norm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ea typeface="微软雅黑" panose="020B0503020204020204" pitchFamily="34" charset="-122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6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成功项目展示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Group 36"/>
          <p:cNvGrpSpPr/>
          <p:nvPr/>
        </p:nvGrpSpPr>
        <p:grpSpPr>
          <a:xfrm>
            <a:off x="4168104" y="1381126"/>
            <a:ext cx="3683215" cy="3762374"/>
            <a:chOff x="3967624" y="1176338"/>
            <a:chExt cx="4084176" cy="4171950"/>
          </a:xfrm>
        </p:grpSpPr>
        <p:grpSp>
          <p:nvGrpSpPr>
            <p:cNvPr id="27" name="Group 37"/>
            <p:cNvGrpSpPr/>
            <p:nvPr/>
          </p:nvGrpSpPr>
          <p:grpSpPr>
            <a:xfrm>
              <a:off x="4213224" y="1176338"/>
              <a:ext cx="3838576" cy="4171950"/>
              <a:chOff x="4213224" y="1176338"/>
              <a:chExt cx="3838576" cy="4171950"/>
            </a:xfrm>
          </p:grpSpPr>
          <p:sp>
            <p:nvSpPr>
              <p:cNvPr id="44" name="Freeform: Shape 51"/>
              <p:cNvSpPr/>
              <p:nvPr/>
            </p:nvSpPr>
            <p:spPr>
              <a:xfrm>
                <a:off x="4213224" y="1509712"/>
                <a:ext cx="3838576" cy="3838576"/>
              </a:xfrm>
              <a:custGeom>
                <a:avLst/>
                <a:gdLst>
                  <a:gd name="connsiteX0" fmla="*/ 1919288 w 3838576"/>
                  <a:gd name="connsiteY0" fmla="*/ 0 h 3838576"/>
                  <a:gd name="connsiteX1" fmla="*/ 3838576 w 3838576"/>
                  <a:gd name="connsiteY1" fmla="*/ 1919288 h 3838576"/>
                  <a:gd name="connsiteX2" fmla="*/ 1919288 w 3838576"/>
                  <a:gd name="connsiteY2" fmla="*/ 3838576 h 3838576"/>
                  <a:gd name="connsiteX3" fmla="*/ 0 w 3838576"/>
                  <a:gd name="connsiteY3" fmla="*/ 1919288 h 3838576"/>
                  <a:gd name="connsiteX4" fmla="*/ 959644 w 3838576"/>
                  <a:gd name="connsiteY4" fmla="*/ 1919288 h 3838576"/>
                  <a:gd name="connsiteX5" fmla="*/ 1919288 w 3838576"/>
                  <a:gd name="connsiteY5" fmla="*/ 2878932 h 3838576"/>
                  <a:gd name="connsiteX6" fmla="*/ 2878932 w 3838576"/>
                  <a:gd name="connsiteY6" fmla="*/ 1919288 h 3838576"/>
                  <a:gd name="connsiteX7" fmla="*/ 1919288 w 3838576"/>
                  <a:gd name="connsiteY7" fmla="*/ 959644 h 3838576"/>
                  <a:gd name="connsiteX8" fmla="*/ 1919288 w 3838576"/>
                  <a:gd name="connsiteY8" fmla="*/ 0 h 383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8576" h="3838576">
                    <a:moveTo>
                      <a:pt x="1919288" y="0"/>
                    </a:moveTo>
                    <a:cubicBezTo>
                      <a:pt x="2979281" y="0"/>
                      <a:pt x="3838576" y="859295"/>
                      <a:pt x="3838576" y="1919288"/>
                    </a:cubicBezTo>
                    <a:cubicBezTo>
                      <a:pt x="3838576" y="2979281"/>
                      <a:pt x="2979281" y="3838576"/>
                      <a:pt x="1919288" y="3838576"/>
                    </a:cubicBezTo>
                    <a:cubicBezTo>
                      <a:pt x="859295" y="3838576"/>
                      <a:pt x="0" y="2979281"/>
                      <a:pt x="0" y="1919288"/>
                    </a:cubicBezTo>
                    <a:lnTo>
                      <a:pt x="959644" y="1919288"/>
                    </a:lnTo>
                    <a:cubicBezTo>
                      <a:pt x="959644" y="2449285"/>
                      <a:pt x="1389291" y="2878932"/>
                      <a:pt x="1919288" y="2878932"/>
                    </a:cubicBezTo>
                    <a:cubicBezTo>
                      <a:pt x="2449285" y="2878932"/>
                      <a:pt x="2878932" y="2449285"/>
                      <a:pt x="2878932" y="1919288"/>
                    </a:cubicBezTo>
                    <a:cubicBezTo>
                      <a:pt x="2878932" y="1389291"/>
                      <a:pt x="2449285" y="959644"/>
                      <a:pt x="1919288" y="959644"/>
                    </a:cubicBezTo>
                    <a:lnTo>
                      <a:pt x="1919288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sosceles Triangle 52"/>
              <p:cNvSpPr/>
              <p:nvPr/>
            </p:nvSpPr>
            <p:spPr>
              <a:xfrm rot="16200000">
                <a:off x="5028161" y="1691234"/>
                <a:ext cx="1619250" cy="589457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8" name="Group 38"/>
            <p:cNvGrpSpPr/>
            <p:nvPr/>
          </p:nvGrpSpPr>
          <p:grpSpPr>
            <a:xfrm>
              <a:off x="3967624" y="2001662"/>
              <a:ext cx="1427338" cy="1427338"/>
              <a:chOff x="3967624" y="2001662"/>
              <a:chExt cx="1427338" cy="1427338"/>
            </a:xfrm>
          </p:grpSpPr>
          <p:sp>
            <p:nvSpPr>
              <p:cNvPr id="42" name="Rectangle: Rounded Corners 49"/>
              <p:cNvSpPr/>
              <p:nvPr/>
            </p:nvSpPr>
            <p:spPr>
              <a:xfrm>
                <a:off x="3967624" y="2001662"/>
                <a:ext cx="1427338" cy="142733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762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Rectangle: Rounded Corners 50"/>
              <p:cNvSpPr/>
              <p:nvPr/>
            </p:nvSpPr>
            <p:spPr>
              <a:xfrm>
                <a:off x="4056523" y="2090562"/>
                <a:ext cx="1249538" cy="1249538"/>
              </a:xfrm>
              <a:prstGeom prst="round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1" name="Oval 39"/>
            <p:cNvSpPr/>
            <p:nvPr/>
          </p:nvSpPr>
          <p:spPr>
            <a:xfrm>
              <a:off x="6590985" y="1843513"/>
              <a:ext cx="705026" cy="705026"/>
            </a:xfrm>
            <a:prstGeom prst="ellipse">
              <a:avLst/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Oval 40"/>
            <p:cNvSpPr/>
            <p:nvPr/>
          </p:nvSpPr>
          <p:spPr>
            <a:xfrm>
              <a:off x="7220093" y="3076487"/>
              <a:ext cx="705026" cy="705026"/>
            </a:xfrm>
            <a:prstGeom prst="ellipse">
              <a:avLst/>
            </a:prstGeom>
            <a:solidFill>
              <a:schemeClr val="accent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41"/>
            <p:cNvSpPr/>
            <p:nvPr/>
          </p:nvSpPr>
          <p:spPr>
            <a:xfrm>
              <a:off x="4422598" y="3539859"/>
              <a:ext cx="705026" cy="705026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Oval 42"/>
            <p:cNvSpPr/>
            <p:nvPr/>
          </p:nvSpPr>
          <p:spPr>
            <a:xfrm>
              <a:off x="5306061" y="4421877"/>
              <a:ext cx="705026" cy="705026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Oval 43"/>
            <p:cNvSpPr/>
            <p:nvPr/>
          </p:nvSpPr>
          <p:spPr>
            <a:xfrm>
              <a:off x="6678931" y="4212387"/>
              <a:ext cx="705026" cy="705026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44"/>
            <p:cNvSpPr/>
            <p:nvPr/>
          </p:nvSpPr>
          <p:spPr>
            <a:xfrm>
              <a:off x="6713282" y="2072608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45"/>
            <p:cNvSpPr/>
            <p:nvPr/>
          </p:nvSpPr>
          <p:spPr>
            <a:xfrm>
              <a:off x="7342390" y="3305583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46"/>
            <p:cNvSpPr/>
            <p:nvPr/>
          </p:nvSpPr>
          <p:spPr>
            <a:xfrm>
              <a:off x="4544895" y="3768955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47"/>
            <p:cNvSpPr/>
            <p:nvPr/>
          </p:nvSpPr>
          <p:spPr>
            <a:xfrm>
              <a:off x="5428358" y="4650973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48"/>
            <p:cNvSpPr/>
            <p:nvPr/>
          </p:nvSpPr>
          <p:spPr>
            <a:xfrm>
              <a:off x="6801229" y="4441482"/>
              <a:ext cx="380130" cy="265913"/>
            </a:xfrm>
            <a:custGeom>
              <a:avLst/>
              <a:gdLst>
                <a:gd name="connsiteX0" fmla="*/ 303212 w 338138"/>
                <a:gd name="connsiteY0" fmla="*/ 103188 h 236538"/>
                <a:gd name="connsiteX1" fmla="*/ 303212 w 338138"/>
                <a:gd name="connsiteY1" fmla="*/ 122238 h 236538"/>
                <a:gd name="connsiteX2" fmla="*/ 306034 w 338138"/>
                <a:gd name="connsiteY2" fmla="*/ 122238 h 236538"/>
                <a:gd name="connsiteX3" fmla="*/ 315912 w 338138"/>
                <a:gd name="connsiteY3" fmla="*/ 112713 h 236538"/>
                <a:gd name="connsiteX4" fmla="*/ 306034 w 338138"/>
                <a:gd name="connsiteY4" fmla="*/ 103188 h 236538"/>
                <a:gd name="connsiteX5" fmla="*/ 303212 w 338138"/>
                <a:gd name="connsiteY5" fmla="*/ 103188 h 236538"/>
                <a:gd name="connsiteX6" fmla="*/ 65087 w 338138"/>
                <a:gd name="connsiteY6" fmla="*/ 90488 h 236538"/>
                <a:gd name="connsiteX7" fmla="*/ 61912 w 338138"/>
                <a:gd name="connsiteY7" fmla="*/ 96838 h 236538"/>
                <a:gd name="connsiteX8" fmla="*/ 68262 w 338138"/>
                <a:gd name="connsiteY8" fmla="*/ 96838 h 236538"/>
                <a:gd name="connsiteX9" fmla="*/ 90487 w 338138"/>
                <a:gd name="connsiteY9" fmla="*/ 87313 h 236538"/>
                <a:gd name="connsiteX10" fmla="*/ 90487 w 338138"/>
                <a:gd name="connsiteY10" fmla="*/ 107951 h 236538"/>
                <a:gd name="connsiteX11" fmla="*/ 98107 w 338138"/>
                <a:gd name="connsiteY11" fmla="*/ 107951 h 236538"/>
                <a:gd name="connsiteX12" fmla="*/ 109537 w 338138"/>
                <a:gd name="connsiteY12" fmla="*/ 97632 h 236538"/>
                <a:gd name="connsiteX13" fmla="*/ 98107 w 338138"/>
                <a:gd name="connsiteY13" fmla="*/ 87313 h 236538"/>
                <a:gd name="connsiteX14" fmla="*/ 90487 w 338138"/>
                <a:gd name="connsiteY14" fmla="*/ 87313 h 236538"/>
                <a:gd name="connsiteX15" fmla="*/ 86677 w 338138"/>
                <a:gd name="connsiteY15" fmla="*/ 79375 h 236538"/>
                <a:gd name="connsiteX16" fmla="*/ 98107 w 338138"/>
                <a:gd name="connsiteY16" fmla="*/ 79375 h 236538"/>
                <a:gd name="connsiteX17" fmla="*/ 115887 w 338138"/>
                <a:gd name="connsiteY17" fmla="*/ 97632 h 236538"/>
                <a:gd name="connsiteX18" fmla="*/ 98107 w 338138"/>
                <a:gd name="connsiteY18" fmla="*/ 115888 h 236538"/>
                <a:gd name="connsiteX19" fmla="*/ 86677 w 338138"/>
                <a:gd name="connsiteY19" fmla="*/ 115888 h 236538"/>
                <a:gd name="connsiteX20" fmla="*/ 84137 w 338138"/>
                <a:gd name="connsiteY20" fmla="*/ 113280 h 236538"/>
                <a:gd name="connsiteX21" fmla="*/ 84137 w 338138"/>
                <a:gd name="connsiteY21" fmla="*/ 81983 h 236538"/>
                <a:gd name="connsiteX22" fmla="*/ 86677 w 338138"/>
                <a:gd name="connsiteY22" fmla="*/ 79375 h 236538"/>
                <a:gd name="connsiteX23" fmla="*/ 63764 w 338138"/>
                <a:gd name="connsiteY23" fmla="*/ 79375 h 236538"/>
                <a:gd name="connsiteX24" fmla="*/ 66410 w 338138"/>
                <a:gd name="connsiteY24" fmla="*/ 79375 h 236538"/>
                <a:gd name="connsiteX25" fmla="*/ 69056 w 338138"/>
                <a:gd name="connsiteY25" fmla="*/ 80727 h 236538"/>
                <a:gd name="connsiteX26" fmla="*/ 80962 w 338138"/>
                <a:gd name="connsiteY26" fmla="*/ 113183 h 236538"/>
                <a:gd name="connsiteX27" fmla="*/ 78316 w 338138"/>
                <a:gd name="connsiteY27" fmla="*/ 115888 h 236538"/>
                <a:gd name="connsiteX28" fmla="*/ 75670 w 338138"/>
                <a:gd name="connsiteY28" fmla="*/ 115888 h 236538"/>
                <a:gd name="connsiteX29" fmla="*/ 74347 w 338138"/>
                <a:gd name="connsiteY29" fmla="*/ 114536 h 236538"/>
                <a:gd name="connsiteX30" fmla="*/ 70378 w 338138"/>
                <a:gd name="connsiteY30" fmla="*/ 105069 h 236538"/>
                <a:gd name="connsiteX31" fmla="*/ 59795 w 338138"/>
                <a:gd name="connsiteY31" fmla="*/ 105069 h 236538"/>
                <a:gd name="connsiteX32" fmla="*/ 55826 w 338138"/>
                <a:gd name="connsiteY32" fmla="*/ 114536 h 236538"/>
                <a:gd name="connsiteX33" fmla="*/ 54503 w 338138"/>
                <a:gd name="connsiteY33" fmla="*/ 115888 h 236538"/>
                <a:gd name="connsiteX34" fmla="*/ 51858 w 338138"/>
                <a:gd name="connsiteY34" fmla="*/ 115888 h 236538"/>
                <a:gd name="connsiteX35" fmla="*/ 49212 w 338138"/>
                <a:gd name="connsiteY35" fmla="*/ 114536 h 236538"/>
                <a:gd name="connsiteX36" fmla="*/ 49212 w 338138"/>
                <a:gd name="connsiteY36" fmla="*/ 113183 h 236538"/>
                <a:gd name="connsiteX37" fmla="*/ 61118 w 338138"/>
                <a:gd name="connsiteY37" fmla="*/ 80727 h 236538"/>
                <a:gd name="connsiteX38" fmla="*/ 63764 w 338138"/>
                <a:gd name="connsiteY38" fmla="*/ 79375 h 236538"/>
                <a:gd name="connsiteX39" fmla="*/ 19050 w 338138"/>
                <a:gd name="connsiteY39" fmla="*/ 63500 h 236538"/>
                <a:gd name="connsiteX40" fmla="*/ 19050 w 338138"/>
                <a:gd name="connsiteY40" fmla="*/ 132790 h 236538"/>
                <a:gd name="connsiteX41" fmla="*/ 120915 w 338138"/>
                <a:gd name="connsiteY41" fmla="*/ 132790 h 236538"/>
                <a:gd name="connsiteX42" fmla="*/ 124884 w 338138"/>
                <a:gd name="connsiteY42" fmla="*/ 134097 h 236538"/>
                <a:gd name="connsiteX43" fmla="*/ 161925 w 338138"/>
                <a:gd name="connsiteY43" fmla="*/ 152400 h 236538"/>
                <a:gd name="connsiteX44" fmla="*/ 152665 w 338138"/>
                <a:gd name="connsiteY44" fmla="*/ 123638 h 236538"/>
                <a:gd name="connsiteX45" fmla="*/ 152665 w 338138"/>
                <a:gd name="connsiteY45" fmla="*/ 121024 h 236538"/>
                <a:gd name="connsiteX46" fmla="*/ 152665 w 338138"/>
                <a:gd name="connsiteY46" fmla="*/ 63500 h 236538"/>
                <a:gd name="connsiteX47" fmla="*/ 19050 w 338138"/>
                <a:gd name="connsiteY47" fmla="*/ 63500 h 236538"/>
                <a:gd name="connsiteX48" fmla="*/ 52387 w 338138"/>
                <a:gd name="connsiteY48" fmla="*/ 17463 h 236538"/>
                <a:gd name="connsiteX49" fmla="*/ 52387 w 338138"/>
                <a:gd name="connsiteY49" fmla="*/ 43782 h 236538"/>
                <a:gd name="connsiteX50" fmla="*/ 161817 w 338138"/>
                <a:gd name="connsiteY50" fmla="*/ 43782 h 236538"/>
                <a:gd name="connsiteX51" fmla="*/ 169728 w 338138"/>
                <a:gd name="connsiteY51" fmla="*/ 52994 h 236538"/>
                <a:gd name="connsiteX52" fmla="*/ 169728 w 338138"/>
                <a:gd name="connsiteY52" fmla="*/ 118791 h 236538"/>
                <a:gd name="connsiteX53" fmla="*/ 186868 w 338138"/>
                <a:gd name="connsiteY53" fmla="*/ 167482 h 236538"/>
                <a:gd name="connsiteX54" fmla="*/ 184231 w 338138"/>
                <a:gd name="connsiteY54" fmla="*/ 176693 h 236538"/>
                <a:gd name="connsiteX55" fmla="*/ 177639 w 338138"/>
                <a:gd name="connsiteY55" fmla="*/ 179325 h 236538"/>
                <a:gd name="connsiteX56" fmla="*/ 173683 w 338138"/>
                <a:gd name="connsiteY56" fmla="*/ 178009 h 236538"/>
                <a:gd name="connsiteX57" fmla="*/ 119627 w 338138"/>
                <a:gd name="connsiteY57" fmla="*/ 150374 h 236538"/>
                <a:gd name="connsiteX58" fmla="*/ 52387 w 338138"/>
                <a:gd name="connsiteY58" fmla="*/ 150374 h 236538"/>
                <a:gd name="connsiteX59" fmla="*/ 52387 w 338138"/>
                <a:gd name="connsiteY59" fmla="*/ 217488 h 236538"/>
                <a:gd name="connsiteX60" fmla="*/ 285750 w 338138"/>
                <a:gd name="connsiteY60" fmla="*/ 217488 h 236538"/>
                <a:gd name="connsiteX61" fmla="*/ 285750 w 338138"/>
                <a:gd name="connsiteY61" fmla="*/ 17463 h 236538"/>
                <a:gd name="connsiteX62" fmla="*/ 52387 w 338138"/>
                <a:gd name="connsiteY62" fmla="*/ 17463 h 236538"/>
                <a:gd name="connsiteX63" fmla="*/ 42267 w 338138"/>
                <a:gd name="connsiteY63" fmla="*/ 0 h 236538"/>
                <a:gd name="connsiteX64" fmla="*/ 328892 w 338138"/>
                <a:gd name="connsiteY64" fmla="*/ 0 h 236538"/>
                <a:gd name="connsiteX65" fmla="*/ 338138 w 338138"/>
                <a:gd name="connsiteY65" fmla="*/ 9199 h 236538"/>
                <a:gd name="connsiteX66" fmla="*/ 338138 w 338138"/>
                <a:gd name="connsiteY66" fmla="*/ 227339 h 236538"/>
                <a:gd name="connsiteX67" fmla="*/ 328892 w 338138"/>
                <a:gd name="connsiteY67" fmla="*/ 236538 h 236538"/>
                <a:gd name="connsiteX68" fmla="*/ 42267 w 338138"/>
                <a:gd name="connsiteY68" fmla="*/ 236538 h 236538"/>
                <a:gd name="connsiteX69" fmla="*/ 33021 w 338138"/>
                <a:gd name="connsiteY69" fmla="*/ 227339 h 236538"/>
                <a:gd name="connsiteX70" fmla="*/ 33021 w 338138"/>
                <a:gd name="connsiteY70" fmla="*/ 151122 h 236538"/>
                <a:gd name="connsiteX71" fmla="*/ 9246 w 338138"/>
                <a:gd name="connsiteY71" fmla="*/ 151122 h 236538"/>
                <a:gd name="connsiteX72" fmla="*/ 0 w 338138"/>
                <a:gd name="connsiteY72" fmla="*/ 141923 h 236538"/>
                <a:gd name="connsiteX73" fmla="*/ 0 w 338138"/>
                <a:gd name="connsiteY73" fmla="*/ 53878 h 236538"/>
                <a:gd name="connsiteX74" fmla="*/ 9246 w 338138"/>
                <a:gd name="connsiteY74" fmla="*/ 44679 h 236538"/>
                <a:gd name="connsiteX75" fmla="*/ 33021 w 338138"/>
                <a:gd name="connsiteY75" fmla="*/ 44679 h 236538"/>
                <a:gd name="connsiteX76" fmla="*/ 33021 w 338138"/>
                <a:gd name="connsiteY76" fmla="*/ 9199 h 236538"/>
                <a:gd name="connsiteX77" fmla="*/ 42267 w 338138"/>
                <a:gd name="connsiteY77" fmla="*/ 0 h 23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38138" h="236538">
                  <a:moveTo>
                    <a:pt x="303212" y="103188"/>
                  </a:moveTo>
                  <a:cubicBezTo>
                    <a:pt x="303212" y="103188"/>
                    <a:pt x="303212" y="103188"/>
                    <a:pt x="303212" y="122238"/>
                  </a:cubicBezTo>
                  <a:cubicBezTo>
                    <a:pt x="303212" y="122238"/>
                    <a:pt x="303212" y="122238"/>
                    <a:pt x="306034" y="122238"/>
                  </a:cubicBezTo>
                  <a:cubicBezTo>
                    <a:pt x="311679" y="122238"/>
                    <a:pt x="315912" y="116795"/>
                    <a:pt x="315912" y="112713"/>
                  </a:cubicBezTo>
                  <a:cubicBezTo>
                    <a:pt x="315912" y="107270"/>
                    <a:pt x="311679" y="103188"/>
                    <a:pt x="306034" y="103188"/>
                  </a:cubicBezTo>
                  <a:cubicBezTo>
                    <a:pt x="306034" y="103188"/>
                    <a:pt x="306034" y="103188"/>
                    <a:pt x="303212" y="103188"/>
                  </a:cubicBezTo>
                  <a:close/>
                  <a:moveTo>
                    <a:pt x="65087" y="90488"/>
                  </a:moveTo>
                  <a:lnTo>
                    <a:pt x="61912" y="96838"/>
                  </a:lnTo>
                  <a:lnTo>
                    <a:pt x="68262" y="96838"/>
                  </a:lnTo>
                  <a:close/>
                  <a:moveTo>
                    <a:pt x="90487" y="87313"/>
                  </a:moveTo>
                  <a:cubicBezTo>
                    <a:pt x="90487" y="87313"/>
                    <a:pt x="90487" y="87313"/>
                    <a:pt x="90487" y="107951"/>
                  </a:cubicBezTo>
                  <a:cubicBezTo>
                    <a:pt x="90487" y="107951"/>
                    <a:pt x="90487" y="107951"/>
                    <a:pt x="98107" y="107951"/>
                  </a:cubicBezTo>
                  <a:cubicBezTo>
                    <a:pt x="104457" y="107951"/>
                    <a:pt x="109537" y="104081"/>
                    <a:pt x="109537" y="97632"/>
                  </a:cubicBezTo>
                  <a:cubicBezTo>
                    <a:pt x="109537" y="92473"/>
                    <a:pt x="104457" y="87313"/>
                    <a:pt x="98107" y="87313"/>
                  </a:cubicBezTo>
                  <a:cubicBezTo>
                    <a:pt x="98107" y="87313"/>
                    <a:pt x="98107" y="87313"/>
                    <a:pt x="90487" y="87313"/>
                  </a:cubicBezTo>
                  <a:close/>
                  <a:moveTo>
                    <a:pt x="86677" y="79375"/>
                  </a:moveTo>
                  <a:cubicBezTo>
                    <a:pt x="86677" y="79375"/>
                    <a:pt x="86677" y="79375"/>
                    <a:pt x="98107" y="79375"/>
                  </a:cubicBezTo>
                  <a:cubicBezTo>
                    <a:pt x="108267" y="79375"/>
                    <a:pt x="115887" y="88503"/>
                    <a:pt x="115887" y="97632"/>
                  </a:cubicBezTo>
                  <a:cubicBezTo>
                    <a:pt x="115887" y="108064"/>
                    <a:pt x="108267" y="115888"/>
                    <a:pt x="98107" y="115888"/>
                  </a:cubicBezTo>
                  <a:cubicBezTo>
                    <a:pt x="98107" y="115888"/>
                    <a:pt x="98107" y="115888"/>
                    <a:pt x="86677" y="115888"/>
                  </a:cubicBezTo>
                  <a:cubicBezTo>
                    <a:pt x="85407" y="115888"/>
                    <a:pt x="84137" y="114584"/>
                    <a:pt x="84137" y="113280"/>
                  </a:cubicBezTo>
                  <a:cubicBezTo>
                    <a:pt x="84137" y="113280"/>
                    <a:pt x="84137" y="113280"/>
                    <a:pt x="84137" y="81983"/>
                  </a:cubicBezTo>
                  <a:cubicBezTo>
                    <a:pt x="84137" y="80679"/>
                    <a:pt x="85407" y="79375"/>
                    <a:pt x="86677" y="79375"/>
                  </a:cubicBezTo>
                  <a:close/>
                  <a:moveTo>
                    <a:pt x="63764" y="79375"/>
                  </a:moveTo>
                  <a:cubicBezTo>
                    <a:pt x="63764" y="79375"/>
                    <a:pt x="63764" y="79375"/>
                    <a:pt x="66410" y="79375"/>
                  </a:cubicBezTo>
                  <a:cubicBezTo>
                    <a:pt x="67733" y="79375"/>
                    <a:pt x="67733" y="79375"/>
                    <a:pt x="69056" y="80727"/>
                  </a:cubicBezTo>
                  <a:lnTo>
                    <a:pt x="80962" y="113183"/>
                  </a:lnTo>
                  <a:cubicBezTo>
                    <a:pt x="80962" y="114536"/>
                    <a:pt x="79639" y="115888"/>
                    <a:pt x="78316" y="115888"/>
                  </a:cubicBezTo>
                  <a:cubicBezTo>
                    <a:pt x="78316" y="115888"/>
                    <a:pt x="78316" y="115888"/>
                    <a:pt x="75670" y="115888"/>
                  </a:cubicBezTo>
                  <a:cubicBezTo>
                    <a:pt x="74347" y="115888"/>
                    <a:pt x="74347" y="114536"/>
                    <a:pt x="74347" y="114536"/>
                  </a:cubicBezTo>
                  <a:cubicBezTo>
                    <a:pt x="74347" y="114536"/>
                    <a:pt x="74347" y="114536"/>
                    <a:pt x="70378" y="105069"/>
                  </a:cubicBezTo>
                  <a:cubicBezTo>
                    <a:pt x="70378" y="105069"/>
                    <a:pt x="70378" y="105069"/>
                    <a:pt x="59795" y="105069"/>
                  </a:cubicBezTo>
                  <a:cubicBezTo>
                    <a:pt x="59795" y="105069"/>
                    <a:pt x="59795" y="105069"/>
                    <a:pt x="55826" y="114536"/>
                  </a:cubicBezTo>
                  <a:cubicBezTo>
                    <a:pt x="55826" y="114536"/>
                    <a:pt x="55826" y="115888"/>
                    <a:pt x="54503" y="115888"/>
                  </a:cubicBezTo>
                  <a:cubicBezTo>
                    <a:pt x="54503" y="115888"/>
                    <a:pt x="54503" y="115888"/>
                    <a:pt x="51858" y="115888"/>
                  </a:cubicBezTo>
                  <a:cubicBezTo>
                    <a:pt x="50535" y="115888"/>
                    <a:pt x="50535" y="115888"/>
                    <a:pt x="49212" y="114536"/>
                  </a:cubicBezTo>
                  <a:cubicBezTo>
                    <a:pt x="49212" y="114536"/>
                    <a:pt x="49212" y="113183"/>
                    <a:pt x="49212" y="113183"/>
                  </a:cubicBezTo>
                  <a:cubicBezTo>
                    <a:pt x="49212" y="113183"/>
                    <a:pt x="49212" y="113183"/>
                    <a:pt x="61118" y="80727"/>
                  </a:cubicBezTo>
                  <a:cubicBezTo>
                    <a:pt x="61118" y="79375"/>
                    <a:pt x="62441" y="79375"/>
                    <a:pt x="63764" y="79375"/>
                  </a:cubicBezTo>
                  <a:close/>
                  <a:moveTo>
                    <a:pt x="19050" y="63500"/>
                  </a:moveTo>
                  <a:lnTo>
                    <a:pt x="19050" y="132790"/>
                  </a:lnTo>
                  <a:cubicBezTo>
                    <a:pt x="19050" y="132790"/>
                    <a:pt x="19050" y="132790"/>
                    <a:pt x="120915" y="132790"/>
                  </a:cubicBezTo>
                  <a:cubicBezTo>
                    <a:pt x="122238" y="132790"/>
                    <a:pt x="124884" y="132790"/>
                    <a:pt x="124884" y="134097"/>
                  </a:cubicBezTo>
                  <a:cubicBezTo>
                    <a:pt x="124884" y="134097"/>
                    <a:pt x="124884" y="134097"/>
                    <a:pt x="161925" y="152400"/>
                  </a:cubicBezTo>
                  <a:cubicBezTo>
                    <a:pt x="161925" y="152400"/>
                    <a:pt x="161925" y="152400"/>
                    <a:pt x="152665" y="123638"/>
                  </a:cubicBezTo>
                  <a:cubicBezTo>
                    <a:pt x="152665" y="123638"/>
                    <a:pt x="152665" y="122331"/>
                    <a:pt x="152665" y="121024"/>
                  </a:cubicBezTo>
                  <a:cubicBezTo>
                    <a:pt x="152665" y="121024"/>
                    <a:pt x="152665" y="121024"/>
                    <a:pt x="152665" y="63500"/>
                  </a:cubicBezTo>
                  <a:cubicBezTo>
                    <a:pt x="152665" y="63500"/>
                    <a:pt x="152665" y="63500"/>
                    <a:pt x="19050" y="63500"/>
                  </a:cubicBezTo>
                  <a:close/>
                  <a:moveTo>
                    <a:pt x="52387" y="17463"/>
                  </a:moveTo>
                  <a:cubicBezTo>
                    <a:pt x="52387" y="17463"/>
                    <a:pt x="52387" y="17463"/>
                    <a:pt x="52387" y="43782"/>
                  </a:cubicBezTo>
                  <a:cubicBezTo>
                    <a:pt x="52387" y="43782"/>
                    <a:pt x="52387" y="43782"/>
                    <a:pt x="161817" y="43782"/>
                  </a:cubicBezTo>
                  <a:cubicBezTo>
                    <a:pt x="165773" y="43782"/>
                    <a:pt x="169728" y="49046"/>
                    <a:pt x="169728" y="52994"/>
                  </a:cubicBezTo>
                  <a:cubicBezTo>
                    <a:pt x="169728" y="52994"/>
                    <a:pt x="169728" y="52994"/>
                    <a:pt x="169728" y="118791"/>
                  </a:cubicBezTo>
                  <a:cubicBezTo>
                    <a:pt x="169728" y="118791"/>
                    <a:pt x="169728" y="118791"/>
                    <a:pt x="186868" y="167482"/>
                  </a:cubicBezTo>
                  <a:cubicBezTo>
                    <a:pt x="188186" y="171430"/>
                    <a:pt x="186868" y="174062"/>
                    <a:pt x="184231" y="176693"/>
                  </a:cubicBezTo>
                  <a:cubicBezTo>
                    <a:pt x="181594" y="178009"/>
                    <a:pt x="180275" y="179325"/>
                    <a:pt x="177639" y="179325"/>
                  </a:cubicBezTo>
                  <a:cubicBezTo>
                    <a:pt x="176320" y="179325"/>
                    <a:pt x="175002" y="179325"/>
                    <a:pt x="173683" y="178009"/>
                  </a:cubicBezTo>
                  <a:cubicBezTo>
                    <a:pt x="173683" y="178009"/>
                    <a:pt x="173683" y="178009"/>
                    <a:pt x="119627" y="150374"/>
                  </a:cubicBezTo>
                  <a:cubicBezTo>
                    <a:pt x="119627" y="150374"/>
                    <a:pt x="119627" y="150374"/>
                    <a:pt x="52387" y="150374"/>
                  </a:cubicBezTo>
                  <a:cubicBezTo>
                    <a:pt x="52387" y="150374"/>
                    <a:pt x="52387" y="150374"/>
                    <a:pt x="52387" y="217488"/>
                  </a:cubicBezTo>
                  <a:cubicBezTo>
                    <a:pt x="52387" y="217488"/>
                    <a:pt x="52387" y="217488"/>
                    <a:pt x="285750" y="217488"/>
                  </a:cubicBezTo>
                  <a:lnTo>
                    <a:pt x="285750" y="17463"/>
                  </a:lnTo>
                  <a:cubicBezTo>
                    <a:pt x="285750" y="17463"/>
                    <a:pt x="285750" y="17463"/>
                    <a:pt x="52387" y="17463"/>
                  </a:cubicBezTo>
                  <a:close/>
                  <a:moveTo>
                    <a:pt x="42267" y="0"/>
                  </a:moveTo>
                  <a:cubicBezTo>
                    <a:pt x="42267" y="0"/>
                    <a:pt x="42267" y="0"/>
                    <a:pt x="328892" y="0"/>
                  </a:cubicBezTo>
                  <a:cubicBezTo>
                    <a:pt x="334176" y="0"/>
                    <a:pt x="338138" y="3942"/>
                    <a:pt x="338138" y="9199"/>
                  </a:cubicBezTo>
                  <a:cubicBezTo>
                    <a:pt x="338138" y="9199"/>
                    <a:pt x="338138" y="9199"/>
                    <a:pt x="338138" y="227339"/>
                  </a:cubicBezTo>
                  <a:cubicBezTo>
                    <a:pt x="338138" y="232596"/>
                    <a:pt x="334176" y="236538"/>
                    <a:pt x="328892" y="236538"/>
                  </a:cubicBezTo>
                  <a:cubicBezTo>
                    <a:pt x="328892" y="236538"/>
                    <a:pt x="328892" y="236538"/>
                    <a:pt x="42267" y="236538"/>
                  </a:cubicBezTo>
                  <a:cubicBezTo>
                    <a:pt x="36984" y="236538"/>
                    <a:pt x="33021" y="232596"/>
                    <a:pt x="33021" y="227339"/>
                  </a:cubicBezTo>
                  <a:cubicBezTo>
                    <a:pt x="33021" y="227339"/>
                    <a:pt x="33021" y="227339"/>
                    <a:pt x="33021" y="151122"/>
                  </a:cubicBezTo>
                  <a:cubicBezTo>
                    <a:pt x="33021" y="151122"/>
                    <a:pt x="33021" y="151122"/>
                    <a:pt x="9246" y="151122"/>
                  </a:cubicBezTo>
                  <a:cubicBezTo>
                    <a:pt x="3962" y="151122"/>
                    <a:pt x="0" y="147179"/>
                    <a:pt x="0" y="141923"/>
                  </a:cubicBezTo>
                  <a:cubicBezTo>
                    <a:pt x="0" y="141923"/>
                    <a:pt x="0" y="141923"/>
                    <a:pt x="0" y="53878"/>
                  </a:cubicBezTo>
                  <a:cubicBezTo>
                    <a:pt x="0" y="49936"/>
                    <a:pt x="3962" y="44679"/>
                    <a:pt x="9246" y="44679"/>
                  </a:cubicBezTo>
                  <a:cubicBezTo>
                    <a:pt x="9246" y="44679"/>
                    <a:pt x="9246" y="44679"/>
                    <a:pt x="33021" y="44679"/>
                  </a:cubicBezTo>
                  <a:cubicBezTo>
                    <a:pt x="33021" y="44679"/>
                    <a:pt x="33021" y="44679"/>
                    <a:pt x="33021" y="9199"/>
                  </a:cubicBezTo>
                  <a:cubicBezTo>
                    <a:pt x="33021" y="3942"/>
                    <a:pt x="36984" y="0"/>
                    <a:pt x="42267" y="0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3" name="TextBox 20"/>
          <p:cNvSpPr txBox="1"/>
          <p:nvPr/>
        </p:nvSpPr>
        <p:spPr>
          <a:xfrm>
            <a:off x="7106314" y="1331702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 dirty="0"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ea typeface="微软雅黑" panose="020B0503020204020204" pitchFamily="34" charset="-122"/>
              </a:rPr>
            </a:br>
            <a:r>
              <a:rPr lang="zh-CN" altLang="en-US" sz="1050" dirty="0"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14" name="Rectangle 21"/>
          <p:cNvSpPr/>
          <p:nvPr/>
        </p:nvSpPr>
        <p:spPr>
          <a:xfrm>
            <a:off x="7106314" y="1023937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defTabSz="914378">
              <a:defRPr/>
            </a:pPr>
            <a:r>
              <a:rPr lang="zh-CN" altLang="en-US" b="1" dirty="0">
                <a:solidFill>
                  <a:schemeClr val="accent6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15" name="TextBox 24"/>
          <p:cNvSpPr txBox="1"/>
          <p:nvPr/>
        </p:nvSpPr>
        <p:spPr>
          <a:xfrm>
            <a:off x="7101265" y="5328154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 dirty="0"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ea typeface="微软雅黑" panose="020B0503020204020204" pitchFamily="34" charset="-122"/>
              </a:rPr>
            </a:br>
            <a:r>
              <a:rPr lang="zh-CN" altLang="en-US" sz="1050" dirty="0"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16" name="Rectangle 25"/>
          <p:cNvSpPr/>
          <p:nvPr/>
        </p:nvSpPr>
        <p:spPr>
          <a:xfrm>
            <a:off x="7101265" y="5020389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defTabSz="914378">
              <a:defRPr/>
            </a:pPr>
            <a:r>
              <a:rPr lang="zh-CN" altLang="en-US" b="1" dirty="0">
                <a:solidFill>
                  <a:schemeClr val="accent4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17" name="TextBox 22"/>
          <p:cNvSpPr txBox="1"/>
          <p:nvPr/>
        </p:nvSpPr>
        <p:spPr>
          <a:xfrm>
            <a:off x="1518803" y="3737823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algn="r" defTabSz="914378">
              <a:lnSpc>
                <a:spcPct val="120000"/>
              </a:lnSpc>
              <a:defRPr/>
            </a:pPr>
            <a:r>
              <a:rPr lang="zh-CN" altLang="en-US" sz="1050" dirty="0"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ea typeface="微软雅黑" panose="020B0503020204020204" pitchFamily="34" charset="-122"/>
              </a:rPr>
            </a:br>
            <a:r>
              <a:rPr lang="zh-CN" altLang="en-US" sz="1050" dirty="0"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18" name="Rectangle 23"/>
          <p:cNvSpPr/>
          <p:nvPr/>
        </p:nvSpPr>
        <p:spPr>
          <a:xfrm>
            <a:off x="1518803" y="3430058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algn="r" defTabSz="914378"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19" name="TextBox 26"/>
          <p:cNvSpPr txBox="1"/>
          <p:nvPr/>
        </p:nvSpPr>
        <p:spPr>
          <a:xfrm>
            <a:off x="8268607" y="3325117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defTabSz="914378">
              <a:lnSpc>
                <a:spcPct val="120000"/>
              </a:lnSpc>
              <a:defRPr/>
            </a:pPr>
            <a:r>
              <a:rPr lang="zh-CN" altLang="en-US" sz="1050" dirty="0"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ea typeface="微软雅黑" panose="020B0503020204020204" pitchFamily="34" charset="-122"/>
              </a:rPr>
            </a:br>
            <a:r>
              <a:rPr lang="zh-CN" altLang="en-US" sz="1050" dirty="0"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20" name="Rectangle 27"/>
          <p:cNvSpPr/>
          <p:nvPr/>
        </p:nvSpPr>
        <p:spPr>
          <a:xfrm>
            <a:off x="8268607" y="3017352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defTabSz="914378">
              <a:defRPr/>
            </a:pPr>
            <a:r>
              <a:rPr lang="zh-CN" altLang="en-US" b="1" dirty="0">
                <a:solidFill>
                  <a:schemeClr val="accent5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21" name="TextBox 28"/>
          <p:cNvSpPr txBox="1"/>
          <p:nvPr/>
        </p:nvSpPr>
        <p:spPr>
          <a:xfrm>
            <a:off x="2939438" y="5500143"/>
            <a:ext cx="2457329" cy="589556"/>
          </a:xfrm>
          <a:prstGeom prst="rect">
            <a:avLst/>
          </a:prstGeom>
          <a:noFill/>
        </p:spPr>
        <p:txBody>
          <a:bodyPr wrap="square" lIns="72000" tIns="0" rIns="72000" bIns="0" anchor="ctr" anchorCtr="0">
            <a:normAutofit/>
          </a:bodyPr>
          <a:lstStyle/>
          <a:p>
            <a:pPr algn="r" defTabSz="914378">
              <a:lnSpc>
                <a:spcPct val="120000"/>
              </a:lnSpc>
              <a:defRPr/>
            </a:pPr>
            <a:r>
              <a:rPr lang="zh-CN" altLang="en-US" sz="1050" dirty="0"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50" dirty="0">
                <a:ea typeface="微软雅黑" panose="020B0503020204020204" pitchFamily="34" charset="-122"/>
              </a:rPr>
            </a:br>
            <a:r>
              <a:rPr lang="zh-CN" altLang="en-US" sz="1050" dirty="0"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22" name="Rectangle 29"/>
          <p:cNvSpPr/>
          <p:nvPr/>
        </p:nvSpPr>
        <p:spPr>
          <a:xfrm>
            <a:off x="2939438" y="5192378"/>
            <a:ext cx="2457329" cy="246221"/>
          </a:xfrm>
          <a:prstGeom prst="rect">
            <a:avLst/>
          </a:prstGeom>
        </p:spPr>
        <p:txBody>
          <a:bodyPr wrap="none" lIns="72000" tIns="0" rIns="72000" bIns="0">
            <a:normAutofit fontScale="92500" lnSpcReduction="10000"/>
          </a:bodyPr>
          <a:lstStyle/>
          <a:p>
            <a:pPr lvl="0" algn="r" defTabSz="914378">
              <a:defRPr/>
            </a:pPr>
            <a:r>
              <a:rPr lang="zh-CN" altLang="en-US" b="1" dirty="0">
                <a:solidFill>
                  <a:schemeClr val="accent2"/>
                </a:solidFill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26" name="Freeform: Shape 53"/>
          <p:cNvSpPr>
            <a:spLocks/>
          </p:cNvSpPr>
          <p:nvPr/>
        </p:nvSpPr>
        <p:spPr bwMode="auto">
          <a:xfrm>
            <a:off x="4419034" y="2443841"/>
            <a:ext cx="735372" cy="621442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0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5143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明年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下季度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下月工作计划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TextBox 9"/>
          <p:cNvSpPr txBox="1"/>
          <p:nvPr/>
        </p:nvSpPr>
        <p:spPr>
          <a:xfrm>
            <a:off x="1528922" y="3894349"/>
            <a:ext cx="1261885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1241054" y="4119621"/>
            <a:ext cx="1837621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9749584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id-ID" sz="1200" b="1" dirty="0">
                <a:ea typeface="微软雅黑" panose="020B0503020204020204" pitchFamily="34" charset="-122"/>
              </a:rPr>
              <a:t>2017</a:t>
            </a:r>
          </a:p>
        </p:txBody>
      </p:sp>
      <p:sp>
        <p:nvSpPr>
          <p:cNvPr id="22" name="TextBox 12"/>
          <p:cNvSpPr txBox="1"/>
          <p:nvPr/>
        </p:nvSpPr>
        <p:spPr>
          <a:xfrm>
            <a:off x="8166934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id-ID" sz="1200" b="1" dirty="0">
                <a:ea typeface="微软雅黑" panose="020B0503020204020204" pitchFamily="34" charset="-122"/>
              </a:rPr>
              <a:t>2016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6612957" y="5320940"/>
            <a:ext cx="524503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id-ID" sz="1200" b="1" dirty="0">
                <a:ea typeface="微软雅黑" panose="020B0503020204020204" pitchFamily="34" charset="-122"/>
              </a:rPr>
              <a:t>2015</a:t>
            </a:r>
          </a:p>
        </p:txBody>
      </p:sp>
      <p:sp>
        <p:nvSpPr>
          <p:cNvPr id="27" name="TextBox 14"/>
          <p:cNvSpPr txBox="1"/>
          <p:nvPr/>
        </p:nvSpPr>
        <p:spPr>
          <a:xfrm>
            <a:off x="5049357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id-ID" sz="1200" b="1" dirty="0">
                <a:ea typeface="微软雅黑" panose="020B0503020204020204" pitchFamily="34" charset="-122"/>
              </a:rPr>
              <a:t>2014</a:t>
            </a:r>
          </a:p>
        </p:txBody>
      </p:sp>
      <p:sp>
        <p:nvSpPr>
          <p:cNvPr id="28" name="TextBox 15"/>
          <p:cNvSpPr txBox="1"/>
          <p:nvPr/>
        </p:nvSpPr>
        <p:spPr>
          <a:xfrm>
            <a:off x="3459476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id-ID" sz="1200" b="1" dirty="0">
                <a:ea typeface="微软雅黑" panose="020B0503020204020204" pitchFamily="34" charset="-122"/>
              </a:rPr>
              <a:t>2013</a:t>
            </a:r>
          </a:p>
        </p:txBody>
      </p:sp>
      <p:sp>
        <p:nvSpPr>
          <p:cNvPr id="31" name="TextBox 16"/>
          <p:cNvSpPr txBox="1"/>
          <p:nvPr/>
        </p:nvSpPr>
        <p:spPr>
          <a:xfrm>
            <a:off x="1886392" y="5330465"/>
            <a:ext cx="524503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id-ID" sz="1200" b="1" dirty="0">
                <a:ea typeface="微软雅黑" panose="020B0503020204020204" pitchFamily="34" charset="-122"/>
              </a:rPr>
              <a:t>2012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6AB0ADF-DE89-4C98-BC41-B45FFAAE6C9D}"/>
              </a:ext>
            </a:extLst>
          </p:cNvPr>
          <p:cNvGrpSpPr/>
          <p:nvPr/>
        </p:nvGrpSpPr>
        <p:grpSpPr>
          <a:xfrm>
            <a:off x="915230" y="5177726"/>
            <a:ext cx="10337256" cy="108001"/>
            <a:chOff x="915230" y="5177726"/>
            <a:chExt cx="10337256" cy="10800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D991DAF-23B5-46EE-A2AA-72CE26A8CE44}"/>
                </a:ext>
              </a:extLst>
            </p:cNvPr>
            <p:cNvGrpSpPr/>
            <p:nvPr/>
          </p:nvGrpSpPr>
          <p:grpSpPr>
            <a:xfrm>
              <a:off x="915230" y="5231726"/>
              <a:ext cx="10337256" cy="1"/>
              <a:chOff x="915230" y="5231726"/>
              <a:chExt cx="10337256" cy="1"/>
            </a:xfrm>
          </p:grpSpPr>
          <p:cxnSp>
            <p:nvCxnSpPr>
              <p:cNvPr id="12" name="Straight Connector 2"/>
              <p:cNvCxnSpPr/>
              <p:nvPr/>
            </p:nvCxnSpPr>
            <p:spPr>
              <a:xfrm>
                <a:off x="2193975" y="5231726"/>
                <a:ext cx="1476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3"/>
              <p:cNvCxnSpPr/>
              <p:nvPr/>
            </p:nvCxnSpPr>
            <p:spPr>
              <a:xfrm>
                <a:off x="3758000" y="5231726"/>
                <a:ext cx="1476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"/>
              <p:cNvCxnSpPr/>
              <p:nvPr/>
            </p:nvCxnSpPr>
            <p:spPr>
              <a:xfrm>
                <a:off x="5336681" y="5231726"/>
                <a:ext cx="1476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5"/>
              <p:cNvCxnSpPr/>
              <p:nvPr/>
            </p:nvCxnSpPr>
            <p:spPr>
              <a:xfrm>
                <a:off x="6900706" y="5231726"/>
                <a:ext cx="1476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6"/>
              <p:cNvCxnSpPr/>
              <p:nvPr/>
            </p:nvCxnSpPr>
            <p:spPr>
              <a:xfrm rot="10800000">
                <a:off x="10064486" y="5231727"/>
                <a:ext cx="1188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7"/>
              <p:cNvCxnSpPr/>
              <p:nvPr/>
            </p:nvCxnSpPr>
            <p:spPr>
              <a:xfrm rot="10800000">
                <a:off x="8479161" y="5231726"/>
                <a:ext cx="1476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8"/>
              <p:cNvCxnSpPr/>
              <p:nvPr/>
            </p:nvCxnSpPr>
            <p:spPr>
              <a:xfrm rot="10800000">
                <a:off x="915230" y="5231726"/>
                <a:ext cx="1188000" cy="0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17"/>
            <p:cNvSpPr/>
            <p:nvPr/>
          </p:nvSpPr>
          <p:spPr>
            <a:xfrm>
              <a:off x="2105864" y="5177726"/>
              <a:ext cx="108000" cy="10800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18"/>
            <p:cNvSpPr/>
            <p:nvPr/>
          </p:nvSpPr>
          <p:spPr>
            <a:xfrm>
              <a:off x="3666124" y="5177726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Oval 19"/>
            <p:cNvSpPr/>
            <p:nvPr/>
          </p:nvSpPr>
          <p:spPr>
            <a:xfrm>
              <a:off x="5241578" y="5177726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Oval 20"/>
            <p:cNvSpPr/>
            <p:nvPr/>
          </p:nvSpPr>
          <p:spPr>
            <a:xfrm>
              <a:off x="6813193" y="5177726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Oval 21"/>
            <p:cNvSpPr/>
            <p:nvPr/>
          </p:nvSpPr>
          <p:spPr>
            <a:xfrm>
              <a:off x="8361270" y="5177726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Oval 22"/>
            <p:cNvSpPr/>
            <p:nvPr/>
          </p:nvSpPr>
          <p:spPr>
            <a:xfrm rot="10800000">
              <a:off x="9950622" y="5177727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39" name="Straight Connector 23"/>
          <p:cNvCxnSpPr/>
          <p:nvPr/>
        </p:nvCxnSpPr>
        <p:spPr>
          <a:xfrm flipV="1">
            <a:off x="2159864" y="4757052"/>
            <a:ext cx="0" cy="360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4"/>
          <p:cNvCxnSpPr/>
          <p:nvPr/>
        </p:nvCxnSpPr>
        <p:spPr>
          <a:xfrm flipV="1">
            <a:off x="2159864" y="3513349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25"/>
          <p:cNvGrpSpPr/>
          <p:nvPr/>
        </p:nvGrpSpPr>
        <p:grpSpPr>
          <a:xfrm>
            <a:off x="1895475" y="2928252"/>
            <a:ext cx="540000" cy="540000"/>
            <a:chOff x="1895475" y="3190875"/>
            <a:chExt cx="540000" cy="540000"/>
          </a:xfrm>
        </p:grpSpPr>
        <p:sp>
          <p:nvSpPr>
            <p:cNvPr id="89" name="Oval 73"/>
            <p:cNvSpPr/>
            <p:nvPr/>
          </p:nvSpPr>
          <p:spPr>
            <a:xfrm>
              <a:off x="1895475" y="3190875"/>
              <a:ext cx="540000" cy="540000"/>
            </a:xfrm>
            <a:prstGeom prst="ellipse">
              <a:avLst/>
            </a:pr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Freeform: Shape 74"/>
            <p:cNvSpPr>
              <a:spLocks/>
            </p:cNvSpPr>
            <p:nvPr/>
          </p:nvSpPr>
          <p:spPr bwMode="auto">
            <a:xfrm>
              <a:off x="2000853" y="3295413"/>
              <a:ext cx="329244" cy="330924"/>
            </a:xfrm>
            <a:custGeom>
              <a:avLst/>
              <a:gdLst>
                <a:gd name="T0" fmla="*/ 234 w 246"/>
                <a:gd name="T1" fmla="*/ 13 h 247"/>
                <a:gd name="T2" fmla="*/ 175 w 246"/>
                <a:gd name="T3" fmla="*/ 35 h 247"/>
                <a:gd name="T4" fmla="*/ 153 w 246"/>
                <a:gd name="T5" fmla="*/ 60 h 247"/>
                <a:gd name="T6" fmla="*/ 24 w 246"/>
                <a:gd name="T7" fmla="*/ 36 h 247"/>
                <a:gd name="T8" fmla="*/ 5 w 246"/>
                <a:gd name="T9" fmla="*/ 55 h 247"/>
                <a:gd name="T10" fmla="*/ 107 w 246"/>
                <a:gd name="T11" fmla="*/ 109 h 247"/>
                <a:gd name="T12" fmla="*/ 65 w 246"/>
                <a:gd name="T13" fmla="*/ 159 h 247"/>
                <a:gd name="T14" fmla="*/ 54 w 246"/>
                <a:gd name="T15" fmla="*/ 172 h 247"/>
                <a:gd name="T16" fmla="*/ 12 w 246"/>
                <a:gd name="T17" fmla="*/ 161 h 247"/>
                <a:gd name="T18" fmla="*/ 0 w 246"/>
                <a:gd name="T19" fmla="*/ 173 h 247"/>
                <a:gd name="T20" fmla="*/ 47 w 246"/>
                <a:gd name="T21" fmla="*/ 200 h 247"/>
                <a:gd name="T22" fmla="*/ 74 w 246"/>
                <a:gd name="T23" fmla="*/ 247 h 247"/>
                <a:gd name="T24" fmla="*/ 86 w 246"/>
                <a:gd name="T25" fmla="*/ 235 h 247"/>
                <a:gd name="T26" fmla="*/ 75 w 246"/>
                <a:gd name="T27" fmla="*/ 193 h 247"/>
                <a:gd name="T28" fmla="*/ 88 w 246"/>
                <a:gd name="T29" fmla="*/ 182 h 247"/>
                <a:gd name="T30" fmla="*/ 138 w 246"/>
                <a:gd name="T31" fmla="*/ 140 h 247"/>
                <a:gd name="T32" fmla="*/ 192 w 246"/>
                <a:gd name="T33" fmla="*/ 242 h 247"/>
                <a:gd name="T34" fmla="*/ 211 w 246"/>
                <a:gd name="T35" fmla="*/ 223 h 247"/>
                <a:gd name="T36" fmla="*/ 187 w 246"/>
                <a:gd name="T37" fmla="*/ 94 h 247"/>
                <a:gd name="T38" fmla="*/ 212 w 246"/>
                <a:gd name="T39" fmla="*/ 72 h 247"/>
                <a:gd name="T40" fmla="*/ 234 w 246"/>
                <a:gd name="T41" fmla="*/ 1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6" h="247">
                  <a:moveTo>
                    <a:pt x="234" y="13"/>
                  </a:moveTo>
                  <a:cubicBezTo>
                    <a:pt x="221" y="0"/>
                    <a:pt x="196" y="11"/>
                    <a:pt x="175" y="35"/>
                  </a:cubicBezTo>
                  <a:cubicBezTo>
                    <a:pt x="153" y="60"/>
                    <a:pt x="153" y="60"/>
                    <a:pt x="153" y="60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1" y="164"/>
                    <a:pt x="57" y="168"/>
                    <a:pt x="54" y="172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7" y="200"/>
                    <a:pt x="47" y="200"/>
                    <a:pt x="47" y="200"/>
                  </a:cubicBezTo>
                  <a:cubicBezTo>
                    <a:pt x="74" y="247"/>
                    <a:pt x="74" y="247"/>
                    <a:pt x="74" y="247"/>
                  </a:cubicBezTo>
                  <a:cubicBezTo>
                    <a:pt x="86" y="235"/>
                    <a:pt x="86" y="235"/>
                    <a:pt x="86" y="235"/>
                  </a:cubicBezTo>
                  <a:cubicBezTo>
                    <a:pt x="75" y="193"/>
                    <a:pt x="75" y="193"/>
                    <a:pt x="75" y="193"/>
                  </a:cubicBezTo>
                  <a:cubicBezTo>
                    <a:pt x="79" y="190"/>
                    <a:pt x="83" y="186"/>
                    <a:pt x="88" y="182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92" y="242"/>
                    <a:pt x="192" y="242"/>
                    <a:pt x="192" y="242"/>
                  </a:cubicBezTo>
                  <a:cubicBezTo>
                    <a:pt x="211" y="223"/>
                    <a:pt x="211" y="223"/>
                    <a:pt x="211" y="223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212" y="72"/>
                    <a:pt x="212" y="72"/>
                    <a:pt x="212" y="72"/>
                  </a:cubicBezTo>
                  <a:cubicBezTo>
                    <a:pt x="236" y="51"/>
                    <a:pt x="246" y="25"/>
                    <a:pt x="234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Box 26"/>
          <p:cNvSpPr txBox="1"/>
          <p:nvPr/>
        </p:nvSpPr>
        <p:spPr>
          <a:xfrm>
            <a:off x="3099124" y="2608474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43" name="TextBox 27"/>
          <p:cNvSpPr txBox="1"/>
          <p:nvPr/>
        </p:nvSpPr>
        <p:spPr>
          <a:xfrm>
            <a:off x="2811253" y="2833746"/>
            <a:ext cx="1837621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cxnSp>
        <p:nvCxnSpPr>
          <p:cNvPr id="44" name="Straight Connector 28"/>
          <p:cNvCxnSpPr/>
          <p:nvPr/>
        </p:nvCxnSpPr>
        <p:spPr>
          <a:xfrm flipV="1">
            <a:off x="3730063" y="3471177"/>
            <a:ext cx="0" cy="165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9"/>
          <p:cNvCxnSpPr/>
          <p:nvPr/>
        </p:nvCxnSpPr>
        <p:spPr>
          <a:xfrm flipV="1">
            <a:off x="3720124" y="2217949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30"/>
          <p:cNvGrpSpPr/>
          <p:nvPr/>
        </p:nvGrpSpPr>
        <p:grpSpPr>
          <a:xfrm>
            <a:off x="3460063" y="1628800"/>
            <a:ext cx="540000" cy="540000"/>
            <a:chOff x="3450124" y="2009775"/>
            <a:chExt cx="540000" cy="540000"/>
          </a:xfrm>
        </p:grpSpPr>
        <p:sp>
          <p:nvSpPr>
            <p:cNvPr id="79" name="Oval 63"/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0" name="Group 64"/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81" name="Rectangle 65"/>
              <p:cNvSpPr>
                <a:spLocks/>
              </p:cNvSpPr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Rectangle 66"/>
              <p:cNvSpPr>
                <a:spLocks/>
              </p:cNvSpPr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Rectangle 67"/>
              <p:cNvSpPr>
                <a:spLocks/>
              </p:cNvSpPr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Rectangle 68"/>
              <p:cNvSpPr>
                <a:spLocks/>
              </p:cNvSpPr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Freeform: Shape 69"/>
              <p:cNvSpPr>
                <a:spLocks/>
              </p:cNvSpPr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Freeform: Shape 70"/>
              <p:cNvSpPr>
                <a:spLocks/>
              </p:cNvSpPr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Oval 71"/>
              <p:cNvSpPr>
                <a:spLocks/>
              </p:cNvSpPr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: Shape 72"/>
              <p:cNvSpPr>
                <a:spLocks/>
              </p:cNvSpPr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7" name="TextBox 31"/>
          <p:cNvSpPr txBox="1"/>
          <p:nvPr/>
        </p:nvSpPr>
        <p:spPr>
          <a:xfrm>
            <a:off x="4673177" y="3893128"/>
            <a:ext cx="1261885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48" name="TextBox 32"/>
          <p:cNvSpPr txBox="1"/>
          <p:nvPr/>
        </p:nvSpPr>
        <p:spPr>
          <a:xfrm>
            <a:off x="4385308" y="4118400"/>
            <a:ext cx="1837621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cxnSp>
        <p:nvCxnSpPr>
          <p:cNvPr id="49" name="Straight Connector 33"/>
          <p:cNvCxnSpPr/>
          <p:nvPr/>
        </p:nvCxnSpPr>
        <p:spPr>
          <a:xfrm flipV="1">
            <a:off x="5304118" y="4735953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4"/>
          <p:cNvCxnSpPr/>
          <p:nvPr/>
        </p:nvCxnSpPr>
        <p:spPr>
          <a:xfrm flipV="1">
            <a:off x="5304118" y="3551884"/>
            <a:ext cx="0" cy="324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5"/>
          <p:cNvSpPr txBox="1"/>
          <p:nvPr/>
        </p:nvSpPr>
        <p:spPr>
          <a:xfrm>
            <a:off x="6233442" y="2786155"/>
            <a:ext cx="1261885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52" name="TextBox 36"/>
          <p:cNvSpPr txBox="1"/>
          <p:nvPr/>
        </p:nvSpPr>
        <p:spPr>
          <a:xfrm>
            <a:off x="5945568" y="3011427"/>
            <a:ext cx="1837621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cxnSp>
        <p:nvCxnSpPr>
          <p:cNvPr id="53" name="Straight Connector 37"/>
          <p:cNvCxnSpPr/>
          <p:nvPr/>
        </p:nvCxnSpPr>
        <p:spPr>
          <a:xfrm flipV="1">
            <a:off x="6864378" y="3648858"/>
            <a:ext cx="0" cy="147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8"/>
          <p:cNvCxnSpPr/>
          <p:nvPr/>
        </p:nvCxnSpPr>
        <p:spPr>
          <a:xfrm flipV="1">
            <a:off x="6864378" y="2395630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39"/>
          <p:cNvGrpSpPr/>
          <p:nvPr/>
        </p:nvGrpSpPr>
        <p:grpSpPr>
          <a:xfrm>
            <a:off x="5039729" y="2946909"/>
            <a:ext cx="540000" cy="540000"/>
            <a:chOff x="5039729" y="3314307"/>
            <a:chExt cx="540000" cy="540000"/>
          </a:xfrm>
        </p:grpSpPr>
        <p:sp>
          <p:nvSpPr>
            <p:cNvPr id="77" name="Oval 61"/>
            <p:cNvSpPr/>
            <p:nvPr/>
          </p:nvSpPr>
          <p:spPr>
            <a:xfrm>
              <a:off x="5039729" y="3314307"/>
              <a:ext cx="540000" cy="54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Freeform: Shape 62"/>
            <p:cNvSpPr>
              <a:spLocks/>
            </p:cNvSpPr>
            <p:nvPr/>
          </p:nvSpPr>
          <p:spPr bwMode="auto">
            <a:xfrm>
              <a:off x="5142973" y="3395648"/>
              <a:ext cx="333512" cy="377319"/>
            </a:xfrm>
            <a:custGeom>
              <a:avLst/>
              <a:gdLst>
                <a:gd name="T0" fmla="*/ 182 w 193"/>
                <a:gd name="T1" fmla="*/ 147 h 219"/>
                <a:gd name="T2" fmla="*/ 175 w 193"/>
                <a:gd name="T3" fmla="*/ 150 h 219"/>
                <a:gd name="T4" fmla="*/ 146 w 193"/>
                <a:gd name="T5" fmla="*/ 110 h 219"/>
                <a:gd name="T6" fmla="*/ 175 w 193"/>
                <a:gd name="T7" fmla="*/ 70 h 219"/>
                <a:gd name="T8" fmla="*/ 182 w 193"/>
                <a:gd name="T9" fmla="*/ 72 h 219"/>
                <a:gd name="T10" fmla="*/ 193 w 193"/>
                <a:gd name="T11" fmla="*/ 60 h 219"/>
                <a:gd name="T12" fmla="*/ 182 w 193"/>
                <a:gd name="T13" fmla="*/ 49 h 219"/>
                <a:gd name="T14" fmla="*/ 170 w 193"/>
                <a:gd name="T15" fmla="*/ 60 h 219"/>
                <a:gd name="T16" fmla="*/ 170 w 193"/>
                <a:gd name="T17" fmla="*/ 62 h 219"/>
                <a:gd name="T18" fmla="*/ 121 w 193"/>
                <a:gd name="T19" fmla="*/ 67 h 219"/>
                <a:gd name="T20" fmla="*/ 101 w 193"/>
                <a:gd name="T21" fmla="*/ 22 h 219"/>
                <a:gd name="T22" fmla="*/ 108 w 193"/>
                <a:gd name="T23" fmla="*/ 12 h 219"/>
                <a:gd name="T24" fmla="*/ 97 w 193"/>
                <a:gd name="T25" fmla="*/ 0 h 219"/>
                <a:gd name="T26" fmla="*/ 85 w 193"/>
                <a:gd name="T27" fmla="*/ 12 h 219"/>
                <a:gd name="T28" fmla="*/ 92 w 193"/>
                <a:gd name="T29" fmla="*/ 22 h 219"/>
                <a:gd name="T30" fmla="*/ 72 w 193"/>
                <a:gd name="T31" fmla="*/ 67 h 219"/>
                <a:gd name="T32" fmla="*/ 23 w 193"/>
                <a:gd name="T33" fmla="*/ 62 h 219"/>
                <a:gd name="T34" fmla="*/ 23 w 193"/>
                <a:gd name="T35" fmla="*/ 60 h 219"/>
                <a:gd name="T36" fmla="*/ 12 w 193"/>
                <a:gd name="T37" fmla="*/ 49 h 219"/>
                <a:gd name="T38" fmla="*/ 0 w 193"/>
                <a:gd name="T39" fmla="*/ 60 h 219"/>
                <a:gd name="T40" fmla="*/ 12 w 193"/>
                <a:gd name="T41" fmla="*/ 72 h 219"/>
                <a:gd name="T42" fmla="*/ 18 w 193"/>
                <a:gd name="T43" fmla="*/ 70 h 219"/>
                <a:gd name="T44" fmla="*/ 48 w 193"/>
                <a:gd name="T45" fmla="*/ 110 h 219"/>
                <a:gd name="T46" fmla="*/ 19 w 193"/>
                <a:gd name="T47" fmla="*/ 150 h 219"/>
                <a:gd name="T48" fmla="*/ 12 w 193"/>
                <a:gd name="T49" fmla="*/ 147 h 219"/>
                <a:gd name="T50" fmla="*/ 0 w 193"/>
                <a:gd name="T51" fmla="*/ 159 h 219"/>
                <a:gd name="T52" fmla="*/ 12 w 193"/>
                <a:gd name="T53" fmla="*/ 170 h 219"/>
                <a:gd name="T54" fmla="*/ 23 w 193"/>
                <a:gd name="T55" fmla="*/ 159 h 219"/>
                <a:gd name="T56" fmla="*/ 23 w 193"/>
                <a:gd name="T57" fmla="*/ 158 h 219"/>
                <a:gd name="T58" fmla="*/ 72 w 193"/>
                <a:gd name="T59" fmla="*/ 152 h 219"/>
                <a:gd name="T60" fmla="*/ 92 w 193"/>
                <a:gd name="T61" fmla="*/ 197 h 219"/>
                <a:gd name="T62" fmla="*/ 85 w 193"/>
                <a:gd name="T63" fmla="*/ 208 h 219"/>
                <a:gd name="T64" fmla="*/ 97 w 193"/>
                <a:gd name="T65" fmla="*/ 219 h 219"/>
                <a:gd name="T66" fmla="*/ 108 w 193"/>
                <a:gd name="T67" fmla="*/ 208 h 219"/>
                <a:gd name="T68" fmla="*/ 101 w 193"/>
                <a:gd name="T69" fmla="*/ 197 h 219"/>
                <a:gd name="T70" fmla="*/ 121 w 193"/>
                <a:gd name="T71" fmla="*/ 152 h 219"/>
                <a:gd name="T72" fmla="*/ 170 w 193"/>
                <a:gd name="T73" fmla="*/ 158 h 219"/>
                <a:gd name="T74" fmla="*/ 170 w 193"/>
                <a:gd name="T75" fmla="*/ 159 h 219"/>
                <a:gd name="T76" fmla="*/ 182 w 193"/>
                <a:gd name="T77" fmla="*/ 170 h 219"/>
                <a:gd name="T78" fmla="*/ 193 w 193"/>
                <a:gd name="T79" fmla="*/ 159 h 219"/>
                <a:gd name="T80" fmla="*/ 182 w 193"/>
                <a:gd name="T81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3" h="219">
                  <a:moveTo>
                    <a:pt x="182" y="147"/>
                  </a:moveTo>
                  <a:cubicBezTo>
                    <a:pt x="179" y="147"/>
                    <a:pt x="177" y="148"/>
                    <a:pt x="175" y="15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77" y="71"/>
                    <a:pt x="179" y="72"/>
                    <a:pt x="182" y="72"/>
                  </a:cubicBezTo>
                  <a:cubicBezTo>
                    <a:pt x="188" y="72"/>
                    <a:pt x="193" y="67"/>
                    <a:pt x="193" y="60"/>
                  </a:cubicBezTo>
                  <a:cubicBezTo>
                    <a:pt x="193" y="54"/>
                    <a:pt x="188" y="49"/>
                    <a:pt x="182" y="49"/>
                  </a:cubicBezTo>
                  <a:cubicBezTo>
                    <a:pt x="175" y="49"/>
                    <a:pt x="170" y="54"/>
                    <a:pt x="170" y="60"/>
                  </a:cubicBezTo>
                  <a:cubicBezTo>
                    <a:pt x="170" y="61"/>
                    <a:pt x="170" y="61"/>
                    <a:pt x="170" y="62"/>
                  </a:cubicBezTo>
                  <a:cubicBezTo>
                    <a:pt x="121" y="67"/>
                    <a:pt x="121" y="67"/>
                    <a:pt x="121" y="67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5" y="20"/>
                    <a:pt x="108" y="16"/>
                    <a:pt x="108" y="12"/>
                  </a:cubicBezTo>
                  <a:cubicBezTo>
                    <a:pt x="108" y="5"/>
                    <a:pt x="103" y="0"/>
                    <a:pt x="97" y="0"/>
                  </a:cubicBezTo>
                  <a:cubicBezTo>
                    <a:pt x="90" y="0"/>
                    <a:pt x="85" y="5"/>
                    <a:pt x="85" y="12"/>
                  </a:cubicBezTo>
                  <a:cubicBezTo>
                    <a:pt x="85" y="16"/>
                    <a:pt x="88" y="20"/>
                    <a:pt x="92" y="22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1"/>
                    <a:pt x="23" y="61"/>
                    <a:pt x="23" y="60"/>
                  </a:cubicBezTo>
                  <a:cubicBezTo>
                    <a:pt x="23" y="54"/>
                    <a:pt x="18" y="49"/>
                    <a:pt x="12" y="49"/>
                  </a:cubicBezTo>
                  <a:cubicBezTo>
                    <a:pt x="5" y="49"/>
                    <a:pt x="0" y="54"/>
                    <a:pt x="0" y="60"/>
                  </a:cubicBezTo>
                  <a:cubicBezTo>
                    <a:pt x="0" y="67"/>
                    <a:pt x="5" y="72"/>
                    <a:pt x="12" y="72"/>
                  </a:cubicBezTo>
                  <a:cubicBezTo>
                    <a:pt x="14" y="72"/>
                    <a:pt x="16" y="71"/>
                    <a:pt x="18" y="7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48"/>
                    <a:pt x="14" y="147"/>
                    <a:pt x="12" y="147"/>
                  </a:cubicBezTo>
                  <a:cubicBezTo>
                    <a:pt x="5" y="147"/>
                    <a:pt x="0" y="152"/>
                    <a:pt x="0" y="159"/>
                  </a:cubicBezTo>
                  <a:cubicBezTo>
                    <a:pt x="0" y="165"/>
                    <a:pt x="5" y="170"/>
                    <a:pt x="12" y="170"/>
                  </a:cubicBezTo>
                  <a:cubicBezTo>
                    <a:pt x="18" y="170"/>
                    <a:pt x="23" y="165"/>
                    <a:pt x="23" y="159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92" y="197"/>
                    <a:pt x="92" y="197"/>
                    <a:pt x="92" y="197"/>
                  </a:cubicBezTo>
                  <a:cubicBezTo>
                    <a:pt x="88" y="199"/>
                    <a:pt x="85" y="203"/>
                    <a:pt x="85" y="208"/>
                  </a:cubicBezTo>
                  <a:cubicBezTo>
                    <a:pt x="85" y="214"/>
                    <a:pt x="90" y="219"/>
                    <a:pt x="97" y="219"/>
                  </a:cubicBezTo>
                  <a:cubicBezTo>
                    <a:pt x="103" y="219"/>
                    <a:pt x="108" y="214"/>
                    <a:pt x="108" y="208"/>
                  </a:cubicBezTo>
                  <a:cubicBezTo>
                    <a:pt x="108" y="203"/>
                    <a:pt x="105" y="199"/>
                    <a:pt x="101" y="197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70" y="158"/>
                    <a:pt x="170" y="158"/>
                    <a:pt x="170" y="158"/>
                  </a:cubicBezTo>
                  <a:cubicBezTo>
                    <a:pt x="170" y="158"/>
                    <a:pt x="170" y="158"/>
                    <a:pt x="170" y="159"/>
                  </a:cubicBezTo>
                  <a:cubicBezTo>
                    <a:pt x="170" y="165"/>
                    <a:pt x="175" y="170"/>
                    <a:pt x="182" y="170"/>
                  </a:cubicBezTo>
                  <a:cubicBezTo>
                    <a:pt x="188" y="170"/>
                    <a:pt x="193" y="165"/>
                    <a:pt x="193" y="159"/>
                  </a:cubicBezTo>
                  <a:cubicBezTo>
                    <a:pt x="193" y="152"/>
                    <a:pt x="188" y="147"/>
                    <a:pt x="182" y="1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Group 40"/>
          <p:cNvGrpSpPr/>
          <p:nvPr/>
        </p:nvGrpSpPr>
        <p:grpSpPr>
          <a:xfrm>
            <a:off x="6594378" y="1810533"/>
            <a:ext cx="540000" cy="540000"/>
            <a:chOff x="6594378" y="2177931"/>
            <a:chExt cx="540000" cy="540000"/>
          </a:xfrm>
        </p:grpSpPr>
        <p:sp>
          <p:nvSpPr>
            <p:cNvPr id="73" name="Oval 57"/>
            <p:cNvSpPr/>
            <p:nvPr/>
          </p:nvSpPr>
          <p:spPr>
            <a:xfrm>
              <a:off x="6594378" y="2177931"/>
              <a:ext cx="540000" cy="54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4" name="Group 58"/>
            <p:cNvGrpSpPr/>
            <p:nvPr/>
          </p:nvGrpSpPr>
          <p:grpSpPr>
            <a:xfrm>
              <a:off x="6675953" y="2239847"/>
              <a:ext cx="371937" cy="351888"/>
              <a:chOff x="8493125" y="2289175"/>
              <a:chExt cx="854075" cy="808038"/>
            </a:xfrm>
            <a:solidFill>
              <a:schemeClr val="bg1"/>
            </a:solidFill>
          </p:grpSpPr>
          <p:sp>
            <p:nvSpPr>
              <p:cNvPr id="75" name="Freeform: Shape 59"/>
              <p:cNvSpPr>
                <a:spLocks/>
              </p:cNvSpPr>
              <p:nvPr/>
            </p:nvSpPr>
            <p:spPr bwMode="auto">
              <a:xfrm>
                <a:off x="8493125" y="2762250"/>
                <a:ext cx="854075" cy="334963"/>
              </a:xfrm>
              <a:custGeom>
                <a:avLst/>
                <a:gdLst>
                  <a:gd name="T0" fmla="*/ 517 w 538"/>
                  <a:gd name="T1" fmla="*/ 57 h 211"/>
                  <a:gd name="T2" fmla="*/ 335 w 538"/>
                  <a:gd name="T3" fmla="*/ 0 h 211"/>
                  <a:gd name="T4" fmla="*/ 299 w 538"/>
                  <a:gd name="T5" fmla="*/ 161 h 211"/>
                  <a:gd name="T6" fmla="*/ 278 w 538"/>
                  <a:gd name="T7" fmla="*/ 33 h 211"/>
                  <a:gd name="T8" fmla="*/ 287 w 538"/>
                  <a:gd name="T9" fmla="*/ 24 h 211"/>
                  <a:gd name="T10" fmla="*/ 304 w 538"/>
                  <a:gd name="T11" fmla="*/ 5 h 211"/>
                  <a:gd name="T12" fmla="*/ 235 w 538"/>
                  <a:gd name="T13" fmla="*/ 5 h 211"/>
                  <a:gd name="T14" fmla="*/ 251 w 538"/>
                  <a:gd name="T15" fmla="*/ 24 h 211"/>
                  <a:gd name="T16" fmla="*/ 261 w 538"/>
                  <a:gd name="T17" fmla="*/ 33 h 211"/>
                  <a:gd name="T18" fmla="*/ 239 w 538"/>
                  <a:gd name="T19" fmla="*/ 161 h 211"/>
                  <a:gd name="T20" fmla="*/ 204 w 538"/>
                  <a:gd name="T21" fmla="*/ 0 h 211"/>
                  <a:gd name="T22" fmla="*/ 20 w 538"/>
                  <a:gd name="T23" fmla="*/ 57 h 211"/>
                  <a:gd name="T24" fmla="*/ 0 w 538"/>
                  <a:gd name="T25" fmla="*/ 211 h 211"/>
                  <a:gd name="T26" fmla="*/ 538 w 538"/>
                  <a:gd name="T27" fmla="*/ 211 h 211"/>
                  <a:gd name="T28" fmla="*/ 517 w 538"/>
                  <a:gd name="T29" fmla="*/ 57 h 211"/>
                  <a:gd name="T30" fmla="*/ 459 w 538"/>
                  <a:gd name="T31" fmla="*/ 156 h 211"/>
                  <a:gd name="T32" fmla="*/ 366 w 538"/>
                  <a:gd name="T33" fmla="*/ 156 h 211"/>
                  <a:gd name="T34" fmla="*/ 366 w 538"/>
                  <a:gd name="T35" fmla="*/ 129 h 211"/>
                  <a:gd name="T36" fmla="*/ 412 w 538"/>
                  <a:gd name="T37" fmla="*/ 122 h 211"/>
                  <a:gd name="T38" fmla="*/ 459 w 538"/>
                  <a:gd name="T39" fmla="*/ 129 h 211"/>
                  <a:gd name="T40" fmla="*/ 459 w 538"/>
                  <a:gd name="T41" fmla="*/ 15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38" h="211">
                    <a:moveTo>
                      <a:pt x="517" y="57"/>
                    </a:moveTo>
                    <a:lnTo>
                      <a:pt x="335" y="0"/>
                    </a:lnTo>
                    <a:lnTo>
                      <a:pt x="299" y="161"/>
                    </a:lnTo>
                    <a:lnTo>
                      <a:pt x="278" y="33"/>
                    </a:lnTo>
                    <a:lnTo>
                      <a:pt x="287" y="24"/>
                    </a:lnTo>
                    <a:lnTo>
                      <a:pt x="304" y="5"/>
                    </a:lnTo>
                    <a:lnTo>
                      <a:pt x="235" y="5"/>
                    </a:lnTo>
                    <a:lnTo>
                      <a:pt x="251" y="24"/>
                    </a:lnTo>
                    <a:lnTo>
                      <a:pt x="261" y="33"/>
                    </a:lnTo>
                    <a:lnTo>
                      <a:pt x="239" y="161"/>
                    </a:lnTo>
                    <a:lnTo>
                      <a:pt x="204" y="0"/>
                    </a:lnTo>
                    <a:lnTo>
                      <a:pt x="20" y="57"/>
                    </a:lnTo>
                    <a:lnTo>
                      <a:pt x="0" y="211"/>
                    </a:lnTo>
                    <a:lnTo>
                      <a:pt x="538" y="211"/>
                    </a:lnTo>
                    <a:lnTo>
                      <a:pt x="517" y="57"/>
                    </a:lnTo>
                    <a:close/>
                    <a:moveTo>
                      <a:pt x="459" y="156"/>
                    </a:moveTo>
                    <a:lnTo>
                      <a:pt x="366" y="156"/>
                    </a:lnTo>
                    <a:lnTo>
                      <a:pt x="366" y="129"/>
                    </a:lnTo>
                    <a:lnTo>
                      <a:pt x="412" y="122"/>
                    </a:lnTo>
                    <a:lnTo>
                      <a:pt x="459" y="129"/>
                    </a:lnTo>
                    <a:lnTo>
                      <a:pt x="459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Oval 60"/>
              <p:cNvSpPr>
                <a:spLocks/>
              </p:cNvSpPr>
              <p:nvPr/>
            </p:nvSpPr>
            <p:spPr bwMode="auto">
              <a:xfrm>
                <a:off x="8729663" y="2289175"/>
                <a:ext cx="382588" cy="427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7" name="TextBox 41"/>
          <p:cNvSpPr txBox="1"/>
          <p:nvPr/>
        </p:nvSpPr>
        <p:spPr>
          <a:xfrm>
            <a:off x="7791800" y="3869974"/>
            <a:ext cx="1261884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58" name="TextBox 42"/>
          <p:cNvSpPr txBox="1"/>
          <p:nvPr/>
        </p:nvSpPr>
        <p:spPr>
          <a:xfrm>
            <a:off x="7503928" y="4095246"/>
            <a:ext cx="1837621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cxnSp>
        <p:nvCxnSpPr>
          <p:cNvPr id="59" name="Straight Connector 43"/>
          <p:cNvCxnSpPr/>
          <p:nvPr/>
        </p:nvCxnSpPr>
        <p:spPr>
          <a:xfrm flipV="1">
            <a:off x="8422738" y="4732677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44"/>
          <p:cNvCxnSpPr/>
          <p:nvPr/>
        </p:nvCxnSpPr>
        <p:spPr>
          <a:xfrm flipV="1">
            <a:off x="8422738" y="3488974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45"/>
          <p:cNvSpPr txBox="1"/>
          <p:nvPr/>
        </p:nvSpPr>
        <p:spPr>
          <a:xfrm>
            <a:off x="9371939" y="2594038"/>
            <a:ext cx="1261885" cy="307777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ea typeface="微软雅黑" panose="020B0503020204020204" pitchFamily="34" charset="-122"/>
              </a:rPr>
              <a:t>标题文本预设</a:t>
            </a:r>
          </a:p>
        </p:txBody>
      </p:sp>
      <p:sp>
        <p:nvSpPr>
          <p:cNvPr id="62" name="TextBox 46"/>
          <p:cNvSpPr txBox="1"/>
          <p:nvPr/>
        </p:nvSpPr>
        <p:spPr>
          <a:xfrm>
            <a:off x="9084066" y="2819310"/>
            <a:ext cx="1837621" cy="55399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ea typeface="微软雅黑" panose="020B0503020204020204" pitchFamily="34" charset="-122"/>
              </a:rPr>
              <a:t>此部分内容作为文字排版占位显示（建议使用主题字体）</a:t>
            </a:r>
          </a:p>
        </p:txBody>
      </p:sp>
      <p:cxnSp>
        <p:nvCxnSpPr>
          <p:cNvPr id="63" name="Straight Connector 47"/>
          <p:cNvCxnSpPr/>
          <p:nvPr/>
        </p:nvCxnSpPr>
        <p:spPr>
          <a:xfrm flipV="1">
            <a:off x="10002876" y="3456741"/>
            <a:ext cx="0" cy="165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48"/>
          <p:cNvCxnSpPr/>
          <p:nvPr/>
        </p:nvCxnSpPr>
        <p:spPr>
          <a:xfrm flipV="1">
            <a:off x="10002876" y="2203513"/>
            <a:ext cx="0" cy="396000"/>
          </a:xfrm>
          <a:prstGeom prst="line">
            <a:avLst/>
          </a:prstGeom>
          <a:ln w="19050" cap="rnd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49"/>
          <p:cNvGrpSpPr/>
          <p:nvPr/>
        </p:nvGrpSpPr>
        <p:grpSpPr>
          <a:xfrm>
            <a:off x="8158349" y="2903877"/>
            <a:ext cx="540000" cy="540000"/>
            <a:chOff x="8158349" y="3271275"/>
            <a:chExt cx="540000" cy="540000"/>
          </a:xfrm>
        </p:grpSpPr>
        <p:sp>
          <p:nvSpPr>
            <p:cNvPr id="69" name="Oval 53"/>
            <p:cNvSpPr/>
            <p:nvPr/>
          </p:nvSpPr>
          <p:spPr>
            <a:xfrm>
              <a:off x="8158349" y="3271275"/>
              <a:ext cx="540000" cy="54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0" name="Group 54"/>
            <p:cNvGrpSpPr/>
            <p:nvPr/>
          </p:nvGrpSpPr>
          <p:grpSpPr>
            <a:xfrm>
              <a:off x="8252383" y="3379975"/>
              <a:ext cx="351933" cy="322606"/>
              <a:chOff x="7816850" y="1350963"/>
              <a:chExt cx="895350" cy="820737"/>
            </a:xfrm>
            <a:solidFill>
              <a:schemeClr val="bg1"/>
            </a:solidFill>
          </p:grpSpPr>
          <p:sp>
            <p:nvSpPr>
              <p:cNvPr id="71" name="Freeform: Shape 55"/>
              <p:cNvSpPr>
                <a:spLocks/>
              </p:cNvSpPr>
              <p:nvPr/>
            </p:nvSpPr>
            <p:spPr bwMode="auto">
              <a:xfrm>
                <a:off x="7850188" y="1792288"/>
                <a:ext cx="828675" cy="379412"/>
              </a:xfrm>
              <a:custGeom>
                <a:avLst/>
                <a:gdLst>
                  <a:gd name="T0" fmla="*/ 119 w 218"/>
                  <a:gd name="T1" fmla="*/ 26 h 100"/>
                  <a:gd name="T2" fmla="*/ 99 w 218"/>
                  <a:gd name="T3" fmla="*/ 26 h 100"/>
                  <a:gd name="T4" fmla="*/ 73 w 218"/>
                  <a:gd name="T5" fmla="*/ 0 h 100"/>
                  <a:gd name="T6" fmla="*/ 0 w 218"/>
                  <a:gd name="T7" fmla="*/ 0 h 100"/>
                  <a:gd name="T8" fmla="*/ 0 w 218"/>
                  <a:gd name="T9" fmla="*/ 70 h 100"/>
                  <a:gd name="T10" fmla="*/ 29 w 218"/>
                  <a:gd name="T11" fmla="*/ 100 h 100"/>
                  <a:gd name="T12" fmla="*/ 189 w 218"/>
                  <a:gd name="T13" fmla="*/ 100 h 100"/>
                  <a:gd name="T14" fmla="*/ 218 w 218"/>
                  <a:gd name="T15" fmla="*/ 70 h 100"/>
                  <a:gd name="T16" fmla="*/ 218 w 218"/>
                  <a:gd name="T17" fmla="*/ 0 h 100"/>
                  <a:gd name="T18" fmla="*/ 145 w 218"/>
                  <a:gd name="T19" fmla="*/ 0 h 100"/>
                  <a:gd name="T20" fmla="*/ 119 w 218"/>
                  <a:gd name="T21" fmla="*/ 2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100">
                    <a:moveTo>
                      <a:pt x="119" y="26"/>
                    </a:moveTo>
                    <a:cubicBezTo>
                      <a:pt x="99" y="26"/>
                      <a:pt x="99" y="26"/>
                      <a:pt x="99" y="26"/>
                    </a:cubicBezTo>
                    <a:cubicBezTo>
                      <a:pt x="85" y="26"/>
                      <a:pt x="73" y="14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6"/>
                      <a:pt x="13" y="100"/>
                      <a:pt x="29" y="100"/>
                    </a:cubicBezTo>
                    <a:cubicBezTo>
                      <a:pt x="189" y="100"/>
                      <a:pt x="189" y="100"/>
                      <a:pt x="189" y="100"/>
                    </a:cubicBezTo>
                    <a:cubicBezTo>
                      <a:pt x="205" y="100"/>
                      <a:pt x="218" y="86"/>
                      <a:pt x="218" y="7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45" y="14"/>
                      <a:pt x="133" y="26"/>
                      <a:pt x="1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: Shape 56"/>
              <p:cNvSpPr>
                <a:spLocks/>
              </p:cNvSpPr>
              <p:nvPr/>
            </p:nvSpPr>
            <p:spPr bwMode="auto">
              <a:xfrm>
                <a:off x="7816850" y="1350963"/>
                <a:ext cx="895350" cy="498475"/>
              </a:xfrm>
              <a:custGeom>
                <a:avLst/>
                <a:gdLst>
                  <a:gd name="T0" fmla="*/ 204 w 236"/>
                  <a:gd name="T1" fmla="*/ 44 h 131"/>
                  <a:gd name="T2" fmla="*/ 163 w 236"/>
                  <a:gd name="T3" fmla="*/ 44 h 131"/>
                  <a:gd name="T4" fmla="*/ 163 w 236"/>
                  <a:gd name="T5" fmla="*/ 30 h 131"/>
                  <a:gd name="T6" fmla="*/ 133 w 236"/>
                  <a:gd name="T7" fmla="*/ 0 h 131"/>
                  <a:gd name="T8" fmla="*/ 103 w 236"/>
                  <a:gd name="T9" fmla="*/ 0 h 131"/>
                  <a:gd name="T10" fmla="*/ 73 w 236"/>
                  <a:gd name="T11" fmla="*/ 30 h 131"/>
                  <a:gd name="T12" fmla="*/ 73 w 236"/>
                  <a:gd name="T13" fmla="*/ 44 h 131"/>
                  <a:gd name="T14" fmla="*/ 32 w 236"/>
                  <a:gd name="T15" fmla="*/ 44 h 131"/>
                  <a:gd name="T16" fmla="*/ 0 w 236"/>
                  <a:gd name="T17" fmla="*/ 75 h 131"/>
                  <a:gd name="T18" fmla="*/ 0 w 236"/>
                  <a:gd name="T19" fmla="*/ 106 h 131"/>
                  <a:gd name="T20" fmla="*/ 92 w 236"/>
                  <a:gd name="T21" fmla="*/ 106 h 131"/>
                  <a:gd name="T22" fmla="*/ 92 w 236"/>
                  <a:gd name="T23" fmla="*/ 115 h 131"/>
                  <a:gd name="T24" fmla="*/ 108 w 236"/>
                  <a:gd name="T25" fmla="*/ 131 h 131"/>
                  <a:gd name="T26" fmla="*/ 128 w 236"/>
                  <a:gd name="T27" fmla="*/ 131 h 131"/>
                  <a:gd name="T28" fmla="*/ 144 w 236"/>
                  <a:gd name="T29" fmla="*/ 115 h 131"/>
                  <a:gd name="T30" fmla="*/ 144 w 236"/>
                  <a:gd name="T31" fmla="*/ 106 h 131"/>
                  <a:gd name="T32" fmla="*/ 236 w 236"/>
                  <a:gd name="T33" fmla="*/ 106 h 131"/>
                  <a:gd name="T34" fmla="*/ 236 w 236"/>
                  <a:gd name="T35" fmla="*/ 75 h 131"/>
                  <a:gd name="T36" fmla="*/ 204 w 236"/>
                  <a:gd name="T37" fmla="*/ 44 h 131"/>
                  <a:gd name="T38" fmla="*/ 92 w 236"/>
                  <a:gd name="T39" fmla="*/ 30 h 131"/>
                  <a:gd name="T40" fmla="*/ 103 w 236"/>
                  <a:gd name="T41" fmla="*/ 19 h 131"/>
                  <a:gd name="T42" fmla="*/ 133 w 236"/>
                  <a:gd name="T43" fmla="*/ 19 h 131"/>
                  <a:gd name="T44" fmla="*/ 144 w 236"/>
                  <a:gd name="T45" fmla="*/ 30 h 131"/>
                  <a:gd name="T46" fmla="*/ 144 w 236"/>
                  <a:gd name="T47" fmla="*/ 44 h 131"/>
                  <a:gd name="T48" fmla="*/ 92 w 236"/>
                  <a:gd name="T49" fmla="*/ 44 h 131"/>
                  <a:gd name="T50" fmla="*/ 92 w 236"/>
                  <a:gd name="T51" fmla="*/ 3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6" h="131">
                    <a:moveTo>
                      <a:pt x="204" y="44"/>
                    </a:moveTo>
                    <a:cubicBezTo>
                      <a:pt x="163" y="44"/>
                      <a:pt x="163" y="44"/>
                      <a:pt x="163" y="44"/>
                    </a:cubicBezTo>
                    <a:cubicBezTo>
                      <a:pt x="163" y="30"/>
                      <a:pt x="163" y="30"/>
                      <a:pt x="163" y="30"/>
                    </a:cubicBezTo>
                    <a:cubicBezTo>
                      <a:pt x="163" y="14"/>
                      <a:pt x="150" y="0"/>
                      <a:pt x="13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86" y="0"/>
                      <a:pt x="73" y="14"/>
                      <a:pt x="73" y="30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15" y="44"/>
                      <a:pt x="0" y="58"/>
                      <a:pt x="0" y="75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2" y="115"/>
                      <a:pt x="92" y="115"/>
                      <a:pt x="92" y="115"/>
                    </a:cubicBezTo>
                    <a:cubicBezTo>
                      <a:pt x="92" y="124"/>
                      <a:pt x="99" y="131"/>
                      <a:pt x="108" y="131"/>
                    </a:cubicBezTo>
                    <a:cubicBezTo>
                      <a:pt x="128" y="131"/>
                      <a:pt x="128" y="131"/>
                      <a:pt x="128" y="131"/>
                    </a:cubicBezTo>
                    <a:cubicBezTo>
                      <a:pt x="137" y="131"/>
                      <a:pt x="144" y="124"/>
                      <a:pt x="144" y="115"/>
                    </a:cubicBezTo>
                    <a:cubicBezTo>
                      <a:pt x="144" y="106"/>
                      <a:pt x="144" y="106"/>
                      <a:pt x="144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6" y="75"/>
                      <a:pt x="236" y="75"/>
                      <a:pt x="236" y="75"/>
                    </a:cubicBezTo>
                    <a:cubicBezTo>
                      <a:pt x="236" y="58"/>
                      <a:pt x="221" y="44"/>
                      <a:pt x="204" y="44"/>
                    </a:cubicBezTo>
                    <a:close/>
                    <a:moveTo>
                      <a:pt x="92" y="30"/>
                    </a:moveTo>
                    <a:cubicBezTo>
                      <a:pt x="92" y="24"/>
                      <a:pt x="97" y="19"/>
                      <a:pt x="10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9" y="19"/>
                      <a:pt x="144" y="24"/>
                      <a:pt x="144" y="30"/>
                    </a:cubicBezTo>
                    <a:cubicBezTo>
                      <a:pt x="144" y="44"/>
                      <a:pt x="144" y="44"/>
                      <a:pt x="144" y="44"/>
                    </a:cubicBezTo>
                    <a:cubicBezTo>
                      <a:pt x="92" y="44"/>
                      <a:pt x="92" y="44"/>
                      <a:pt x="92" y="44"/>
                    </a:cubicBezTo>
                    <a:lnTo>
                      <a:pt x="92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6" name="Group 50"/>
          <p:cNvGrpSpPr/>
          <p:nvPr/>
        </p:nvGrpSpPr>
        <p:grpSpPr>
          <a:xfrm>
            <a:off x="9732876" y="1658172"/>
            <a:ext cx="540000" cy="540000"/>
            <a:chOff x="9732876" y="1985814"/>
            <a:chExt cx="540000" cy="540000"/>
          </a:xfrm>
        </p:grpSpPr>
        <p:sp>
          <p:nvSpPr>
            <p:cNvPr id="67" name="Oval 51"/>
            <p:cNvSpPr/>
            <p:nvPr/>
          </p:nvSpPr>
          <p:spPr>
            <a:xfrm>
              <a:off x="9732876" y="1985814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Freeform: Shape 52"/>
            <p:cNvSpPr>
              <a:spLocks/>
            </p:cNvSpPr>
            <p:nvPr/>
          </p:nvSpPr>
          <p:spPr bwMode="auto">
            <a:xfrm>
              <a:off x="9842613" y="2095551"/>
              <a:ext cx="320527" cy="320527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94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9" grpId="0"/>
      <p:bldP spid="20" grpId="0"/>
      <p:bldP spid="21" grpId="0"/>
      <p:bldP spid="22" grpId="0"/>
      <p:bldP spid="26" grpId="0"/>
      <p:bldP spid="27" grpId="0"/>
      <p:bldP spid="28" grpId="0"/>
      <p:bldP spid="31" grpId="0"/>
      <p:bldP spid="42" grpId="0"/>
      <p:bldP spid="43" grpId="0"/>
      <p:bldP spid="47" grpId="0"/>
      <p:bldP spid="48" grpId="0"/>
      <p:bldP spid="51" grpId="0"/>
      <p:bldP spid="52" grpId="0"/>
      <p:bldP spid="57" grpId="0"/>
      <p:bldP spid="58" grpId="0"/>
      <p:bldP spid="61" grpId="0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54056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明年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下季度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下月工作计划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9642" y="1707226"/>
            <a:ext cx="3420187" cy="3005329"/>
            <a:chOff x="1658902" y="2218103"/>
            <a:chExt cx="3420187" cy="3005329"/>
          </a:xfrm>
        </p:grpSpPr>
        <p:sp>
          <p:nvSpPr>
            <p:cNvPr id="37" name="椭圆 36"/>
            <p:cNvSpPr/>
            <p:nvPr/>
          </p:nvSpPr>
          <p:spPr>
            <a:xfrm>
              <a:off x="1658902" y="2218103"/>
              <a:ext cx="2977116" cy="2977116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椭圆 37"/>
            <p:cNvSpPr/>
            <p:nvPr/>
          </p:nvSpPr>
          <p:spPr>
            <a:xfrm>
              <a:off x="1841428" y="2400629"/>
              <a:ext cx="2612065" cy="2612065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椭圆 38"/>
            <p:cNvSpPr/>
            <p:nvPr/>
          </p:nvSpPr>
          <p:spPr>
            <a:xfrm>
              <a:off x="2022748" y="2581949"/>
              <a:ext cx="2249424" cy="2249424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椭圆 39"/>
            <p:cNvSpPr/>
            <p:nvPr/>
          </p:nvSpPr>
          <p:spPr>
            <a:xfrm>
              <a:off x="2205628" y="2764829"/>
              <a:ext cx="1883664" cy="1883664"/>
            </a:xfrm>
            <a:prstGeom prst="ellipse">
              <a:avLst/>
            </a:prstGeom>
            <a:noFill/>
            <a:ln w="127000" cap="rnd">
              <a:solidFill>
                <a:schemeClr val="bg1">
                  <a:lumMod val="8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弧形 40"/>
            <p:cNvSpPr/>
            <p:nvPr/>
          </p:nvSpPr>
          <p:spPr>
            <a:xfrm>
              <a:off x="1658902" y="2218103"/>
              <a:ext cx="2977116" cy="2977116"/>
            </a:xfrm>
            <a:prstGeom prst="arc">
              <a:avLst>
                <a:gd name="adj1" fmla="val 16200000"/>
                <a:gd name="adj2" fmla="val 19807030"/>
              </a:avLst>
            </a:prstGeom>
            <a:noFill/>
            <a:ln w="1270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弧形 41"/>
            <p:cNvSpPr/>
            <p:nvPr/>
          </p:nvSpPr>
          <p:spPr>
            <a:xfrm>
              <a:off x="1841428" y="2400628"/>
              <a:ext cx="2612065" cy="2612065"/>
            </a:xfrm>
            <a:prstGeom prst="arc">
              <a:avLst/>
            </a:prstGeom>
            <a:noFill/>
            <a:ln w="1270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弧形 42"/>
            <p:cNvSpPr/>
            <p:nvPr/>
          </p:nvSpPr>
          <p:spPr>
            <a:xfrm>
              <a:off x="2022748" y="2581949"/>
              <a:ext cx="2249424" cy="2249424"/>
            </a:xfrm>
            <a:prstGeom prst="arc">
              <a:avLst>
                <a:gd name="adj1" fmla="val 16200000"/>
                <a:gd name="adj2" fmla="val 1964076"/>
              </a:avLst>
            </a:prstGeom>
            <a:noFill/>
            <a:ln w="1270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弧形 43"/>
            <p:cNvSpPr/>
            <p:nvPr/>
          </p:nvSpPr>
          <p:spPr>
            <a:xfrm>
              <a:off x="2205628" y="2764829"/>
              <a:ext cx="1883664" cy="1883664"/>
            </a:xfrm>
            <a:prstGeom prst="arc">
              <a:avLst>
                <a:gd name="adj1" fmla="val 16200000"/>
                <a:gd name="adj2" fmla="val 7010434"/>
              </a:avLst>
            </a:prstGeom>
            <a:noFill/>
            <a:ln w="1270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椭圆 45"/>
            <p:cNvSpPr/>
            <p:nvPr/>
          </p:nvSpPr>
          <p:spPr>
            <a:xfrm>
              <a:off x="4272172" y="2367900"/>
              <a:ext cx="692328" cy="69232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sz="1200">
                  <a:solidFill>
                    <a:schemeClr val="accent4">
                      <a:lumMod val="100000"/>
                    </a:schemeClr>
                  </a:solidFill>
                  <a:latin typeface="Impact" panose="020B0806030902050204" pitchFamily="34" charset="0"/>
                </a:rPr>
                <a:t>35%</a:t>
              </a:r>
            </a:p>
          </p:txBody>
        </p:sp>
        <p:sp>
          <p:nvSpPr>
            <p:cNvPr id="47" name="椭圆 46"/>
            <p:cNvSpPr/>
            <p:nvPr/>
          </p:nvSpPr>
          <p:spPr>
            <a:xfrm>
              <a:off x="4386761" y="3243408"/>
              <a:ext cx="692328" cy="69232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sz="1200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50%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4034351" y="4047954"/>
              <a:ext cx="692328" cy="69232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sz="1200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65%</a:t>
              </a:r>
            </a:p>
          </p:txBody>
        </p:sp>
        <p:sp>
          <p:nvSpPr>
            <p:cNvPr id="49" name="椭圆 48"/>
            <p:cNvSpPr/>
            <p:nvPr/>
          </p:nvSpPr>
          <p:spPr>
            <a:xfrm>
              <a:off x="3261401" y="4531104"/>
              <a:ext cx="692328" cy="69232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r>
                <a:rPr lang="en-US" sz="12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90%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740510" y="1242334"/>
            <a:ext cx="3697472" cy="1096585"/>
            <a:chOff x="6632064" y="1242334"/>
            <a:chExt cx="3697472" cy="1096585"/>
          </a:xfrm>
        </p:grpSpPr>
        <p:sp>
          <p:nvSpPr>
            <p:cNvPr id="33" name="矩形 32"/>
            <p:cNvSpPr/>
            <p:nvPr/>
          </p:nvSpPr>
          <p:spPr>
            <a:xfrm>
              <a:off x="7286921" y="1538729"/>
              <a:ext cx="3042615" cy="237183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关键词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632065" y="1242334"/>
              <a:ext cx="654856" cy="592791"/>
            </a:xfrm>
            <a:prstGeom prst="rect">
              <a:avLst/>
            </a:prstGeom>
          </p:spPr>
          <p:txBody>
            <a:bodyPr wrap="square" lIns="0" tIns="0" rIns="0" bIns="0" anchor="b" anchorCtr="0">
              <a:normAutofit/>
            </a:bodyPr>
            <a:lstStyle/>
            <a:p>
              <a:r>
                <a:rPr lang="en-US" sz="3600" dirty="0">
                  <a:solidFill>
                    <a:schemeClr val="accent1">
                      <a:lumMod val="10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6632064" y="1835125"/>
              <a:ext cx="3697472" cy="503794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此部分内容作为文字排版占位显示（建议使用主题字体）</a:t>
              </a:r>
              <a:b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如需更改请在（设置形状格式）菜单下（文本选项）中调整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40510" y="2532593"/>
            <a:ext cx="3697472" cy="1096585"/>
            <a:chOff x="6632064" y="2532593"/>
            <a:chExt cx="3697472" cy="1096585"/>
          </a:xfrm>
        </p:grpSpPr>
        <p:sp>
          <p:nvSpPr>
            <p:cNvPr id="28" name="矩形 27"/>
            <p:cNvSpPr/>
            <p:nvPr/>
          </p:nvSpPr>
          <p:spPr>
            <a:xfrm>
              <a:off x="7286921" y="2828988"/>
              <a:ext cx="3042615" cy="237183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关键词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632065" y="2532593"/>
              <a:ext cx="654856" cy="592791"/>
            </a:xfrm>
            <a:prstGeom prst="rect">
              <a:avLst/>
            </a:prstGeom>
          </p:spPr>
          <p:txBody>
            <a:bodyPr wrap="square" lIns="0" tIns="0" rIns="0" bIns="0" anchor="b" anchorCtr="0">
              <a:normAutofit/>
            </a:bodyPr>
            <a:lstStyle/>
            <a:p>
              <a:r>
                <a:rPr lang="en-US" sz="3600" dirty="0">
                  <a:solidFill>
                    <a:schemeClr val="accent2">
                      <a:lumMod val="10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32064" y="3125384"/>
              <a:ext cx="3697472" cy="503794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此部分内容作为文字排版占位显示（建议使用主题字体）</a:t>
              </a:r>
              <a:b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如需更改请在（设置形状格式）菜单下（文本选项）中调整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40510" y="3650349"/>
            <a:ext cx="3697472" cy="1096585"/>
            <a:chOff x="6632064" y="3650349"/>
            <a:chExt cx="3697472" cy="1096585"/>
          </a:xfrm>
        </p:grpSpPr>
        <p:sp>
          <p:nvSpPr>
            <p:cNvPr id="22" name="矩形 21"/>
            <p:cNvSpPr/>
            <p:nvPr/>
          </p:nvSpPr>
          <p:spPr>
            <a:xfrm>
              <a:off x="7286921" y="3946744"/>
              <a:ext cx="3042615" cy="237183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关键词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632065" y="3650349"/>
              <a:ext cx="654856" cy="592791"/>
            </a:xfrm>
            <a:prstGeom prst="rect">
              <a:avLst/>
            </a:prstGeom>
          </p:spPr>
          <p:txBody>
            <a:bodyPr wrap="square" lIns="0" tIns="0" rIns="0" bIns="0" anchor="b" anchorCtr="0">
              <a:normAutofit/>
            </a:bodyPr>
            <a:lstStyle/>
            <a:p>
              <a:r>
                <a:rPr lang="en-US" sz="3600" dirty="0">
                  <a:solidFill>
                    <a:schemeClr val="accent3">
                      <a:lumMod val="10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632064" y="4243140"/>
              <a:ext cx="3697472" cy="503794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此部分内容作为文字排版占位显示（建议使用主题字体）</a:t>
              </a:r>
              <a:b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如需更改请在（设置形状格式）菜单下（文本选项）中调整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40510" y="4806147"/>
            <a:ext cx="3697472" cy="1096585"/>
            <a:chOff x="6632064" y="4806147"/>
            <a:chExt cx="3697472" cy="1096585"/>
          </a:xfrm>
        </p:grpSpPr>
        <p:sp>
          <p:nvSpPr>
            <p:cNvPr id="19" name="矩形 18"/>
            <p:cNvSpPr/>
            <p:nvPr/>
          </p:nvSpPr>
          <p:spPr>
            <a:xfrm>
              <a:off x="7286921" y="5102542"/>
              <a:ext cx="3042615" cy="237183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100" b="1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关键词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632065" y="4806147"/>
              <a:ext cx="654856" cy="592791"/>
            </a:xfrm>
            <a:prstGeom prst="rect">
              <a:avLst/>
            </a:prstGeom>
          </p:spPr>
          <p:txBody>
            <a:bodyPr wrap="square" lIns="0" tIns="0" rIns="0" bIns="0" anchor="b" anchorCtr="0">
              <a:normAutofit/>
            </a:bodyPr>
            <a:lstStyle/>
            <a:p>
              <a:r>
                <a:rPr lang="en-US" sz="3600" dirty="0">
                  <a:solidFill>
                    <a:schemeClr val="accent4">
                      <a:lumMod val="10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632064" y="5398938"/>
              <a:ext cx="3697472" cy="503794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此部分内容作为文字排版占位显示（建议使用主题字体）</a:t>
              </a:r>
              <a:b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</a:b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effectLst/>
                  <a:ea typeface="微软雅黑" panose="020B0503020204020204" pitchFamily="34" charset="-122"/>
                </a:rPr>
                <a:t>如需更改请在（设置形状格式）菜单下（文本选项）中调整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2022476" y="5269064"/>
            <a:ext cx="2754518" cy="551754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effectLst/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  <a:effectLst/>
                <a:ea typeface="微软雅黑" panose="020B0503020204020204" pitchFamily="34" charset="-122"/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effectLst/>
                <a:ea typeface="微软雅黑" panose="020B0503020204020204" pitchFamily="34" charset="-122"/>
              </a:rPr>
              <a:t>（建议使用主题字体）</a:t>
            </a:r>
          </a:p>
        </p:txBody>
      </p:sp>
      <p:sp>
        <p:nvSpPr>
          <p:cNvPr id="18" name="矩形 17"/>
          <p:cNvSpPr/>
          <p:nvPr/>
        </p:nvSpPr>
        <p:spPr>
          <a:xfrm>
            <a:off x="2022476" y="4946219"/>
            <a:ext cx="2754518" cy="28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100000"/>
                  </a:schemeClr>
                </a:solidFill>
              </a14:hiddenFill>
            </a:ext>
          </a:extLst>
        </p:spPr>
        <p:txBody>
          <a:bodyPr wrap="none">
            <a:normAutofit/>
          </a:bodyPr>
          <a:lstStyle/>
          <a:p>
            <a:pPr algn="ctr"/>
            <a:r>
              <a:rPr lang="zh-CN" altLang="en-US" sz="1200" b="1" dirty="0">
                <a:solidFill>
                  <a:schemeClr val="dk1">
                    <a:lumMod val="100000"/>
                  </a:schemeClr>
                </a:solidFill>
                <a:effectLst/>
                <a:ea typeface="微软雅黑" panose="020B0503020204020204" pitchFamily="34" charset="-122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11036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5403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明年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下季度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下月工作计划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Freeform: Shape 13"/>
          <p:cNvSpPr/>
          <p:nvPr/>
        </p:nvSpPr>
        <p:spPr>
          <a:xfrm rot="2561600">
            <a:off x="3095378" y="4495407"/>
            <a:ext cx="600655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97630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Freeform: Shape 14"/>
          <p:cNvSpPr/>
          <p:nvPr/>
        </p:nvSpPr>
        <p:spPr>
          <a:xfrm>
            <a:off x="3174967" y="3678085"/>
            <a:ext cx="667540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441908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15"/>
          <p:cNvSpPr/>
          <p:nvPr/>
        </p:nvSpPr>
        <p:spPr>
          <a:xfrm rot="19038400">
            <a:off x="3095378" y="2860770"/>
            <a:ext cx="600625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97611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17"/>
          <p:cNvSpPr/>
          <p:nvPr/>
        </p:nvSpPr>
        <p:spPr>
          <a:xfrm>
            <a:off x="3465341" y="1743822"/>
            <a:ext cx="1140331" cy="1140455"/>
          </a:xfrm>
          <a:custGeom>
            <a:avLst/>
            <a:gdLst>
              <a:gd name="connsiteX0" fmla="*/ 0 w 754893"/>
              <a:gd name="connsiteY0" fmla="*/ 377488 h 754976"/>
              <a:gd name="connsiteX1" fmla="*/ 377447 w 754893"/>
              <a:gd name="connsiteY1" fmla="*/ 0 h 754976"/>
              <a:gd name="connsiteX2" fmla="*/ 754894 w 754893"/>
              <a:gd name="connsiteY2" fmla="*/ 377488 h 754976"/>
              <a:gd name="connsiteX3" fmla="*/ 377447 w 754893"/>
              <a:gd name="connsiteY3" fmla="*/ 754976 h 754976"/>
              <a:gd name="connsiteX4" fmla="*/ 0 w 754893"/>
              <a:gd name="connsiteY4" fmla="*/ 377488 h 75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93" h="754976">
                <a:moveTo>
                  <a:pt x="0" y="377488"/>
                </a:moveTo>
                <a:cubicBezTo>
                  <a:pt x="0" y="169007"/>
                  <a:pt x="168989" y="0"/>
                  <a:pt x="377447" y="0"/>
                </a:cubicBezTo>
                <a:cubicBezTo>
                  <a:pt x="585905" y="0"/>
                  <a:pt x="754894" y="169007"/>
                  <a:pt x="754894" y="377488"/>
                </a:cubicBezTo>
                <a:cubicBezTo>
                  <a:pt x="754894" y="585969"/>
                  <a:pt x="585905" y="754976"/>
                  <a:pt x="377447" y="754976"/>
                </a:cubicBezTo>
                <a:cubicBezTo>
                  <a:pt x="168989" y="754976"/>
                  <a:pt x="0" y="585969"/>
                  <a:pt x="0" y="377488"/>
                </a:cubicBezTo>
                <a:close/>
              </a:path>
            </a:pathLst>
          </a:custGeom>
          <a:solidFill>
            <a:schemeClr val="accent1"/>
          </a:solidFill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none" lIns="119443" tIns="119455" rIns="119443" bIns="119455" anchor="ctr" anchorCtr="0">
            <a:normAutofit/>
          </a:bodyPr>
          <a:lstStyle/>
          <a:p>
            <a:pPr algn="ctr" defTabSz="622268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20%</a:t>
            </a:r>
          </a:p>
        </p:txBody>
      </p:sp>
      <p:sp>
        <p:nvSpPr>
          <p:cNvPr id="17" name="Freeform: Shape 18"/>
          <p:cNvSpPr/>
          <p:nvPr/>
        </p:nvSpPr>
        <p:spPr>
          <a:xfrm>
            <a:off x="3842503" y="3151467"/>
            <a:ext cx="1140331" cy="1140331"/>
          </a:xfrm>
          <a:custGeom>
            <a:avLst/>
            <a:gdLst>
              <a:gd name="connsiteX0" fmla="*/ 0 w 754893"/>
              <a:gd name="connsiteY0" fmla="*/ 377447 h 754893"/>
              <a:gd name="connsiteX1" fmla="*/ 377447 w 754893"/>
              <a:gd name="connsiteY1" fmla="*/ 0 h 754893"/>
              <a:gd name="connsiteX2" fmla="*/ 754894 w 754893"/>
              <a:gd name="connsiteY2" fmla="*/ 377447 h 754893"/>
              <a:gd name="connsiteX3" fmla="*/ 377447 w 754893"/>
              <a:gd name="connsiteY3" fmla="*/ 754894 h 754893"/>
              <a:gd name="connsiteX4" fmla="*/ 0 w 754893"/>
              <a:gd name="connsiteY4" fmla="*/ 377447 h 7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93" h="754893">
                <a:moveTo>
                  <a:pt x="0" y="377447"/>
                </a:moveTo>
                <a:cubicBezTo>
                  <a:pt x="0" y="168989"/>
                  <a:pt x="168989" y="0"/>
                  <a:pt x="377447" y="0"/>
                </a:cubicBezTo>
                <a:cubicBezTo>
                  <a:pt x="585905" y="0"/>
                  <a:pt x="754894" y="168989"/>
                  <a:pt x="754894" y="377447"/>
                </a:cubicBezTo>
                <a:cubicBezTo>
                  <a:pt x="754894" y="585905"/>
                  <a:pt x="585905" y="754894"/>
                  <a:pt x="377447" y="754894"/>
                </a:cubicBezTo>
                <a:cubicBezTo>
                  <a:pt x="168989" y="754894"/>
                  <a:pt x="0" y="585905"/>
                  <a:pt x="0" y="377447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none" lIns="119443" tIns="119443" rIns="119443" bIns="119443" anchor="ctr" anchorCtr="0">
            <a:normAutofit/>
          </a:bodyPr>
          <a:lstStyle/>
          <a:p>
            <a:pPr algn="ctr" defTabSz="622268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40%</a:t>
            </a:r>
          </a:p>
        </p:txBody>
      </p:sp>
      <p:sp>
        <p:nvSpPr>
          <p:cNvPr id="18" name="Freeform: Shape 26"/>
          <p:cNvSpPr/>
          <p:nvPr/>
        </p:nvSpPr>
        <p:spPr>
          <a:xfrm>
            <a:off x="3465341" y="4559048"/>
            <a:ext cx="1140331" cy="1140331"/>
          </a:xfrm>
          <a:custGeom>
            <a:avLst/>
            <a:gdLst>
              <a:gd name="connsiteX0" fmla="*/ 0 w 754893"/>
              <a:gd name="connsiteY0" fmla="*/ 377447 h 754893"/>
              <a:gd name="connsiteX1" fmla="*/ 377447 w 754893"/>
              <a:gd name="connsiteY1" fmla="*/ 0 h 754893"/>
              <a:gd name="connsiteX2" fmla="*/ 754894 w 754893"/>
              <a:gd name="connsiteY2" fmla="*/ 377447 h 754893"/>
              <a:gd name="connsiteX3" fmla="*/ 377447 w 754893"/>
              <a:gd name="connsiteY3" fmla="*/ 754894 h 754893"/>
              <a:gd name="connsiteX4" fmla="*/ 0 w 754893"/>
              <a:gd name="connsiteY4" fmla="*/ 377447 h 7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93" h="754893">
                <a:moveTo>
                  <a:pt x="0" y="377447"/>
                </a:moveTo>
                <a:cubicBezTo>
                  <a:pt x="0" y="168989"/>
                  <a:pt x="168989" y="0"/>
                  <a:pt x="377447" y="0"/>
                </a:cubicBezTo>
                <a:cubicBezTo>
                  <a:pt x="585905" y="0"/>
                  <a:pt x="754894" y="168989"/>
                  <a:pt x="754894" y="377447"/>
                </a:cubicBezTo>
                <a:cubicBezTo>
                  <a:pt x="754894" y="585905"/>
                  <a:pt x="585905" y="754894"/>
                  <a:pt x="377447" y="754894"/>
                </a:cubicBezTo>
                <a:cubicBezTo>
                  <a:pt x="168989" y="754894"/>
                  <a:pt x="0" y="585905"/>
                  <a:pt x="0" y="377447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none" lIns="119443" tIns="119443" rIns="119443" bIns="119443" anchor="ctr" anchorCtr="0">
            <a:normAutofit/>
          </a:bodyPr>
          <a:lstStyle/>
          <a:p>
            <a:pPr algn="ctr" defTabSz="622268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80%</a:t>
            </a:r>
          </a:p>
        </p:txBody>
      </p:sp>
      <p:cxnSp>
        <p:nvCxnSpPr>
          <p:cNvPr id="19" name="Straight Connector 6"/>
          <p:cNvCxnSpPr/>
          <p:nvPr/>
        </p:nvCxnSpPr>
        <p:spPr>
          <a:xfrm>
            <a:off x="4582351" y="2246215"/>
            <a:ext cx="2486303" cy="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7"/>
          <p:cNvCxnSpPr/>
          <p:nvPr/>
        </p:nvCxnSpPr>
        <p:spPr>
          <a:xfrm>
            <a:off x="4947552" y="3741713"/>
            <a:ext cx="290068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"/>
          <p:cNvCxnSpPr/>
          <p:nvPr/>
        </p:nvCxnSpPr>
        <p:spPr>
          <a:xfrm>
            <a:off x="4582351" y="5233104"/>
            <a:ext cx="248630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9"/>
          <p:cNvSpPr/>
          <p:nvPr/>
        </p:nvSpPr>
        <p:spPr>
          <a:xfrm>
            <a:off x="7103718" y="4651697"/>
            <a:ext cx="1162823" cy="1162823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Oval 10"/>
          <p:cNvSpPr/>
          <p:nvPr/>
        </p:nvSpPr>
        <p:spPr>
          <a:xfrm>
            <a:off x="7103718" y="1664806"/>
            <a:ext cx="1162823" cy="1162823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Oval 11"/>
          <p:cNvSpPr/>
          <p:nvPr/>
        </p:nvSpPr>
        <p:spPr>
          <a:xfrm>
            <a:off x="7921222" y="3160307"/>
            <a:ext cx="1162823" cy="1162823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FB85197-AD9E-4FAA-AE3B-E6D91737757D}"/>
              </a:ext>
            </a:extLst>
          </p:cNvPr>
          <p:cNvGrpSpPr/>
          <p:nvPr/>
        </p:nvGrpSpPr>
        <p:grpSpPr>
          <a:xfrm>
            <a:off x="1559498" y="2771361"/>
            <a:ext cx="1900551" cy="1900551"/>
            <a:chOff x="1559498" y="2771361"/>
            <a:chExt cx="1900551" cy="1900551"/>
          </a:xfrm>
        </p:grpSpPr>
        <p:sp>
          <p:nvSpPr>
            <p:cNvPr id="15" name="Oval 16"/>
            <p:cNvSpPr/>
            <p:nvPr/>
          </p:nvSpPr>
          <p:spPr>
            <a:xfrm>
              <a:off x="1559498" y="2771361"/>
              <a:ext cx="1900551" cy="1900551"/>
            </a:xfrm>
            <a:prstGeom prst="ellipse">
              <a:avLst/>
            </a:prstGeom>
            <a:solidFill>
              <a:schemeClr val="tx2"/>
            </a:solidFill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Group 30"/>
            <p:cNvGrpSpPr/>
            <p:nvPr/>
          </p:nvGrpSpPr>
          <p:grpSpPr>
            <a:xfrm>
              <a:off x="2158402" y="3237704"/>
              <a:ext cx="692743" cy="1008025"/>
              <a:chOff x="4075113" y="1909763"/>
              <a:chExt cx="247650" cy="360363"/>
            </a:xfrm>
            <a:solidFill>
              <a:schemeClr val="bg1"/>
            </a:solidFill>
          </p:grpSpPr>
          <p:sp>
            <p:nvSpPr>
              <p:cNvPr id="41" name="Freeform: Shape 31"/>
              <p:cNvSpPr>
                <a:spLocks/>
              </p:cNvSpPr>
              <p:nvPr/>
            </p:nvSpPr>
            <p:spPr bwMode="auto">
              <a:xfrm>
                <a:off x="4075113" y="1909763"/>
                <a:ext cx="247650" cy="36036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42"/>
                  </a:cxn>
                  <a:cxn ang="0">
                    <a:pos x="19" y="88"/>
                  </a:cxn>
                  <a:cxn ang="0">
                    <a:pos x="42" y="123"/>
                  </a:cxn>
                  <a:cxn ang="0">
                    <a:pos x="65" y="88"/>
                  </a:cxn>
                  <a:cxn ang="0">
                    <a:pos x="85" y="42"/>
                  </a:cxn>
                  <a:cxn ang="0">
                    <a:pos x="42" y="0"/>
                  </a:cxn>
                  <a:cxn ang="0">
                    <a:pos x="52" y="104"/>
                  </a:cxn>
                  <a:cxn ang="0">
                    <a:pos x="33" y="106"/>
                  </a:cxn>
                  <a:cxn ang="0">
                    <a:pos x="31" y="99"/>
                  </a:cxn>
                  <a:cxn ang="0">
                    <a:pos x="31" y="99"/>
                  </a:cxn>
                  <a:cxn ang="0">
                    <a:pos x="55" y="96"/>
                  </a:cxn>
                  <a:cxn ang="0">
                    <a:pos x="54" y="99"/>
                  </a:cxn>
                  <a:cxn ang="0">
                    <a:pos x="52" y="104"/>
                  </a:cxn>
                  <a:cxn ang="0">
                    <a:pos x="30" y="95"/>
                  </a:cxn>
                  <a:cxn ang="0">
                    <a:pos x="27" y="88"/>
                  </a:cxn>
                  <a:cxn ang="0">
                    <a:pos x="57" y="88"/>
                  </a:cxn>
                  <a:cxn ang="0">
                    <a:pos x="56" y="92"/>
                  </a:cxn>
                  <a:cxn ang="0">
                    <a:pos x="30" y="95"/>
                  </a:cxn>
                  <a:cxn ang="0">
                    <a:pos x="42" y="115"/>
                  </a:cxn>
                  <a:cxn ang="0">
                    <a:pos x="35" y="110"/>
                  </a:cxn>
                  <a:cxn ang="0">
                    <a:pos x="51" y="108"/>
                  </a:cxn>
                  <a:cxn ang="0">
                    <a:pos x="42" y="115"/>
                  </a:cxn>
                  <a:cxn ang="0">
                    <a:pos x="60" y="80"/>
                  </a:cxn>
                  <a:cxn ang="0">
                    <a:pos x="24" y="80"/>
                  </a:cxn>
                  <a:cxn ang="0">
                    <a:pos x="18" y="68"/>
                  </a:cxn>
                  <a:cxn ang="0">
                    <a:pos x="8" y="42"/>
                  </a:cxn>
                  <a:cxn ang="0">
                    <a:pos x="42" y="8"/>
                  </a:cxn>
                  <a:cxn ang="0">
                    <a:pos x="77" y="42"/>
                  </a:cxn>
                  <a:cxn ang="0">
                    <a:pos x="67" y="68"/>
                  </a:cxn>
                  <a:cxn ang="0">
                    <a:pos x="60" y="80"/>
                  </a:cxn>
                  <a:cxn ang="0">
                    <a:pos x="60" y="80"/>
                  </a:cxn>
                  <a:cxn ang="0">
                    <a:pos x="60" y="80"/>
                  </a:cxn>
                </a:cxnLst>
                <a:rect l="0" t="0" r="r" b="b"/>
                <a:pathLst>
                  <a:path w="85" h="123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57"/>
                      <a:pt x="14" y="74"/>
                      <a:pt x="19" y="88"/>
                    </a:cubicBezTo>
                    <a:cubicBezTo>
                      <a:pt x="27" y="110"/>
                      <a:pt x="26" y="123"/>
                      <a:pt x="42" y="123"/>
                    </a:cubicBezTo>
                    <a:cubicBezTo>
                      <a:pt x="59" y="123"/>
                      <a:pt x="58" y="110"/>
                      <a:pt x="65" y="88"/>
                    </a:cubicBezTo>
                    <a:cubicBezTo>
                      <a:pt x="70" y="74"/>
                      <a:pt x="85" y="57"/>
                      <a:pt x="85" y="42"/>
                    </a:cubicBezTo>
                    <a:cubicBezTo>
                      <a:pt x="85" y="19"/>
                      <a:pt x="66" y="0"/>
                      <a:pt x="42" y="0"/>
                    </a:cubicBezTo>
                    <a:close/>
                    <a:moveTo>
                      <a:pt x="52" y="104"/>
                    </a:move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4"/>
                      <a:pt x="32" y="102"/>
                      <a:pt x="31" y="99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4" y="97"/>
                      <a:pt x="54" y="98"/>
                      <a:pt x="54" y="99"/>
                    </a:cubicBezTo>
                    <a:cubicBezTo>
                      <a:pt x="53" y="101"/>
                      <a:pt x="53" y="103"/>
                      <a:pt x="52" y="104"/>
                    </a:cubicBezTo>
                    <a:close/>
                    <a:moveTo>
                      <a:pt x="30" y="95"/>
                    </a:moveTo>
                    <a:cubicBezTo>
                      <a:pt x="29" y="93"/>
                      <a:pt x="28" y="91"/>
                      <a:pt x="27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7" y="89"/>
                      <a:pt x="56" y="91"/>
                      <a:pt x="56" y="92"/>
                    </a:cubicBezTo>
                    <a:lnTo>
                      <a:pt x="30" y="95"/>
                    </a:lnTo>
                    <a:close/>
                    <a:moveTo>
                      <a:pt x="42" y="115"/>
                    </a:moveTo>
                    <a:cubicBezTo>
                      <a:pt x="38" y="115"/>
                      <a:pt x="37" y="114"/>
                      <a:pt x="35" y="110"/>
                    </a:cubicBezTo>
                    <a:cubicBezTo>
                      <a:pt x="51" y="108"/>
                      <a:pt x="51" y="108"/>
                      <a:pt x="51" y="108"/>
                    </a:cubicBezTo>
                    <a:cubicBezTo>
                      <a:pt x="49" y="114"/>
                      <a:pt x="47" y="115"/>
                      <a:pt x="42" y="115"/>
                    </a:cubicBezTo>
                    <a:close/>
                    <a:moveTo>
                      <a:pt x="60" y="8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76"/>
                      <a:pt x="20" y="72"/>
                      <a:pt x="18" y="68"/>
                    </a:cubicBezTo>
                    <a:cubicBezTo>
                      <a:pt x="13" y="59"/>
                      <a:pt x="8" y="50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7" y="23"/>
                      <a:pt x="77" y="42"/>
                    </a:cubicBezTo>
                    <a:cubicBezTo>
                      <a:pt x="77" y="50"/>
                      <a:pt x="72" y="59"/>
                      <a:pt x="67" y="68"/>
                    </a:cubicBezTo>
                    <a:cubicBezTo>
                      <a:pt x="64" y="72"/>
                      <a:pt x="62" y="76"/>
                      <a:pt x="60" y="80"/>
                    </a:cubicBezTo>
                    <a:close/>
                    <a:moveTo>
                      <a:pt x="60" y="80"/>
                    </a:moveTo>
                    <a:cubicBezTo>
                      <a:pt x="60" y="80"/>
                      <a:pt x="60" y="80"/>
                      <a:pt x="60" y="8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: Shape 32"/>
              <p:cNvSpPr>
                <a:spLocks/>
              </p:cNvSpPr>
              <p:nvPr/>
            </p:nvSpPr>
            <p:spPr bwMode="auto">
              <a:xfrm>
                <a:off x="4130675" y="1965326"/>
                <a:ext cx="73025" cy="730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4" y="23"/>
                  </a:cxn>
                  <a:cxn ang="0">
                    <a:pos x="23" y="4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25" h="25">
                    <a:moveTo>
                      <a:pt x="23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3" y="25"/>
                      <a:pt x="4" y="24"/>
                      <a:pt x="4" y="23"/>
                    </a:cubicBezTo>
                    <a:cubicBezTo>
                      <a:pt x="4" y="12"/>
                      <a:pt x="13" y="4"/>
                      <a:pt x="23" y="4"/>
                    </a:cubicBezTo>
                    <a:cubicBezTo>
                      <a:pt x="24" y="4"/>
                      <a:pt x="25" y="3"/>
                      <a:pt x="25" y="2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1" name="Freeform: Shape 33"/>
          <p:cNvSpPr>
            <a:spLocks/>
          </p:cNvSpPr>
          <p:nvPr/>
        </p:nvSpPr>
        <p:spPr bwMode="auto">
          <a:xfrm>
            <a:off x="8294250" y="3438487"/>
            <a:ext cx="416767" cy="606451"/>
          </a:xfrm>
          <a:custGeom>
            <a:avLst/>
            <a:gdLst/>
            <a:ahLst/>
            <a:cxnLst>
              <a:cxn ang="0">
                <a:pos x="38" y="109"/>
              </a:cxn>
              <a:cxn ang="0">
                <a:pos x="40" y="107"/>
              </a:cxn>
              <a:cxn ang="0">
                <a:pos x="44" y="107"/>
              </a:cxn>
              <a:cxn ang="0">
                <a:pos x="46" y="109"/>
              </a:cxn>
              <a:cxn ang="0">
                <a:pos x="44" y="111"/>
              </a:cxn>
              <a:cxn ang="0">
                <a:pos x="40" y="111"/>
              </a:cxn>
              <a:cxn ang="0">
                <a:pos x="38" y="109"/>
              </a:cxn>
              <a:cxn ang="0">
                <a:pos x="48" y="12"/>
              </a:cxn>
              <a:cxn ang="0">
                <a:pos x="37" y="12"/>
              </a:cxn>
              <a:cxn ang="0">
                <a:pos x="35" y="14"/>
              </a:cxn>
              <a:cxn ang="0">
                <a:pos x="37" y="15"/>
              </a:cxn>
              <a:cxn ang="0">
                <a:pos x="48" y="15"/>
              </a:cxn>
              <a:cxn ang="0">
                <a:pos x="50" y="14"/>
              </a:cxn>
              <a:cxn ang="0">
                <a:pos x="48" y="12"/>
              </a:cxn>
              <a:cxn ang="0">
                <a:pos x="85" y="12"/>
              </a:cxn>
              <a:cxn ang="0">
                <a:pos x="85" y="111"/>
              </a:cxn>
              <a:cxn ang="0">
                <a:pos x="73" y="123"/>
              </a:cxn>
              <a:cxn ang="0">
                <a:pos x="12" y="123"/>
              </a:cxn>
              <a:cxn ang="0">
                <a:pos x="0" y="111"/>
              </a:cxn>
              <a:cxn ang="0">
                <a:pos x="0" y="12"/>
              </a:cxn>
              <a:cxn ang="0">
                <a:pos x="12" y="0"/>
              </a:cxn>
              <a:cxn ang="0">
                <a:pos x="73" y="0"/>
              </a:cxn>
              <a:cxn ang="0">
                <a:pos x="85" y="12"/>
              </a:cxn>
              <a:cxn ang="0">
                <a:pos x="77" y="104"/>
              </a:cxn>
              <a:cxn ang="0">
                <a:pos x="8" y="104"/>
              </a:cxn>
              <a:cxn ang="0">
                <a:pos x="8" y="111"/>
              </a:cxn>
              <a:cxn ang="0">
                <a:pos x="12" y="115"/>
              </a:cxn>
              <a:cxn ang="0">
                <a:pos x="73" y="115"/>
              </a:cxn>
              <a:cxn ang="0">
                <a:pos x="77" y="111"/>
              </a:cxn>
              <a:cxn ang="0">
                <a:pos x="77" y="104"/>
              </a:cxn>
              <a:cxn ang="0">
                <a:pos x="77" y="23"/>
              </a:cxn>
              <a:cxn ang="0">
                <a:pos x="8" y="23"/>
              </a:cxn>
              <a:cxn ang="0">
                <a:pos x="8" y="100"/>
              </a:cxn>
              <a:cxn ang="0">
                <a:pos x="77" y="100"/>
              </a:cxn>
              <a:cxn ang="0">
                <a:pos x="77" y="23"/>
              </a:cxn>
              <a:cxn ang="0">
                <a:pos x="77" y="12"/>
              </a:cxn>
              <a:cxn ang="0">
                <a:pos x="73" y="8"/>
              </a:cxn>
              <a:cxn ang="0">
                <a:pos x="12" y="8"/>
              </a:cxn>
              <a:cxn ang="0">
                <a:pos x="8" y="12"/>
              </a:cxn>
              <a:cxn ang="0">
                <a:pos x="8" y="19"/>
              </a:cxn>
              <a:cxn ang="0">
                <a:pos x="77" y="19"/>
              </a:cxn>
              <a:cxn ang="0">
                <a:pos x="77" y="12"/>
              </a:cxn>
              <a:cxn ang="0">
                <a:pos x="77" y="12"/>
              </a:cxn>
              <a:cxn ang="0">
                <a:pos x="77" y="12"/>
              </a:cxn>
            </a:cxnLst>
            <a:rect l="0" t="0" r="r" b="b"/>
            <a:pathLst>
              <a:path w="85" h="123">
                <a:moveTo>
                  <a:pt x="38" y="109"/>
                </a:moveTo>
                <a:cubicBezTo>
                  <a:pt x="38" y="108"/>
                  <a:pt x="39" y="107"/>
                  <a:pt x="40" y="107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45" y="107"/>
                  <a:pt x="46" y="108"/>
                  <a:pt x="46" y="109"/>
                </a:cubicBezTo>
                <a:cubicBezTo>
                  <a:pt x="46" y="110"/>
                  <a:pt x="45" y="111"/>
                  <a:pt x="44" y="111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9" y="111"/>
                  <a:pt x="38" y="110"/>
                  <a:pt x="38" y="109"/>
                </a:cubicBezTo>
                <a:close/>
                <a:moveTo>
                  <a:pt x="48" y="12"/>
                </a:moveTo>
                <a:cubicBezTo>
                  <a:pt x="37" y="12"/>
                  <a:pt x="37" y="12"/>
                  <a:pt x="37" y="12"/>
                </a:cubicBezTo>
                <a:cubicBezTo>
                  <a:pt x="36" y="12"/>
                  <a:pt x="35" y="12"/>
                  <a:pt x="35" y="14"/>
                </a:cubicBezTo>
                <a:cubicBezTo>
                  <a:pt x="35" y="15"/>
                  <a:pt x="36" y="15"/>
                  <a:pt x="3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5"/>
                  <a:pt x="50" y="15"/>
                  <a:pt x="50" y="14"/>
                </a:cubicBezTo>
                <a:cubicBezTo>
                  <a:pt x="50" y="12"/>
                  <a:pt x="49" y="12"/>
                  <a:pt x="48" y="12"/>
                </a:cubicBezTo>
                <a:close/>
                <a:moveTo>
                  <a:pt x="85" y="12"/>
                </a:moveTo>
                <a:cubicBezTo>
                  <a:pt x="85" y="111"/>
                  <a:pt x="85" y="111"/>
                  <a:pt x="85" y="111"/>
                </a:cubicBezTo>
                <a:cubicBezTo>
                  <a:pt x="85" y="118"/>
                  <a:pt x="79" y="123"/>
                  <a:pt x="73" y="123"/>
                </a:cubicBezTo>
                <a:cubicBezTo>
                  <a:pt x="12" y="123"/>
                  <a:pt x="12" y="123"/>
                  <a:pt x="12" y="123"/>
                </a:cubicBezTo>
                <a:cubicBezTo>
                  <a:pt x="5" y="123"/>
                  <a:pt x="0" y="118"/>
                  <a:pt x="0" y="11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9" y="0"/>
                  <a:pt x="85" y="5"/>
                  <a:pt x="85" y="12"/>
                </a:cubicBezTo>
                <a:close/>
                <a:moveTo>
                  <a:pt x="77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3"/>
                  <a:pt x="10" y="115"/>
                  <a:pt x="12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5" y="115"/>
                  <a:pt x="77" y="113"/>
                  <a:pt x="77" y="111"/>
                </a:cubicBezTo>
                <a:lnTo>
                  <a:pt x="77" y="104"/>
                </a:lnTo>
                <a:close/>
                <a:moveTo>
                  <a:pt x="77" y="23"/>
                </a:moveTo>
                <a:cubicBezTo>
                  <a:pt x="8" y="23"/>
                  <a:pt x="8" y="23"/>
                  <a:pt x="8" y="23"/>
                </a:cubicBezTo>
                <a:cubicBezTo>
                  <a:pt x="8" y="100"/>
                  <a:pt x="8" y="100"/>
                  <a:pt x="8" y="100"/>
                </a:cubicBezTo>
                <a:cubicBezTo>
                  <a:pt x="77" y="100"/>
                  <a:pt x="77" y="100"/>
                  <a:pt x="77" y="100"/>
                </a:cubicBezTo>
                <a:lnTo>
                  <a:pt x="77" y="23"/>
                </a:lnTo>
                <a:close/>
                <a:moveTo>
                  <a:pt x="77" y="12"/>
                </a:moveTo>
                <a:cubicBezTo>
                  <a:pt x="77" y="9"/>
                  <a:pt x="75" y="8"/>
                  <a:pt x="73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8"/>
                  <a:pt x="8" y="9"/>
                  <a:pt x="8" y="12"/>
                </a:cubicBezTo>
                <a:cubicBezTo>
                  <a:pt x="8" y="19"/>
                  <a:pt x="8" y="19"/>
                  <a:pt x="8" y="19"/>
                </a:cubicBezTo>
                <a:cubicBezTo>
                  <a:pt x="77" y="19"/>
                  <a:pt x="77" y="19"/>
                  <a:pt x="77" y="19"/>
                </a:cubicBezTo>
                <a:lnTo>
                  <a:pt x="77" y="12"/>
                </a:lnTo>
                <a:close/>
                <a:moveTo>
                  <a:pt x="77" y="12"/>
                </a:moveTo>
                <a:cubicBezTo>
                  <a:pt x="77" y="12"/>
                  <a:pt x="77" y="12"/>
                  <a:pt x="77" y="12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2" name="Freeform: Shape 34"/>
          <p:cNvSpPr>
            <a:spLocks/>
          </p:cNvSpPr>
          <p:nvPr/>
        </p:nvSpPr>
        <p:spPr bwMode="auto">
          <a:xfrm>
            <a:off x="7421979" y="1942987"/>
            <a:ext cx="526301" cy="606451"/>
          </a:xfrm>
          <a:custGeom>
            <a:avLst/>
            <a:gdLst/>
            <a:ahLst/>
            <a:cxnLst>
              <a:cxn ang="0">
                <a:pos x="53" y="0"/>
              </a:cxn>
              <a:cxn ang="0">
                <a:pos x="0" y="25"/>
              </a:cxn>
              <a:cxn ang="0">
                <a:pos x="0" y="98"/>
              </a:cxn>
              <a:cxn ang="0">
                <a:pos x="53" y="123"/>
              </a:cxn>
              <a:cxn ang="0">
                <a:pos x="107" y="98"/>
              </a:cxn>
              <a:cxn ang="0">
                <a:pos x="107" y="25"/>
              </a:cxn>
              <a:cxn ang="0">
                <a:pos x="53" y="0"/>
              </a:cxn>
              <a:cxn ang="0">
                <a:pos x="99" y="98"/>
              </a:cxn>
              <a:cxn ang="0">
                <a:pos x="53" y="115"/>
              </a:cxn>
              <a:cxn ang="0">
                <a:pos x="7" y="98"/>
              </a:cxn>
              <a:cxn ang="0">
                <a:pos x="7" y="83"/>
              </a:cxn>
              <a:cxn ang="0">
                <a:pos x="53" y="96"/>
              </a:cxn>
              <a:cxn ang="0">
                <a:pos x="99" y="83"/>
              </a:cxn>
              <a:cxn ang="0">
                <a:pos x="99" y="98"/>
              </a:cxn>
              <a:cxn ang="0">
                <a:pos x="99" y="75"/>
              </a:cxn>
              <a:cxn ang="0">
                <a:pos x="99" y="75"/>
              </a:cxn>
              <a:cxn ang="0">
                <a:pos x="99" y="75"/>
              </a:cxn>
              <a:cxn ang="0">
                <a:pos x="53" y="92"/>
              </a:cxn>
              <a:cxn ang="0">
                <a:pos x="7" y="75"/>
              </a:cxn>
              <a:cxn ang="0">
                <a:pos x="7" y="75"/>
              </a:cxn>
              <a:cxn ang="0">
                <a:pos x="7" y="60"/>
              </a:cxn>
              <a:cxn ang="0">
                <a:pos x="53" y="73"/>
              </a:cxn>
              <a:cxn ang="0">
                <a:pos x="99" y="60"/>
              </a:cxn>
              <a:cxn ang="0">
                <a:pos x="99" y="75"/>
              </a:cxn>
              <a:cxn ang="0">
                <a:pos x="99" y="52"/>
              </a:cxn>
              <a:cxn ang="0">
                <a:pos x="99" y="52"/>
              </a:cxn>
              <a:cxn ang="0">
                <a:pos x="99" y="52"/>
              </a:cxn>
              <a:cxn ang="0">
                <a:pos x="53" y="69"/>
              </a:cxn>
              <a:cxn ang="0">
                <a:pos x="7" y="52"/>
              </a:cxn>
              <a:cxn ang="0">
                <a:pos x="7" y="52"/>
              </a:cxn>
              <a:cxn ang="0">
                <a:pos x="7" y="39"/>
              </a:cxn>
              <a:cxn ang="0">
                <a:pos x="53" y="50"/>
              </a:cxn>
              <a:cxn ang="0">
                <a:pos x="99" y="39"/>
              </a:cxn>
              <a:cxn ang="0">
                <a:pos x="99" y="52"/>
              </a:cxn>
              <a:cxn ang="0">
                <a:pos x="53" y="42"/>
              </a:cxn>
              <a:cxn ang="0">
                <a:pos x="7" y="25"/>
              </a:cxn>
              <a:cxn ang="0">
                <a:pos x="53" y="8"/>
              </a:cxn>
              <a:cxn ang="0">
                <a:pos x="99" y="25"/>
              </a:cxn>
              <a:cxn ang="0">
                <a:pos x="53" y="42"/>
              </a:cxn>
              <a:cxn ang="0">
                <a:pos x="53" y="42"/>
              </a:cxn>
              <a:cxn ang="0">
                <a:pos x="53" y="42"/>
              </a:cxn>
            </a:cxnLst>
            <a:rect l="0" t="0" r="r" b="b"/>
            <a:pathLst>
              <a:path w="107" h="123">
                <a:moveTo>
                  <a:pt x="53" y="0"/>
                </a:moveTo>
                <a:cubicBezTo>
                  <a:pt x="27" y="0"/>
                  <a:pt x="0" y="8"/>
                  <a:pt x="0" y="2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5"/>
                  <a:pt x="27" y="123"/>
                  <a:pt x="53" y="123"/>
                </a:cubicBezTo>
                <a:cubicBezTo>
                  <a:pt x="79" y="123"/>
                  <a:pt x="107" y="115"/>
                  <a:pt x="107" y="98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8"/>
                  <a:pt x="79" y="0"/>
                  <a:pt x="53" y="0"/>
                </a:cubicBezTo>
                <a:close/>
                <a:moveTo>
                  <a:pt x="99" y="98"/>
                </a:moveTo>
                <a:cubicBezTo>
                  <a:pt x="99" y="107"/>
                  <a:pt x="79" y="115"/>
                  <a:pt x="53" y="115"/>
                </a:cubicBezTo>
                <a:cubicBezTo>
                  <a:pt x="28" y="115"/>
                  <a:pt x="7" y="107"/>
                  <a:pt x="7" y="98"/>
                </a:cubicBezTo>
                <a:cubicBezTo>
                  <a:pt x="7" y="83"/>
                  <a:pt x="7" y="83"/>
                  <a:pt x="7" y="83"/>
                </a:cubicBezTo>
                <a:cubicBezTo>
                  <a:pt x="15" y="92"/>
                  <a:pt x="34" y="96"/>
                  <a:pt x="53" y="96"/>
                </a:cubicBezTo>
                <a:cubicBezTo>
                  <a:pt x="72" y="96"/>
                  <a:pt x="91" y="92"/>
                  <a:pt x="99" y="83"/>
                </a:cubicBezTo>
                <a:lnTo>
                  <a:pt x="99" y="98"/>
                </a:lnTo>
                <a:close/>
                <a:moveTo>
                  <a:pt x="99" y="75"/>
                </a:moveTo>
                <a:cubicBezTo>
                  <a:pt x="99" y="75"/>
                  <a:pt x="99" y="75"/>
                  <a:pt x="99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84"/>
                  <a:pt x="79" y="92"/>
                  <a:pt x="53" y="92"/>
                </a:cubicBezTo>
                <a:cubicBezTo>
                  <a:pt x="28" y="92"/>
                  <a:pt x="7" y="84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60"/>
                  <a:pt x="7" y="60"/>
                  <a:pt x="7" y="60"/>
                </a:cubicBezTo>
                <a:cubicBezTo>
                  <a:pt x="15" y="69"/>
                  <a:pt x="34" y="73"/>
                  <a:pt x="53" y="73"/>
                </a:cubicBezTo>
                <a:cubicBezTo>
                  <a:pt x="72" y="73"/>
                  <a:pt x="91" y="69"/>
                  <a:pt x="99" y="60"/>
                </a:cubicBezTo>
                <a:lnTo>
                  <a:pt x="99" y="75"/>
                </a:lnTo>
                <a:close/>
                <a:moveTo>
                  <a:pt x="99" y="52"/>
                </a:moveTo>
                <a:cubicBezTo>
                  <a:pt x="99" y="52"/>
                  <a:pt x="99" y="52"/>
                  <a:pt x="99" y="52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61"/>
                  <a:pt x="79" y="69"/>
                  <a:pt x="53" y="69"/>
                </a:cubicBezTo>
                <a:cubicBezTo>
                  <a:pt x="28" y="69"/>
                  <a:pt x="7" y="61"/>
                  <a:pt x="7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39"/>
                  <a:pt x="7" y="39"/>
                  <a:pt x="7" y="39"/>
                </a:cubicBezTo>
                <a:cubicBezTo>
                  <a:pt x="17" y="46"/>
                  <a:pt x="36" y="50"/>
                  <a:pt x="53" y="50"/>
                </a:cubicBezTo>
                <a:cubicBezTo>
                  <a:pt x="71" y="50"/>
                  <a:pt x="89" y="46"/>
                  <a:pt x="99" y="39"/>
                </a:cubicBezTo>
                <a:lnTo>
                  <a:pt x="99" y="52"/>
                </a:lnTo>
                <a:close/>
                <a:moveTo>
                  <a:pt x="53" y="42"/>
                </a:moveTo>
                <a:cubicBezTo>
                  <a:pt x="28" y="42"/>
                  <a:pt x="7" y="34"/>
                  <a:pt x="7" y="25"/>
                </a:cubicBezTo>
                <a:cubicBezTo>
                  <a:pt x="7" y="15"/>
                  <a:pt x="28" y="8"/>
                  <a:pt x="53" y="8"/>
                </a:cubicBezTo>
                <a:cubicBezTo>
                  <a:pt x="79" y="8"/>
                  <a:pt x="99" y="15"/>
                  <a:pt x="99" y="25"/>
                </a:cubicBezTo>
                <a:cubicBezTo>
                  <a:pt x="99" y="34"/>
                  <a:pt x="79" y="42"/>
                  <a:pt x="53" y="42"/>
                </a:cubicBezTo>
                <a:close/>
                <a:moveTo>
                  <a:pt x="53" y="42"/>
                </a:moveTo>
                <a:cubicBezTo>
                  <a:pt x="53" y="42"/>
                  <a:pt x="53" y="42"/>
                  <a:pt x="53" y="42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Freeform: Shape 35"/>
          <p:cNvSpPr>
            <a:spLocks/>
          </p:cNvSpPr>
          <p:nvPr/>
        </p:nvSpPr>
        <p:spPr bwMode="auto">
          <a:xfrm>
            <a:off x="7381900" y="4948580"/>
            <a:ext cx="606451" cy="569048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Rectangle 1"/>
          <p:cNvSpPr/>
          <p:nvPr/>
        </p:nvSpPr>
        <p:spPr>
          <a:xfrm>
            <a:off x="4605672" y="1882563"/>
            <a:ext cx="1599257" cy="338554"/>
          </a:xfrm>
          <a:prstGeom prst="rect">
            <a:avLst/>
          </a:prstGeom>
        </p:spPr>
        <p:txBody>
          <a:bodyPr wrap="none" lIns="216000" anchor="ctr" anchorCtr="0">
            <a:norm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标题文本预设 </a:t>
            </a:r>
          </a:p>
        </p:txBody>
      </p:sp>
      <p:sp>
        <p:nvSpPr>
          <p:cNvPr id="36" name="Rectangle 27"/>
          <p:cNvSpPr/>
          <p:nvPr/>
        </p:nvSpPr>
        <p:spPr>
          <a:xfrm>
            <a:off x="4982833" y="3362350"/>
            <a:ext cx="1599257" cy="338554"/>
          </a:xfrm>
          <a:prstGeom prst="rect">
            <a:avLst/>
          </a:prstGeom>
        </p:spPr>
        <p:txBody>
          <a:bodyPr wrap="none" lIns="216000" anchor="ctr" anchorCtr="0">
            <a:norm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标题文本预设 </a:t>
            </a:r>
          </a:p>
        </p:txBody>
      </p:sp>
      <p:sp>
        <p:nvSpPr>
          <p:cNvPr id="37" name="Rectangle 29"/>
          <p:cNvSpPr/>
          <p:nvPr/>
        </p:nvSpPr>
        <p:spPr>
          <a:xfrm>
            <a:off x="4605672" y="4851515"/>
            <a:ext cx="1599257" cy="338554"/>
          </a:xfrm>
          <a:prstGeom prst="rect">
            <a:avLst/>
          </a:prstGeom>
        </p:spPr>
        <p:txBody>
          <a:bodyPr wrap="none" lIns="216000" anchor="ctr" anchorCtr="0">
            <a:norm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  <a:ea typeface="微软雅黑" panose="020B0503020204020204" pitchFamily="34" charset="-122"/>
              </a:rPr>
              <a:t>标题文本预设 </a:t>
            </a:r>
          </a:p>
        </p:txBody>
      </p:sp>
      <p:sp>
        <p:nvSpPr>
          <p:cNvPr id="38" name="TextBox 39"/>
          <p:cNvSpPr txBox="1">
            <a:spLocks/>
          </p:cNvSpPr>
          <p:nvPr/>
        </p:nvSpPr>
        <p:spPr bwMode="auto">
          <a:xfrm>
            <a:off x="8266540" y="1968127"/>
            <a:ext cx="2498045" cy="556179"/>
          </a:xfrm>
          <a:prstGeom prst="rect">
            <a:avLst/>
          </a:prstGeom>
          <a:noFill/>
          <a:extLst/>
        </p:spPr>
        <p:txBody>
          <a:bodyPr wrap="square" lIns="216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</a:br>
            <a: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 （建议使用主题字体）</a:t>
            </a:r>
          </a:p>
        </p:txBody>
      </p:sp>
      <p:sp>
        <p:nvSpPr>
          <p:cNvPr id="39" name="TextBox 40"/>
          <p:cNvSpPr txBox="1">
            <a:spLocks/>
          </p:cNvSpPr>
          <p:nvPr/>
        </p:nvSpPr>
        <p:spPr bwMode="auto">
          <a:xfrm>
            <a:off x="9084044" y="3463630"/>
            <a:ext cx="2498045" cy="556179"/>
          </a:xfrm>
          <a:prstGeom prst="rect">
            <a:avLst/>
          </a:prstGeom>
          <a:noFill/>
          <a:extLst/>
        </p:spPr>
        <p:txBody>
          <a:bodyPr wrap="square" lIns="216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</a:br>
            <a: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 （建议使用主题字体）</a:t>
            </a:r>
          </a:p>
        </p:txBody>
      </p:sp>
      <p:sp>
        <p:nvSpPr>
          <p:cNvPr id="40" name="TextBox 42"/>
          <p:cNvSpPr txBox="1">
            <a:spLocks/>
          </p:cNvSpPr>
          <p:nvPr/>
        </p:nvSpPr>
        <p:spPr bwMode="auto">
          <a:xfrm>
            <a:off x="8266540" y="4955018"/>
            <a:ext cx="2498045" cy="556179"/>
          </a:xfrm>
          <a:prstGeom prst="rect">
            <a:avLst/>
          </a:prstGeom>
          <a:noFill/>
          <a:extLst/>
        </p:spPr>
        <p:txBody>
          <a:bodyPr wrap="square" lIns="216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此部分内容作为文字排版占位显示</a:t>
            </a:r>
            <a:b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</a:br>
            <a:r>
              <a:rPr lang="zh-CN" altLang="en-US" sz="1000" b="0" dirty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 （建议使用主题字体）</a:t>
            </a:r>
          </a:p>
        </p:txBody>
      </p:sp>
    </p:spTree>
    <p:extLst>
      <p:ext uri="{BB962C8B-B14F-4D97-AF65-F5344CB8AC3E}">
        <p14:creationId xmlns:p14="http://schemas.microsoft.com/office/powerpoint/2010/main" val="107419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2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6639" y="2467143"/>
            <a:ext cx="4698723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10457" y="2488659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项目概述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 flipV="1">
            <a:off x="1912883" y="2131607"/>
            <a:ext cx="5141061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3652838" y="3716457"/>
            <a:ext cx="536503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86830" y="251876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4" y="5654824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CBA2975-B124-6D47-8185-EFA0F8510D0C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8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50"/>
                            </p:stCondLst>
                            <p:childTnLst>
                              <p:par>
                                <p:cTn id="3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项目概述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Oval 42"/>
          <p:cNvSpPr/>
          <p:nvPr/>
        </p:nvSpPr>
        <p:spPr>
          <a:xfrm>
            <a:off x="7902839" y="1998910"/>
            <a:ext cx="574454" cy="574454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14" name="Rectangle 41"/>
          <p:cNvSpPr/>
          <p:nvPr/>
        </p:nvSpPr>
        <p:spPr>
          <a:xfrm>
            <a:off x="7287544" y="2672034"/>
            <a:ext cx="1846180" cy="778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anchor="t">
            <a:noAutofit/>
          </a:bodyPr>
          <a:lstStyle/>
          <a:p>
            <a:r>
              <a:rPr lang="zh-CN" altLang="en-US" sz="1100" dirty="0">
                <a:latin typeface="+mn-ea"/>
                <a:ea typeface="+mn-ea"/>
              </a:rPr>
              <a:t>在参考源码的基础上实现系统级应用，如磁盘，工具台等，通过调用较多的系统</a:t>
            </a:r>
            <a:r>
              <a:rPr lang="de-DE" altLang="zh-CN" sz="1100" dirty="0">
                <a:latin typeface="+mn-ea"/>
                <a:ea typeface="+mn-ea"/>
              </a:rPr>
              <a:t>API</a:t>
            </a:r>
            <a:r>
              <a:rPr lang="zh-CN" altLang="en-US" sz="1100" dirty="0">
                <a:latin typeface="+mn-ea"/>
                <a:ea typeface="+mn-ea"/>
              </a:rPr>
              <a:t>以实现对系统的检测和控制，实现</a:t>
            </a:r>
            <a:r>
              <a:rPr lang="de-DE" altLang="zh-CN" sz="1100" b="1" dirty="0">
                <a:latin typeface="+mn-ea"/>
                <a:ea typeface="+mn-ea"/>
              </a:rPr>
              <a:t>C</a:t>
            </a:r>
            <a:r>
              <a:rPr lang="zh-CN" altLang="en-US" sz="1100" b="1" dirty="0">
                <a:latin typeface="+mn-ea"/>
                <a:ea typeface="+mn-ea"/>
              </a:rPr>
              <a:t>级</a:t>
            </a:r>
            <a:r>
              <a:rPr lang="zh-CN" altLang="en-US" sz="1100" dirty="0">
                <a:latin typeface="+mn-ea"/>
                <a:ea typeface="+mn-ea"/>
              </a:rPr>
              <a:t>项目难度</a:t>
            </a:r>
          </a:p>
        </p:txBody>
      </p:sp>
      <p:sp>
        <p:nvSpPr>
          <p:cNvPr id="15" name="Oval 38"/>
          <p:cNvSpPr/>
          <p:nvPr/>
        </p:nvSpPr>
        <p:spPr>
          <a:xfrm>
            <a:off x="8175306" y="3967910"/>
            <a:ext cx="574454" cy="574454"/>
          </a:xfrm>
          <a:prstGeom prst="ellipse">
            <a:avLst/>
          </a:prstGeom>
          <a:solidFill>
            <a:schemeClr val="accent5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7911294" y="4702079"/>
            <a:ext cx="1236498" cy="570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anchor="t">
            <a:normAutofit/>
          </a:bodyPr>
          <a:lstStyle/>
          <a:p>
            <a:r>
              <a:rPr lang="zh-CN" altLang="en-US" sz="1100" dirty="0">
                <a:latin typeface="+mn-ea"/>
                <a:ea typeface="+mn-ea"/>
              </a:rPr>
              <a:t>实现用户级应用，实现</a:t>
            </a:r>
            <a:r>
              <a:rPr lang="de-DE" altLang="zh-CN" sz="1100" b="1" dirty="0">
                <a:latin typeface="+mn-ea"/>
                <a:ea typeface="+mn-ea"/>
              </a:rPr>
              <a:t>D</a:t>
            </a:r>
            <a:r>
              <a:rPr lang="zh-CN" altLang="en-US" sz="1100" b="1" dirty="0">
                <a:latin typeface="+mn-ea"/>
                <a:ea typeface="+mn-ea"/>
              </a:rPr>
              <a:t>级</a:t>
            </a:r>
            <a:r>
              <a:rPr lang="zh-CN" altLang="en-US" sz="1100" dirty="0">
                <a:latin typeface="+mn-ea"/>
                <a:ea typeface="+mn-ea"/>
              </a:rPr>
              <a:t>项目难度</a:t>
            </a:r>
          </a:p>
        </p:txBody>
      </p:sp>
      <p:sp>
        <p:nvSpPr>
          <p:cNvPr id="18" name="Oval 34"/>
          <p:cNvSpPr/>
          <p:nvPr/>
        </p:nvSpPr>
        <p:spPr>
          <a:xfrm>
            <a:off x="5818052" y="1215190"/>
            <a:ext cx="574454" cy="574454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0" name="Rectangle 33"/>
          <p:cNvSpPr/>
          <p:nvPr/>
        </p:nvSpPr>
        <p:spPr>
          <a:xfrm>
            <a:off x="5075149" y="1857950"/>
            <a:ext cx="2089107" cy="7691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anchor="t">
            <a:no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100" dirty="0">
                <a:latin typeface="+mn-lt"/>
                <a:ea typeface="微软雅黑" panose="020B0503020204020204" pitchFamily="34" charset="-122"/>
              </a:rPr>
              <a:t>针对⽂件系统进⾏重新实现，其中新增代码量达到⽂件模块代码的一半，实现</a:t>
            </a:r>
            <a:r>
              <a:rPr lang="de-DE" altLang="zh-CN" sz="1100" b="1" dirty="0">
                <a:latin typeface="+mn-lt"/>
                <a:ea typeface="微软雅黑" panose="020B0503020204020204" pitchFamily="34" charset="-122"/>
              </a:rPr>
              <a:t>B</a:t>
            </a:r>
            <a:r>
              <a:rPr lang="zh-CN" altLang="en-US" sz="1100" b="1" dirty="0">
                <a:latin typeface="+mn-lt"/>
                <a:ea typeface="微软雅黑" panose="020B0503020204020204" pitchFamily="34" charset="-122"/>
              </a:rPr>
              <a:t>级</a:t>
            </a:r>
            <a:r>
              <a:rPr lang="zh-CN" altLang="en-US" sz="1100" dirty="0">
                <a:latin typeface="+mn-lt"/>
                <a:ea typeface="微软雅黑" panose="020B0503020204020204" pitchFamily="34" charset="-122"/>
              </a:rPr>
              <a:t>项⽬难度 </a:t>
            </a:r>
          </a:p>
        </p:txBody>
      </p:sp>
      <p:sp>
        <p:nvSpPr>
          <p:cNvPr id="21" name="Oval 30"/>
          <p:cNvSpPr/>
          <p:nvPr/>
        </p:nvSpPr>
        <p:spPr>
          <a:xfrm>
            <a:off x="3731877" y="1998910"/>
            <a:ext cx="574454" cy="574454"/>
          </a:xfrm>
          <a:prstGeom prst="ellipse">
            <a:avLst/>
          </a:pr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2993293" y="2672034"/>
            <a:ext cx="2051621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ea typeface="微软雅黑" panose="020B0503020204020204" pitchFamily="34" charset="-122"/>
              </a:rPr>
              <a:t>使用</a:t>
            </a:r>
            <a:r>
              <a:rPr lang="en-US" altLang="zh-CN" sz="1100" dirty="0" err="1">
                <a:ea typeface="微软雅黑" panose="020B0503020204020204" pitchFamily="34" charset="-122"/>
              </a:rPr>
              <a:t>Bochs</a:t>
            </a:r>
            <a:r>
              <a:rPr lang="zh-CN" altLang="en-US" sz="1100" dirty="0">
                <a:ea typeface="微软雅黑" panose="020B0503020204020204" pitchFamily="34" charset="-122"/>
              </a:rPr>
              <a:t>模拟器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04892" y="3967910"/>
            <a:ext cx="574454" cy="574454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U</a:t>
            </a:r>
            <a:endParaRPr sz="2400" b="1" dirty="0">
              <a:solidFill>
                <a:schemeClr val="bg1"/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sp>
        <p:nvSpPr>
          <p:cNvPr id="31" name="Rectangle 25"/>
          <p:cNvSpPr/>
          <p:nvPr/>
        </p:nvSpPr>
        <p:spPr>
          <a:xfrm>
            <a:off x="3013628" y="4660848"/>
            <a:ext cx="1436497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square" lIns="0" tIns="0" rIns="0" bIns="0"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ea typeface="微软雅黑" panose="020B0503020204020204" pitchFamily="34" charset="-122"/>
              </a:rPr>
              <a:t>基于</a:t>
            </a:r>
            <a:r>
              <a:rPr lang="en-US" altLang="zh-CN" sz="1100" dirty="0">
                <a:ea typeface="微软雅黑" panose="020B0503020204020204" pitchFamily="34" charset="-122"/>
              </a:rPr>
              <a:t>Ubuntu</a:t>
            </a:r>
            <a:r>
              <a:rPr lang="zh-CN" altLang="en-US" sz="1100" dirty="0">
                <a:ea typeface="微软雅黑" panose="020B0503020204020204" pitchFamily="34" charset="-122"/>
              </a:rPr>
              <a:t>操作系统</a:t>
            </a:r>
            <a:endParaRPr lang="en-US" altLang="zh-CN" sz="1100" dirty="0"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100" dirty="0">
                <a:ea typeface="微软雅黑" panose="020B0503020204020204" pitchFamily="34" charset="-122"/>
              </a:rPr>
              <a:t>与</a:t>
            </a:r>
            <a:r>
              <a:rPr lang="en-US" altLang="zh-CN" sz="1100" dirty="0">
                <a:ea typeface="微软雅黑" panose="020B0503020204020204" pitchFamily="34" charset="-122"/>
              </a:rPr>
              <a:t>Or</a:t>
            </a:r>
            <a:r>
              <a:rPr lang="en-US" altLang="zh-Hans" sz="1100" dirty="0">
                <a:ea typeface="微软雅黑" panose="020B0503020204020204" pitchFamily="34" charset="-122"/>
              </a:rPr>
              <a:t>anges</a:t>
            </a:r>
            <a:r>
              <a:rPr lang="zh-Hans" altLang="en-US" sz="1100" dirty="0">
                <a:ea typeface="微软雅黑" panose="020B0503020204020204" pitchFamily="34" charset="-122"/>
              </a:rPr>
              <a:t> </a:t>
            </a:r>
            <a:r>
              <a:rPr lang="en-US" altLang="zh-Hans" sz="1100" dirty="0">
                <a:ea typeface="微软雅黑" panose="020B0503020204020204" pitchFamily="34" charset="-122"/>
              </a:rPr>
              <a:t>OS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32" name="Freeform: Shape 17"/>
          <p:cNvSpPr/>
          <p:nvPr/>
        </p:nvSpPr>
        <p:spPr>
          <a:xfrm rot="16200000" flipH="1">
            <a:off x="7731290" y="5128376"/>
            <a:ext cx="627399" cy="251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0" y="840"/>
                </a:lnTo>
                <a:lnTo>
                  <a:pt x="21600" y="21600"/>
                </a:lnTo>
                <a:lnTo>
                  <a:pt x="21591" y="15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Arrow: Right 18"/>
          <p:cNvSpPr/>
          <p:nvPr/>
        </p:nvSpPr>
        <p:spPr>
          <a:xfrm rot="16200000">
            <a:off x="6014578" y="5137590"/>
            <a:ext cx="164205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5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Freeform: Shape 15"/>
          <p:cNvSpPr/>
          <p:nvPr/>
        </p:nvSpPr>
        <p:spPr>
          <a:xfrm rot="16200000" flipH="1">
            <a:off x="6835734" y="5648951"/>
            <a:ext cx="626356" cy="1478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0"/>
                </a:moveTo>
                <a:lnTo>
                  <a:pt x="0" y="1391"/>
                </a:lnTo>
                <a:lnTo>
                  <a:pt x="21600" y="21600"/>
                </a:lnTo>
                <a:lnTo>
                  <a:pt x="21600" y="12014"/>
                </a:lnTo>
                <a:lnTo>
                  <a:pt x="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6" name="Arrow: Right 16"/>
          <p:cNvSpPr/>
          <p:nvPr/>
        </p:nvSpPr>
        <p:spPr>
          <a:xfrm rot="16200000">
            <a:off x="5227900" y="4729056"/>
            <a:ext cx="2459126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7" name="Freeform: Shape 13"/>
          <p:cNvSpPr/>
          <p:nvPr/>
        </p:nvSpPr>
        <p:spPr>
          <a:xfrm rot="16200000" flipH="1">
            <a:off x="5814387" y="6056881"/>
            <a:ext cx="628069" cy="660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" y="8656"/>
                </a:moveTo>
                <a:lnTo>
                  <a:pt x="21589" y="0"/>
                </a:lnTo>
                <a:lnTo>
                  <a:pt x="21600" y="21600"/>
                </a:lnTo>
                <a:lnTo>
                  <a:pt x="0" y="11830"/>
                </a:lnTo>
                <a:lnTo>
                  <a:pt x="61" y="865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8" name="Arrow: Right 14"/>
          <p:cNvSpPr/>
          <p:nvPr/>
        </p:nvSpPr>
        <p:spPr>
          <a:xfrm rot="16200000">
            <a:off x="4384480" y="4232185"/>
            <a:ext cx="345286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9" name="Freeform: Shape 11"/>
          <p:cNvSpPr/>
          <p:nvPr/>
        </p:nvSpPr>
        <p:spPr>
          <a:xfrm rot="16200000" flipH="1">
            <a:off x="4761430" y="5664164"/>
            <a:ext cx="627439" cy="1446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" y="20157"/>
                </a:moveTo>
                <a:lnTo>
                  <a:pt x="21588" y="0"/>
                </a:lnTo>
                <a:lnTo>
                  <a:pt x="21600" y="9767"/>
                </a:lnTo>
                <a:lnTo>
                  <a:pt x="0" y="21600"/>
                </a:lnTo>
                <a:lnTo>
                  <a:pt x="27" y="2015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0" name="Arrow: Right 12"/>
          <p:cNvSpPr/>
          <p:nvPr/>
        </p:nvSpPr>
        <p:spPr>
          <a:xfrm rot="16200000">
            <a:off x="4518388" y="4729055"/>
            <a:ext cx="2459126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1" name="Freeform: Shape 9"/>
          <p:cNvSpPr/>
          <p:nvPr/>
        </p:nvSpPr>
        <p:spPr>
          <a:xfrm rot="16200000" flipH="1">
            <a:off x="3870824" y="5132960"/>
            <a:ext cx="628478" cy="2508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728"/>
                </a:moveTo>
                <a:lnTo>
                  <a:pt x="21600" y="0"/>
                </a:lnTo>
                <a:lnTo>
                  <a:pt x="21591" y="5658"/>
                </a:lnTo>
                <a:lnTo>
                  <a:pt x="48" y="21600"/>
                </a:lnTo>
                <a:lnTo>
                  <a:pt x="0" y="2072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2" name="Arrow: Right 10"/>
          <p:cNvSpPr/>
          <p:nvPr/>
        </p:nvSpPr>
        <p:spPr>
          <a:xfrm rot="16200000">
            <a:off x="4565771" y="5137591"/>
            <a:ext cx="164205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6724AD-C6E5-7F47-BBA0-D2FC1C36FF3D}"/>
              </a:ext>
            </a:extLst>
          </p:cNvPr>
          <p:cNvSpPr txBox="1"/>
          <p:nvPr/>
        </p:nvSpPr>
        <p:spPr>
          <a:xfrm>
            <a:off x="3835399" y="205530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B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6E39089-01F5-E948-9159-20EBB8C28B78}"/>
              </a:ext>
            </a:extLst>
          </p:cNvPr>
          <p:cNvSpPr txBox="1"/>
          <p:nvPr/>
        </p:nvSpPr>
        <p:spPr>
          <a:xfrm>
            <a:off x="5921575" y="1271584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B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BE12BCD-206A-CE4D-8A8B-94B1D96B739D}"/>
              </a:ext>
            </a:extLst>
          </p:cNvPr>
          <p:cNvSpPr txBox="1"/>
          <p:nvPr/>
        </p:nvSpPr>
        <p:spPr>
          <a:xfrm>
            <a:off x="8003957" y="206261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C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692B469-8391-2649-BADB-BF8D71BD949D}"/>
              </a:ext>
            </a:extLst>
          </p:cNvPr>
          <p:cNvSpPr txBox="1"/>
          <p:nvPr/>
        </p:nvSpPr>
        <p:spPr>
          <a:xfrm>
            <a:off x="8279485" y="401403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Chalkboard SE" panose="03050602040202020205" pitchFamily="66" charset="0"/>
              </a:rPr>
              <a:t>D</a:t>
            </a:r>
            <a:endParaRPr kumimoji="1" lang="zh-CN" altLang="en-US" sz="2400" b="1" dirty="0">
              <a:solidFill>
                <a:schemeClr val="bg1"/>
              </a:solidFill>
              <a:latin typeface="Chalkboard SE" panose="03050602040202020205" pitchFamily="66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C85CAA7-6A6C-424E-9CEA-FA07FE1CD571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4" grpId="0"/>
      <p:bldP spid="17" grpId="0"/>
      <p:bldP spid="20" grpId="0"/>
      <p:bldP spid="26" grpId="0"/>
      <p:bldP spid="31" grpId="0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-12700" y="162684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9491" y="2481212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功能介绍</a:t>
            </a: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70841" y="2131607"/>
            <a:ext cx="5183103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>
            <a:off x="3652838" y="3653397"/>
            <a:ext cx="5375548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5864" y="2511322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80800" y="5560493"/>
            <a:ext cx="2304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AF1FA86-A8F3-B945-893B-83B878241A8A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02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50"/>
                            </p:stCondLst>
                            <p:childTnLst>
                              <p:par>
                                <p:cTn id="37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375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55494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772396" y="2523971"/>
            <a:ext cx="2247675" cy="1706254"/>
            <a:chOff x="6085813" y="2523971"/>
            <a:chExt cx="2247675" cy="1706254"/>
          </a:xfrm>
        </p:grpSpPr>
        <p:grpSp>
          <p:nvGrpSpPr>
            <p:cNvPr id="36" name="组合 35"/>
            <p:cNvGrpSpPr/>
            <p:nvPr/>
          </p:nvGrpSpPr>
          <p:grpSpPr>
            <a:xfrm>
              <a:off x="6085813" y="2523971"/>
              <a:ext cx="2224529" cy="307777"/>
              <a:chOff x="875420" y="3289274"/>
              <a:chExt cx="2224529" cy="307777"/>
            </a:xfrm>
          </p:grpSpPr>
          <p:sp>
            <p:nvSpPr>
              <p:cNvPr id="46" name="任意多边形 54"/>
              <p:cNvSpPr/>
              <p:nvPr/>
            </p:nvSpPr>
            <p:spPr>
              <a:xfrm>
                <a:off x="875420" y="3305514"/>
                <a:ext cx="218144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0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402318" y="3289274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75000"/>
                      </a:schemeClr>
                    </a:solidFill>
                    <a:ea typeface="微软雅黑" panose="020B0503020204020204" pitchFamily="34" charset="-122"/>
                  </a:rPr>
                  <a:t>开机动画效果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085813" y="3208423"/>
              <a:ext cx="2242603" cy="307777"/>
              <a:chOff x="3365004" y="2600908"/>
              <a:chExt cx="2242603" cy="307777"/>
            </a:xfrm>
          </p:grpSpPr>
          <p:sp>
            <p:nvSpPr>
              <p:cNvPr id="44" name="任意多边形 60"/>
              <p:cNvSpPr/>
              <p:nvPr/>
            </p:nvSpPr>
            <p:spPr>
              <a:xfrm>
                <a:off x="3365004" y="2623756"/>
                <a:ext cx="269643" cy="204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4" h="21471" extrusionOk="0">
                    <a:moveTo>
                      <a:pt x="18030" y="19454"/>
                    </a:moveTo>
                    <a:cubicBezTo>
                      <a:pt x="17963" y="19996"/>
                      <a:pt x="19394" y="20889"/>
                      <a:pt x="19531" y="19301"/>
                    </a:cubicBezTo>
                    <a:cubicBezTo>
                      <a:pt x="20145" y="12136"/>
                      <a:pt x="19088" y="10075"/>
                      <a:pt x="19088" y="10075"/>
                    </a:cubicBezTo>
                    <a:lnTo>
                      <a:pt x="17606" y="11177"/>
                    </a:lnTo>
                    <a:cubicBezTo>
                      <a:pt x="17606" y="11177"/>
                      <a:pt x="18863" y="12767"/>
                      <a:pt x="18030" y="19454"/>
                    </a:cubicBezTo>
                    <a:close/>
                    <a:moveTo>
                      <a:pt x="20733" y="6972"/>
                    </a:moveTo>
                    <a:lnTo>
                      <a:pt x="11887" y="388"/>
                    </a:lnTo>
                    <a:cubicBezTo>
                      <a:pt x="11194" y="-129"/>
                      <a:pt x="10060" y="-129"/>
                      <a:pt x="9367" y="388"/>
                    </a:cubicBezTo>
                    <a:lnTo>
                      <a:pt x="519" y="6972"/>
                    </a:lnTo>
                    <a:cubicBezTo>
                      <a:pt x="-173" y="7489"/>
                      <a:pt x="-173" y="8333"/>
                      <a:pt x="519" y="8848"/>
                    </a:cubicBezTo>
                    <a:lnTo>
                      <a:pt x="9367" y="15434"/>
                    </a:lnTo>
                    <a:cubicBezTo>
                      <a:pt x="10060" y="15950"/>
                      <a:pt x="11194" y="15950"/>
                      <a:pt x="11887" y="15434"/>
                    </a:cubicBezTo>
                    <a:lnTo>
                      <a:pt x="17606" y="11177"/>
                    </a:lnTo>
                    <a:lnTo>
                      <a:pt x="11405" y="9246"/>
                    </a:lnTo>
                    <a:cubicBezTo>
                      <a:pt x="11166" y="9325"/>
                      <a:pt x="10902" y="9369"/>
                      <a:pt x="10627" y="9369"/>
                    </a:cubicBezTo>
                    <a:cubicBezTo>
                      <a:pt x="9510" y="9369"/>
                      <a:pt x="8604" y="8653"/>
                      <a:pt x="8604" y="7770"/>
                    </a:cubicBezTo>
                    <a:cubicBezTo>
                      <a:pt x="8604" y="6886"/>
                      <a:pt x="9510" y="6170"/>
                      <a:pt x="10627" y="6170"/>
                    </a:cubicBezTo>
                    <a:cubicBezTo>
                      <a:pt x="11495" y="6170"/>
                      <a:pt x="12232" y="6603"/>
                      <a:pt x="12520" y="7209"/>
                    </a:cubicBezTo>
                    <a:lnTo>
                      <a:pt x="19088" y="10075"/>
                    </a:lnTo>
                    <a:lnTo>
                      <a:pt x="20733" y="8848"/>
                    </a:lnTo>
                    <a:cubicBezTo>
                      <a:pt x="21427" y="8333"/>
                      <a:pt x="21427" y="7489"/>
                      <a:pt x="20733" y="6972"/>
                    </a:cubicBezTo>
                    <a:close/>
                    <a:moveTo>
                      <a:pt x="3508" y="13898"/>
                    </a:moveTo>
                    <a:cubicBezTo>
                      <a:pt x="4002" y="16554"/>
                      <a:pt x="4628" y="17714"/>
                      <a:pt x="6720" y="18930"/>
                    </a:cubicBezTo>
                    <a:cubicBezTo>
                      <a:pt x="8812" y="20144"/>
                      <a:pt x="9807" y="21471"/>
                      <a:pt x="10627" y="21471"/>
                    </a:cubicBezTo>
                    <a:cubicBezTo>
                      <a:pt x="11447" y="21471"/>
                      <a:pt x="12378" y="20309"/>
                      <a:pt x="14470" y="19093"/>
                    </a:cubicBezTo>
                    <a:cubicBezTo>
                      <a:pt x="16562" y="17877"/>
                      <a:pt x="16004" y="17508"/>
                      <a:pt x="16497" y="14853"/>
                    </a:cubicBezTo>
                    <a:lnTo>
                      <a:pt x="10627" y="18646"/>
                    </a:lnTo>
                    <a:cubicBezTo>
                      <a:pt x="10627" y="18646"/>
                      <a:pt x="3508" y="13898"/>
                      <a:pt x="3508" y="138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909976" y="2600908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85000"/>
                      </a:schemeClr>
                    </a:solidFill>
                    <a:ea typeface="微软雅黑" panose="020B0503020204020204" pitchFamily="34" charset="-122"/>
                  </a:rPr>
                  <a:t>帮助页面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096087" y="3920635"/>
              <a:ext cx="2237401" cy="309590"/>
              <a:chOff x="3401028" y="3548644"/>
              <a:chExt cx="2237401" cy="309590"/>
            </a:xfrm>
          </p:grpSpPr>
          <p:sp>
            <p:nvSpPr>
              <p:cNvPr id="39" name="任意多边形 67"/>
              <p:cNvSpPr/>
              <p:nvPr/>
            </p:nvSpPr>
            <p:spPr>
              <a:xfrm>
                <a:off x="3401028" y="3548644"/>
                <a:ext cx="218144" cy="22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30" h="21387" extrusionOk="0">
                    <a:moveTo>
                      <a:pt x="15651" y="10439"/>
                    </a:moveTo>
                    <a:cubicBezTo>
                      <a:pt x="14876" y="10985"/>
                      <a:pt x="13809" y="10794"/>
                      <a:pt x="13267" y="10015"/>
                    </a:cubicBezTo>
                    <a:cubicBezTo>
                      <a:pt x="12724" y="9235"/>
                      <a:pt x="12913" y="8160"/>
                      <a:pt x="13688" y="7614"/>
                    </a:cubicBezTo>
                    <a:cubicBezTo>
                      <a:pt x="14302" y="7180"/>
                      <a:pt x="15100" y="7212"/>
                      <a:pt x="15674" y="7633"/>
                    </a:cubicBezTo>
                    <a:cubicBezTo>
                      <a:pt x="15386" y="7808"/>
                      <a:pt x="15187" y="7909"/>
                      <a:pt x="15149" y="7927"/>
                    </a:cubicBezTo>
                    <a:cubicBezTo>
                      <a:pt x="14829" y="8080"/>
                      <a:pt x="14692" y="8465"/>
                      <a:pt x="14842" y="8787"/>
                    </a:cubicBezTo>
                    <a:cubicBezTo>
                      <a:pt x="14952" y="9021"/>
                      <a:pt x="15183" y="9159"/>
                      <a:pt x="15425" y="9159"/>
                    </a:cubicBezTo>
                    <a:cubicBezTo>
                      <a:pt x="15515" y="9159"/>
                      <a:pt x="15608" y="9138"/>
                      <a:pt x="15698" y="9096"/>
                    </a:cubicBezTo>
                    <a:cubicBezTo>
                      <a:pt x="15903" y="8999"/>
                      <a:pt x="16125" y="8881"/>
                      <a:pt x="16356" y="8743"/>
                    </a:cubicBezTo>
                    <a:cubicBezTo>
                      <a:pt x="16460" y="9377"/>
                      <a:pt x="16209" y="10045"/>
                      <a:pt x="15651" y="10439"/>
                    </a:cubicBezTo>
                    <a:close/>
                    <a:moveTo>
                      <a:pt x="20298" y="434"/>
                    </a:moveTo>
                    <a:cubicBezTo>
                      <a:pt x="20181" y="97"/>
                      <a:pt x="19814" y="-81"/>
                      <a:pt x="19481" y="36"/>
                    </a:cubicBezTo>
                    <a:cubicBezTo>
                      <a:pt x="19146" y="153"/>
                      <a:pt x="18970" y="523"/>
                      <a:pt x="19086" y="859"/>
                    </a:cubicBezTo>
                    <a:cubicBezTo>
                      <a:pt x="20075" y="3715"/>
                      <a:pt x="18112" y="5846"/>
                      <a:pt x="16617" y="6988"/>
                    </a:cubicBezTo>
                    <a:lnTo>
                      <a:pt x="16012" y="6118"/>
                    </a:lnTo>
                    <a:cubicBezTo>
                      <a:pt x="15810" y="5827"/>
                      <a:pt x="15355" y="5583"/>
                      <a:pt x="15003" y="5578"/>
                    </a:cubicBezTo>
                    <a:lnTo>
                      <a:pt x="11612" y="5594"/>
                    </a:lnTo>
                    <a:cubicBezTo>
                      <a:pt x="11260" y="5588"/>
                      <a:pt x="10735" y="5751"/>
                      <a:pt x="10445" y="5955"/>
                    </a:cubicBezTo>
                    <a:lnTo>
                      <a:pt x="457" y="13000"/>
                    </a:lnTo>
                    <a:cubicBezTo>
                      <a:pt x="-27" y="13341"/>
                      <a:pt x="-145" y="14013"/>
                      <a:pt x="194" y="14500"/>
                    </a:cubicBezTo>
                    <a:lnTo>
                      <a:pt x="4734" y="21032"/>
                    </a:lnTo>
                    <a:cubicBezTo>
                      <a:pt x="5073" y="21519"/>
                      <a:pt x="5618" y="21461"/>
                      <a:pt x="6101" y="21120"/>
                    </a:cubicBezTo>
                    <a:lnTo>
                      <a:pt x="16090" y="14075"/>
                    </a:lnTo>
                    <a:cubicBezTo>
                      <a:pt x="16378" y="13870"/>
                      <a:pt x="16709" y="13429"/>
                      <a:pt x="16826" y="13093"/>
                    </a:cubicBezTo>
                    <a:lnTo>
                      <a:pt x="17888" y="9729"/>
                    </a:lnTo>
                    <a:cubicBezTo>
                      <a:pt x="18003" y="9393"/>
                      <a:pt x="17932" y="8880"/>
                      <a:pt x="17730" y="8589"/>
                    </a:cubicBezTo>
                    <a:lnTo>
                      <a:pt x="17361" y="8058"/>
                    </a:lnTo>
                    <a:cubicBezTo>
                      <a:pt x="19371" y="6513"/>
                      <a:pt x="21455" y="3778"/>
                      <a:pt x="20298" y="43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940798" y="3550457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a typeface="微软雅黑" panose="020B0503020204020204" pitchFamily="34" charset="-122"/>
                  </a:rPr>
                  <a:t>进程管理功能</a:t>
                </a: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9179189" y="2520499"/>
            <a:ext cx="2263151" cy="1721727"/>
            <a:chOff x="8870969" y="2520499"/>
            <a:chExt cx="2263151" cy="1721727"/>
          </a:xfrm>
        </p:grpSpPr>
        <p:grpSp>
          <p:nvGrpSpPr>
            <p:cNvPr id="17" name="组合 16"/>
            <p:cNvGrpSpPr/>
            <p:nvPr/>
          </p:nvGrpSpPr>
          <p:grpSpPr>
            <a:xfrm>
              <a:off x="8870969" y="3224663"/>
              <a:ext cx="2193707" cy="307777"/>
              <a:chOff x="875420" y="4136081"/>
              <a:chExt cx="2193707" cy="307777"/>
            </a:xfrm>
          </p:grpSpPr>
          <p:sp>
            <p:nvSpPr>
              <p:cNvPr id="32" name="任意多边形 63"/>
              <p:cNvSpPr/>
              <p:nvPr/>
            </p:nvSpPr>
            <p:spPr>
              <a:xfrm>
                <a:off x="875420" y="4147203"/>
                <a:ext cx="218144" cy="20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71496" y="4136081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ea typeface="微软雅黑" panose="020B0503020204020204" pitchFamily="34" charset="-122"/>
                  </a:rPr>
                  <a:t>文件管理功能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870969" y="2520499"/>
              <a:ext cx="2263151" cy="307777"/>
              <a:chOff x="5924032" y="3269562"/>
              <a:chExt cx="2263151" cy="307777"/>
            </a:xfrm>
          </p:grpSpPr>
          <p:sp>
            <p:nvSpPr>
              <p:cNvPr id="28" name="任意多边形 94"/>
              <p:cNvSpPr/>
              <p:nvPr/>
            </p:nvSpPr>
            <p:spPr>
              <a:xfrm>
                <a:off x="5924032" y="3311014"/>
                <a:ext cx="269643" cy="167720"/>
              </a:xfrm>
              <a:custGeom>
                <a:avLst/>
                <a:gdLst>
                  <a:gd name="connsiteX0" fmla="*/ 308536 w 331788"/>
                  <a:gd name="connsiteY0" fmla="*/ 66675 h 206375"/>
                  <a:gd name="connsiteX1" fmla="*/ 314995 w 331788"/>
                  <a:gd name="connsiteY1" fmla="*/ 66675 h 206375"/>
                  <a:gd name="connsiteX2" fmla="*/ 331788 w 331788"/>
                  <a:gd name="connsiteY2" fmla="*/ 83491 h 206375"/>
                  <a:gd name="connsiteX3" fmla="*/ 331788 w 331788"/>
                  <a:gd name="connsiteY3" fmla="*/ 189559 h 206375"/>
                  <a:gd name="connsiteX4" fmla="*/ 314995 w 331788"/>
                  <a:gd name="connsiteY4" fmla="*/ 206375 h 206375"/>
                  <a:gd name="connsiteX5" fmla="*/ 85056 w 331788"/>
                  <a:gd name="connsiteY5" fmla="*/ 206375 h 206375"/>
                  <a:gd name="connsiteX6" fmla="*/ 68263 w 331788"/>
                  <a:gd name="connsiteY6" fmla="*/ 189559 h 206375"/>
                  <a:gd name="connsiteX7" fmla="*/ 68263 w 331788"/>
                  <a:gd name="connsiteY7" fmla="*/ 183092 h 206375"/>
                  <a:gd name="connsiteX8" fmla="*/ 281408 w 331788"/>
                  <a:gd name="connsiteY8" fmla="*/ 183092 h 206375"/>
                  <a:gd name="connsiteX9" fmla="*/ 308536 w 331788"/>
                  <a:gd name="connsiteY9" fmla="*/ 155928 h 206375"/>
                  <a:gd name="connsiteX10" fmla="*/ 308536 w 331788"/>
                  <a:gd name="connsiteY10" fmla="*/ 66675 h 206375"/>
                  <a:gd name="connsiteX11" fmla="*/ 275059 w 331788"/>
                  <a:gd name="connsiteY11" fmla="*/ 33338 h 206375"/>
                  <a:gd name="connsiteX12" fmla="*/ 281557 w 331788"/>
                  <a:gd name="connsiteY12" fmla="*/ 33338 h 206375"/>
                  <a:gd name="connsiteX13" fmla="*/ 298451 w 331788"/>
                  <a:gd name="connsiteY13" fmla="*/ 50154 h 206375"/>
                  <a:gd name="connsiteX14" fmla="*/ 298451 w 331788"/>
                  <a:gd name="connsiteY14" fmla="*/ 156222 h 206375"/>
                  <a:gd name="connsiteX15" fmla="*/ 281557 w 331788"/>
                  <a:gd name="connsiteY15" fmla="*/ 173038 h 206375"/>
                  <a:gd name="connsiteX16" fmla="*/ 50232 w 331788"/>
                  <a:gd name="connsiteY16" fmla="*/ 173038 h 206375"/>
                  <a:gd name="connsiteX17" fmla="*/ 33338 w 331788"/>
                  <a:gd name="connsiteY17" fmla="*/ 156222 h 206375"/>
                  <a:gd name="connsiteX18" fmla="*/ 33338 w 331788"/>
                  <a:gd name="connsiteY18" fmla="*/ 149755 h 206375"/>
                  <a:gd name="connsiteX19" fmla="*/ 247768 w 331788"/>
                  <a:gd name="connsiteY19" fmla="*/ 149755 h 206375"/>
                  <a:gd name="connsiteX20" fmla="*/ 275059 w 331788"/>
                  <a:gd name="connsiteY20" fmla="*/ 122591 h 206375"/>
                  <a:gd name="connsiteX21" fmla="*/ 275059 w 331788"/>
                  <a:gd name="connsiteY21" fmla="*/ 33338 h 206375"/>
                  <a:gd name="connsiteX22" fmla="*/ 99109 w 331788"/>
                  <a:gd name="connsiteY22" fmla="*/ 21630 h 206375"/>
                  <a:gd name="connsiteX23" fmla="*/ 97823 w 331788"/>
                  <a:gd name="connsiteY23" fmla="*/ 22920 h 206375"/>
                  <a:gd name="connsiteX24" fmla="*/ 95250 w 331788"/>
                  <a:gd name="connsiteY24" fmla="*/ 28079 h 206375"/>
                  <a:gd name="connsiteX25" fmla="*/ 96536 w 331788"/>
                  <a:gd name="connsiteY25" fmla="*/ 31949 h 206375"/>
                  <a:gd name="connsiteX26" fmla="*/ 97823 w 331788"/>
                  <a:gd name="connsiteY26" fmla="*/ 33238 h 206375"/>
                  <a:gd name="connsiteX27" fmla="*/ 118406 w 331788"/>
                  <a:gd name="connsiteY27" fmla="*/ 66775 h 206375"/>
                  <a:gd name="connsiteX28" fmla="*/ 119692 w 331788"/>
                  <a:gd name="connsiteY28" fmla="*/ 68064 h 206375"/>
                  <a:gd name="connsiteX29" fmla="*/ 111974 w 331788"/>
                  <a:gd name="connsiteY29" fmla="*/ 68064 h 206375"/>
                  <a:gd name="connsiteX30" fmla="*/ 104255 w 331788"/>
                  <a:gd name="connsiteY30" fmla="*/ 75804 h 206375"/>
                  <a:gd name="connsiteX31" fmla="*/ 111974 w 331788"/>
                  <a:gd name="connsiteY31" fmla="*/ 83543 h 206375"/>
                  <a:gd name="connsiteX32" fmla="*/ 124838 w 331788"/>
                  <a:gd name="connsiteY32" fmla="*/ 83543 h 206375"/>
                  <a:gd name="connsiteX33" fmla="*/ 124838 w 331788"/>
                  <a:gd name="connsiteY33" fmla="*/ 89992 h 206375"/>
                  <a:gd name="connsiteX34" fmla="*/ 111974 w 331788"/>
                  <a:gd name="connsiteY34" fmla="*/ 89992 h 206375"/>
                  <a:gd name="connsiteX35" fmla="*/ 104255 w 331788"/>
                  <a:gd name="connsiteY35" fmla="*/ 97731 h 206375"/>
                  <a:gd name="connsiteX36" fmla="*/ 111974 w 331788"/>
                  <a:gd name="connsiteY36" fmla="*/ 105470 h 206375"/>
                  <a:gd name="connsiteX37" fmla="*/ 124838 w 331788"/>
                  <a:gd name="connsiteY37" fmla="*/ 105470 h 206375"/>
                  <a:gd name="connsiteX38" fmla="*/ 124838 w 331788"/>
                  <a:gd name="connsiteY38" fmla="*/ 114499 h 206375"/>
                  <a:gd name="connsiteX39" fmla="*/ 132557 w 331788"/>
                  <a:gd name="connsiteY39" fmla="*/ 122238 h 206375"/>
                  <a:gd name="connsiteX40" fmla="*/ 140275 w 331788"/>
                  <a:gd name="connsiteY40" fmla="*/ 114499 h 206375"/>
                  <a:gd name="connsiteX41" fmla="*/ 140275 w 331788"/>
                  <a:gd name="connsiteY41" fmla="*/ 105470 h 206375"/>
                  <a:gd name="connsiteX42" fmla="*/ 153139 w 331788"/>
                  <a:gd name="connsiteY42" fmla="*/ 105470 h 206375"/>
                  <a:gd name="connsiteX43" fmla="*/ 160858 w 331788"/>
                  <a:gd name="connsiteY43" fmla="*/ 97731 h 206375"/>
                  <a:gd name="connsiteX44" fmla="*/ 153139 w 331788"/>
                  <a:gd name="connsiteY44" fmla="*/ 89992 h 206375"/>
                  <a:gd name="connsiteX45" fmla="*/ 140275 w 331788"/>
                  <a:gd name="connsiteY45" fmla="*/ 89992 h 206375"/>
                  <a:gd name="connsiteX46" fmla="*/ 140275 w 331788"/>
                  <a:gd name="connsiteY46" fmla="*/ 83543 h 206375"/>
                  <a:gd name="connsiteX47" fmla="*/ 153139 w 331788"/>
                  <a:gd name="connsiteY47" fmla="*/ 83543 h 206375"/>
                  <a:gd name="connsiteX48" fmla="*/ 160858 w 331788"/>
                  <a:gd name="connsiteY48" fmla="*/ 75804 h 206375"/>
                  <a:gd name="connsiteX49" fmla="*/ 153139 w 331788"/>
                  <a:gd name="connsiteY49" fmla="*/ 68064 h 206375"/>
                  <a:gd name="connsiteX50" fmla="*/ 145421 w 331788"/>
                  <a:gd name="connsiteY50" fmla="*/ 68064 h 206375"/>
                  <a:gd name="connsiteX51" fmla="*/ 146707 w 331788"/>
                  <a:gd name="connsiteY51" fmla="*/ 66775 h 206375"/>
                  <a:gd name="connsiteX52" fmla="*/ 168577 w 331788"/>
                  <a:gd name="connsiteY52" fmla="*/ 33238 h 206375"/>
                  <a:gd name="connsiteX53" fmla="*/ 168577 w 331788"/>
                  <a:gd name="connsiteY53" fmla="*/ 31949 h 206375"/>
                  <a:gd name="connsiteX54" fmla="*/ 169863 w 331788"/>
                  <a:gd name="connsiteY54" fmla="*/ 28079 h 206375"/>
                  <a:gd name="connsiteX55" fmla="*/ 168577 w 331788"/>
                  <a:gd name="connsiteY55" fmla="*/ 22920 h 206375"/>
                  <a:gd name="connsiteX56" fmla="*/ 166004 w 331788"/>
                  <a:gd name="connsiteY56" fmla="*/ 21630 h 206375"/>
                  <a:gd name="connsiteX57" fmla="*/ 156999 w 331788"/>
                  <a:gd name="connsiteY57" fmla="*/ 22920 h 206375"/>
                  <a:gd name="connsiteX58" fmla="*/ 155712 w 331788"/>
                  <a:gd name="connsiteY58" fmla="*/ 22920 h 206375"/>
                  <a:gd name="connsiteX59" fmla="*/ 153139 w 331788"/>
                  <a:gd name="connsiteY59" fmla="*/ 28079 h 206375"/>
                  <a:gd name="connsiteX60" fmla="*/ 150567 w 331788"/>
                  <a:gd name="connsiteY60" fmla="*/ 33238 h 206375"/>
                  <a:gd name="connsiteX61" fmla="*/ 132557 w 331788"/>
                  <a:gd name="connsiteY61" fmla="*/ 60325 h 206375"/>
                  <a:gd name="connsiteX62" fmla="*/ 115833 w 331788"/>
                  <a:gd name="connsiteY62" fmla="*/ 33238 h 206375"/>
                  <a:gd name="connsiteX63" fmla="*/ 111974 w 331788"/>
                  <a:gd name="connsiteY63" fmla="*/ 28079 h 206375"/>
                  <a:gd name="connsiteX64" fmla="*/ 109401 w 331788"/>
                  <a:gd name="connsiteY64" fmla="*/ 22920 h 206375"/>
                  <a:gd name="connsiteX65" fmla="*/ 99109 w 331788"/>
                  <a:gd name="connsiteY65" fmla="*/ 21630 h 206375"/>
                  <a:gd name="connsiteX66" fmla="*/ 16894 w 331788"/>
                  <a:gd name="connsiteY66" fmla="*/ 0 h 206375"/>
                  <a:gd name="connsiteX67" fmla="*/ 248219 w 331788"/>
                  <a:gd name="connsiteY67" fmla="*/ 0 h 206375"/>
                  <a:gd name="connsiteX68" fmla="*/ 265113 w 331788"/>
                  <a:gd name="connsiteY68" fmla="*/ 16816 h 206375"/>
                  <a:gd name="connsiteX69" fmla="*/ 265113 w 331788"/>
                  <a:gd name="connsiteY69" fmla="*/ 122884 h 206375"/>
                  <a:gd name="connsiteX70" fmla="*/ 248219 w 331788"/>
                  <a:gd name="connsiteY70" fmla="*/ 139700 h 206375"/>
                  <a:gd name="connsiteX71" fmla="*/ 23392 w 331788"/>
                  <a:gd name="connsiteY71" fmla="*/ 139700 h 206375"/>
                  <a:gd name="connsiteX72" fmla="*/ 16894 w 331788"/>
                  <a:gd name="connsiteY72" fmla="*/ 139700 h 206375"/>
                  <a:gd name="connsiteX73" fmla="*/ 0 w 331788"/>
                  <a:gd name="connsiteY73" fmla="*/ 122884 h 206375"/>
                  <a:gd name="connsiteX74" fmla="*/ 0 w 331788"/>
                  <a:gd name="connsiteY74" fmla="*/ 16816 h 206375"/>
                  <a:gd name="connsiteX75" fmla="*/ 16894 w 331788"/>
                  <a:gd name="connsiteY75" fmla="*/ 0 h 20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31788" h="206375">
                    <a:moveTo>
                      <a:pt x="308536" y="66675"/>
                    </a:moveTo>
                    <a:cubicBezTo>
                      <a:pt x="308536" y="66675"/>
                      <a:pt x="308536" y="66675"/>
                      <a:pt x="314995" y="66675"/>
                    </a:cubicBezTo>
                    <a:cubicBezTo>
                      <a:pt x="324037" y="66675"/>
                      <a:pt x="331788" y="73143"/>
                      <a:pt x="331788" y="83491"/>
                    </a:cubicBezTo>
                    <a:cubicBezTo>
                      <a:pt x="331788" y="83491"/>
                      <a:pt x="331788" y="83491"/>
                      <a:pt x="331788" y="189559"/>
                    </a:cubicBezTo>
                    <a:cubicBezTo>
                      <a:pt x="331788" y="198614"/>
                      <a:pt x="324037" y="206375"/>
                      <a:pt x="314995" y="206375"/>
                    </a:cubicBezTo>
                    <a:cubicBezTo>
                      <a:pt x="314995" y="206375"/>
                      <a:pt x="314995" y="206375"/>
                      <a:pt x="85056" y="206375"/>
                    </a:cubicBezTo>
                    <a:cubicBezTo>
                      <a:pt x="76014" y="206375"/>
                      <a:pt x="68263" y="198614"/>
                      <a:pt x="68263" y="189559"/>
                    </a:cubicBezTo>
                    <a:cubicBezTo>
                      <a:pt x="68263" y="189559"/>
                      <a:pt x="68263" y="189559"/>
                      <a:pt x="68263" y="183092"/>
                    </a:cubicBezTo>
                    <a:cubicBezTo>
                      <a:pt x="68263" y="183092"/>
                      <a:pt x="68263" y="183092"/>
                      <a:pt x="281408" y="183092"/>
                    </a:cubicBezTo>
                    <a:cubicBezTo>
                      <a:pt x="296910" y="183092"/>
                      <a:pt x="308536" y="171450"/>
                      <a:pt x="308536" y="155928"/>
                    </a:cubicBezTo>
                    <a:cubicBezTo>
                      <a:pt x="308536" y="155928"/>
                      <a:pt x="308536" y="155928"/>
                      <a:pt x="308536" y="66675"/>
                    </a:cubicBezTo>
                    <a:close/>
                    <a:moveTo>
                      <a:pt x="275059" y="33338"/>
                    </a:moveTo>
                    <a:cubicBezTo>
                      <a:pt x="275059" y="33338"/>
                      <a:pt x="275059" y="33338"/>
                      <a:pt x="281557" y="33338"/>
                    </a:cubicBezTo>
                    <a:cubicBezTo>
                      <a:pt x="290654" y="33338"/>
                      <a:pt x="298451" y="41099"/>
                      <a:pt x="298451" y="50154"/>
                    </a:cubicBezTo>
                    <a:cubicBezTo>
                      <a:pt x="298451" y="50154"/>
                      <a:pt x="298451" y="50154"/>
                      <a:pt x="298451" y="156222"/>
                    </a:cubicBezTo>
                    <a:cubicBezTo>
                      <a:pt x="298451" y="165277"/>
                      <a:pt x="290654" y="173038"/>
                      <a:pt x="281557" y="173038"/>
                    </a:cubicBezTo>
                    <a:cubicBezTo>
                      <a:pt x="281557" y="173038"/>
                      <a:pt x="281557" y="173038"/>
                      <a:pt x="50232" y="173038"/>
                    </a:cubicBezTo>
                    <a:cubicBezTo>
                      <a:pt x="41135" y="173038"/>
                      <a:pt x="33338" y="165277"/>
                      <a:pt x="33338" y="156222"/>
                    </a:cubicBezTo>
                    <a:cubicBezTo>
                      <a:pt x="33338" y="156222"/>
                      <a:pt x="33338" y="156222"/>
                      <a:pt x="33338" y="149755"/>
                    </a:cubicBezTo>
                    <a:cubicBezTo>
                      <a:pt x="33338" y="149755"/>
                      <a:pt x="33338" y="149755"/>
                      <a:pt x="247768" y="149755"/>
                    </a:cubicBezTo>
                    <a:cubicBezTo>
                      <a:pt x="263363" y="149755"/>
                      <a:pt x="275059" y="138113"/>
                      <a:pt x="275059" y="122591"/>
                    </a:cubicBezTo>
                    <a:cubicBezTo>
                      <a:pt x="275059" y="122591"/>
                      <a:pt x="275059" y="122591"/>
                      <a:pt x="275059" y="33338"/>
                    </a:cubicBezTo>
                    <a:close/>
                    <a:moveTo>
                      <a:pt x="99109" y="21630"/>
                    </a:moveTo>
                    <a:cubicBezTo>
                      <a:pt x="97823" y="21630"/>
                      <a:pt x="97823" y="21630"/>
                      <a:pt x="97823" y="22920"/>
                    </a:cubicBezTo>
                    <a:cubicBezTo>
                      <a:pt x="96536" y="24210"/>
                      <a:pt x="95250" y="25499"/>
                      <a:pt x="95250" y="28079"/>
                    </a:cubicBezTo>
                    <a:cubicBezTo>
                      <a:pt x="95250" y="29369"/>
                      <a:pt x="96536" y="30659"/>
                      <a:pt x="96536" y="31949"/>
                    </a:cubicBezTo>
                    <a:cubicBezTo>
                      <a:pt x="96536" y="31949"/>
                      <a:pt x="96536" y="31949"/>
                      <a:pt x="97823" y="33238"/>
                    </a:cubicBezTo>
                    <a:cubicBezTo>
                      <a:pt x="97823" y="33238"/>
                      <a:pt x="97823" y="33238"/>
                      <a:pt x="118406" y="66775"/>
                    </a:cubicBezTo>
                    <a:cubicBezTo>
                      <a:pt x="118406" y="66775"/>
                      <a:pt x="118406" y="66775"/>
                      <a:pt x="119692" y="68064"/>
                    </a:cubicBezTo>
                    <a:cubicBezTo>
                      <a:pt x="119692" y="68064"/>
                      <a:pt x="119692" y="68064"/>
                      <a:pt x="111974" y="68064"/>
                    </a:cubicBezTo>
                    <a:cubicBezTo>
                      <a:pt x="108114" y="68064"/>
                      <a:pt x="104255" y="71934"/>
                      <a:pt x="104255" y="75804"/>
                    </a:cubicBezTo>
                    <a:cubicBezTo>
                      <a:pt x="104255" y="79673"/>
                      <a:pt x="108114" y="83543"/>
                      <a:pt x="111974" y="83543"/>
                    </a:cubicBezTo>
                    <a:cubicBezTo>
                      <a:pt x="111974" y="83543"/>
                      <a:pt x="111974" y="83543"/>
                      <a:pt x="124838" y="83543"/>
                    </a:cubicBezTo>
                    <a:cubicBezTo>
                      <a:pt x="124838" y="83543"/>
                      <a:pt x="124838" y="83543"/>
                      <a:pt x="124838" y="89992"/>
                    </a:cubicBezTo>
                    <a:cubicBezTo>
                      <a:pt x="124838" y="89992"/>
                      <a:pt x="124838" y="89992"/>
                      <a:pt x="111974" y="89992"/>
                    </a:cubicBezTo>
                    <a:cubicBezTo>
                      <a:pt x="108114" y="89992"/>
                      <a:pt x="104255" y="93861"/>
                      <a:pt x="104255" y="97731"/>
                    </a:cubicBezTo>
                    <a:cubicBezTo>
                      <a:pt x="104255" y="101601"/>
                      <a:pt x="108114" y="105470"/>
                      <a:pt x="111974" y="105470"/>
                    </a:cubicBezTo>
                    <a:cubicBezTo>
                      <a:pt x="111974" y="105470"/>
                      <a:pt x="111974" y="105470"/>
                      <a:pt x="124838" y="105470"/>
                    </a:cubicBezTo>
                    <a:cubicBezTo>
                      <a:pt x="124838" y="105470"/>
                      <a:pt x="124838" y="105470"/>
                      <a:pt x="124838" y="114499"/>
                    </a:cubicBezTo>
                    <a:cubicBezTo>
                      <a:pt x="124838" y="119658"/>
                      <a:pt x="128697" y="122238"/>
                      <a:pt x="132557" y="122238"/>
                    </a:cubicBezTo>
                    <a:cubicBezTo>
                      <a:pt x="136416" y="122238"/>
                      <a:pt x="140275" y="119658"/>
                      <a:pt x="140275" y="114499"/>
                    </a:cubicBezTo>
                    <a:cubicBezTo>
                      <a:pt x="140275" y="114499"/>
                      <a:pt x="140275" y="114499"/>
                      <a:pt x="140275" y="105470"/>
                    </a:cubicBezTo>
                    <a:cubicBezTo>
                      <a:pt x="140275" y="105470"/>
                      <a:pt x="140275" y="105470"/>
                      <a:pt x="153139" y="105470"/>
                    </a:cubicBezTo>
                    <a:cubicBezTo>
                      <a:pt x="158285" y="105470"/>
                      <a:pt x="160858" y="101601"/>
                      <a:pt x="160858" y="97731"/>
                    </a:cubicBezTo>
                    <a:cubicBezTo>
                      <a:pt x="160858" y="93861"/>
                      <a:pt x="158285" y="89992"/>
                      <a:pt x="153139" y="89992"/>
                    </a:cubicBezTo>
                    <a:cubicBezTo>
                      <a:pt x="153139" y="89992"/>
                      <a:pt x="153139" y="89992"/>
                      <a:pt x="140275" y="89992"/>
                    </a:cubicBezTo>
                    <a:cubicBezTo>
                      <a:pt x="140275" y="89992"/>
                      <a:pt x="140275" y="89992"/>
                      <a:pt x="140275" y="83543"/>
                    </a:cubicBezTo>
                    <a:cubicBezTo>
                      <a:pt x="140275" y="83543"/>
                      <a:pt x="140275" y="83543"/>
                      <a:pt x="153139" y="83543"/>
                    </a:cubicBezTo>
                    <a:cubicBezTo>
                      <a:pt x="158285" y="83543"/>
                      <a:pt x="160858" y="79673"/>
                      <a:pt x="160858" y="75804"/>
                    </a:cubicBezTo>
                    <a:cubicBezTo>
                      <a:pt x="160858" y="71934"/>
                      <a:pt x="158285" y="68064"/>
                      <a:pt x="153139" y="68064"/>
                    </a:cubicBezTo>
                    <a:cubicBezTo>
                      <a:pt x="153139" y="68064"/>
                      <a:pt x="153139" y="68064"/>
                      <a:pt x="145421" y="68064"/>
                    </a:cubicBezTo>
                    <a:cubicBezTo>
                      <a:pt x="145421" y="68064"/>
                      <a:pt x="145421" y="68064"/>
                      <a:pt x="146707" y="66775"/>
                    </a:cubicBezTo>
                    <a:cubicBezTo>
                      <a:pt x="146707" y="66775"/>
                      <a:pt x="146707" y="66775"/>
                      <a:pt x="168577" y="33238"/>
                    </a:cubicBezTo>
                    <a:cubicBezTo>
                      <a:pt x="168577" y="33238"/>
                      <a:pt x="168577" y="33238"/>
                      <a:pt x="168577" y="31949"/>
                    </a:cubicBezTo>
                    <a:cubicBezTo>
                      <a:pt x="169863" y="30659"/>
                      <a:pt x="169863" y="29369"/>
                      <a:pt x="169863" y="28079"/>
                    </a:cubicBezTo>
                    <a:cubicBezTo>
                      <a:pt x="169863" y="25499"/>
                      <a:pt x="169863" y="24210"/>
                      <a:pt x="168577" y="22920"/>
                    </a:cubicBezTo>
                    <a:cubicBezTo>
                      <a:pt x="167290" y="21630"/>
                      <a:pt x="167290" y="21630"/>
                      <a:pt x="166004" y="21630"/>
                    </a:cubicBezTo>
                    <a:cubicBezTo>
                      <a:pt x="163431" y="19050"/>
                      <a:pt x="159572" y="20340"/>
                      <a:pt x="156999" y="22920"/>
                    </a:cubicBezTo>
                    <a:cubicBezTo>
                      <a:pt x="156999" y="22920"/>
                      <a:pt x="155712" y="22920"/>
                      <a:pt x="155712" y="22920"/>
                    </a:cubicBezTo>
                    <a:cubicBezTo>
                      <a:pt x="155712" y="22920"/>
                      <a:pt x="155712" y="22920"/>
                      <a:pt x="153139" y="28079"/>
                    </a:cubicBezTo>
                    <a:cubicBezTo>
                      <a:pt x="153139" y="28079"/>
                      <a:pt x="153139" y="28079"/>
                      <a:pt x="150567" y="33238"/>
                    </a:cubicBezTo>
                    <a:cubicBezTo>
                      <a:pt x="150567" y="33238"/>
                      <a:pt x="150567" y="33238"/>
                      <a:pt x="132557" y="60325"/>
                    </a:cubicBezTo>
                    <a:cubicBezTo>
                      <a:pt x="132557" y="60325"/>
                      <a:pt x="132557" y="60325"/>
                      <a:pt x="115833" y="33238"/>
                    </a:cubicBezTo>
                    <a:cubicBezTo>
                      <a:pt x="115833" y="33238"/>
                      <a:pt x="115833" y="33238"/>
                      <a:pt x="111974" y="28079"/>
                    </a:cubicBezTo>
                    <a:cubicBezTo>
                      <a:pt x="111974" y="28079"/>
                      <a:pt x="111974" y="28079"/>
                      <a:pt x="109401" y="22920"/>
                    </a:cubicBezTo>
                    <a:cubicBezTo>
                      <a:pt x="106828" y="20340"/>
                      <a:pt x="101682" y="19050"/>
                      <a:pt x="99109" y="21630"/>
                    </a:cubicBezTo>
                    <a:close/>
                    <a:moveTo>
                      <a:pt x="16894" y="0"/>
                    </a:moveTo>
                    <a:cubicBezTo>
                      <a:pt x="16894" y="0"/>
                      <a:pt x="16894" y="0"/>
                      <a:pt x="248219" y="0"/>
                    </a:cubicBezTo>
                    <a:cubicBezTo>
                      <a:pt x="257316" y="0"/>
                      <a:pt x="265113" y="7761"/>
                      <a:pt x="265113" y="16816"/>
                    </a:cubicBezTo>
                    <a:cubicBezTo>
                      <a:pt x="265113" y="16816"/>
                      <a:pt x="265113" y="16816"/>
                      <a:pt x="265113" y="122884"/>
                    </a:cubicBezTo>
                    <a:cubicBezTo>
                      <a:pt x="265113" y="133233"/>
                      <a:pt x="257316" y="139700"/>
                      <a:pt x="248219" y="139700"/>
                    </a:cubicBezTo>
                    <a:cubicBezTo>
                      <a:pt x="248219" y="139700"/>
                      <a:pt x="248219" y="139700"/>
                      <a:pt x="23392" y="139700"/>
                    </a:cubicBezTo>
                    <a:lnTo>
                      <a:pt x="16894" y="139700"/>
                    </a:lnTo>
                    <a:cubicBezTo>
                      <a:pt x="7797" y="139700"/>
                      <a:pt x="0" y="133233"/>
                      <a:pt x="0" y="122884"/>
                    </a:cubicBezTo>
                    <a:cubicBezTo>
                      <a:pt x="0" y="122884"/>
                      <a:pt x="0" y="122884"/>
                      <a:pt x="0" y="16816"/>
                    </a:cubicBezTo>
                    <a:cubicBezTo>
                      <a:pt x="0" y="7761"/>
                      <a:pt x="7797" y="0"/>
                      <a:pt x="16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489552" y="3269562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5"/>
                    </a:solidFill>
                    <a:ea typeface="微软雅黑" panose="020B0503020204020204" pitchFamily="34" charset="-122"/>
                  </a:rPr>
                  <a:t>清屏功能</a:t>
                </a: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870969" y="3932636"/>
              <a:ext cx="2241401" cy="309590"/>
              <a:chOff x="5945782" y="3544405"/>
              <a:chExt cx="2241401" cy="309590"/>
            </a:xfrm>
          </p:grpSpPr>
          <p:sp>
            <p:nvSpPr>
              <p:cNvPr id="20" name="任意多边形 104"/>
              <p:cNvSpPr/>
              <p:nvPr/>
            </p:nvSpPr>
            <p:spPr>
              <a:xfrm>
                <a:off x="5945782" y="3544405"/>
                <a:ext cx="226145" cy="227232"/>
              </a:xfrm>
              <a:custGeom>
                <a:avLst/>
                <a:gdLst>
                  <a:gd name="connsiteX0" fmla="*/ 255588 w 330201"/>
                  <a:gd name="connsiteY0" fmla="*/ 107950 h 331788"/>
                  <a:gd name="connsiteX1" fmla="*/ 255588 w 330201"/>
                  <a:gd name="connsiteY1" fmla="*/ 179388 h 331788"/>
                  <a:gd name="connsiteX2" fmla="*/ 311151 w 330201"/>
                  <a:gd name="connsiteY2" fmla="*/ 179388 h 331788"/>
                  <a:gd name="connsiteX3" fmla="*/ 311151 w 330201"/>
                  <a:gd name="connsiteY3" fmla="*/ 107950 h 331788"/>
                  <a:gd name="connsiteX4" fmla="*/ 19050 w 330201"/>
                  <a:gd name="connsiteY4" fmla="*/ 101600 h 331788"/>
                  <a:gd name="connsiteX5" fmla="*/ 19050 w 330201"/>
                  <a:gd name="connsiteY5" fmla="*/ 196850 h 331788"/>
                  <a:gd name="connsiteX6" fmla="*/ 74613 w 330201"/>
                  <a:gd name="connsiteY6" fmla="*/ 196850 h 331788"/>
                  <a:gd name="connsiteX7" fmla="*/ 74613 w 330201"/>
                  <a:gd name="connsiteY7" fmla="*/ 101600 h 331788"/>
                  <a:gd name="connsiteX8" fmla="*/ 236538 w 330201"/>
                  <a:gd name="connsiteY8" fmla="*/ 87313 h 331788"/>
                  <a:gd name="connsiteX9" fmla="*/ 330201 w 330201"/>
                  <a:gd name="connsiteY9" fmla="*/ 87313 h 331788"/>
                  <a:gd name="connsiteX10" fmla="*/ 330201 w 330201"/>
                  <a:gd name="connsiteY10" fmla="*/ 331788 h 331788"/>
                  <a:gd name="connsiteX11" fmla="*/ 236538 w 330201"/>
                  <a:gd name="connsiteY11" fmla="*/ 331788 h 331788"/>
                  <a:gd name="connsiteX12" fmla="*/ 0 w 330201"/>
                  <a:gd name="connsiteY12" fmla="*/ 80963 h 331788"/>
                  <a:gd name="connsiteX13" fmla="*/ 93663 w 330201"/>
                  <a:gd name="connsiteY13" fmla="*/ 80963 h 331788"/>
                  <a:gd name="connsiteX14" fmla="*/ 93663 w 330201"/>
                  <a:gd name="connsiteY14" fmla="*/ 331788 h 331788"/>
                  <a:gd name="connsiteX15" fmla="*/ 0 w 330201"/>
                  <a:gd name="connsiteY15" fmla="*/ 331788 h 331788"/>
                  <a:gd name="connsiteX16" fmla="*/ 136525 w 330201"/>
                  <a:gd name="connsiteY16" fmla="*/ 19050 h 331788"/>
                  <a:gd name="connsiteX17" fmla="*/ 136525 w 330201"/>
                  <a:gd name="connsiteY17" fmla="*/ 144463 h 331788"/>
                  <a:gd name="connsiteX18" fmla="*/ 193675 w 330201"/>
                  <a:gd name="connsiteY18" fmla="*/ 144463 h 331788"/>
                  <a:gd name="connsiteX19" fmla="*/ 193675 w 330201"/>
                  <a:gd name="connsiteY19" fmla="*/ 19050 h 331788"/>
                  <a:gd name="connsiteX20" fmla="*/ 119063 w 330201"/>
                  <a:gd name="connsiteY20" fmla="*/ 0 h 331788"/>
                  <a:gd name="connsiteX21" fmla="*/ 211138 w 330201"/>
                  <a:gd name="connsiteY21" fmla="*/ 0 h 331788"/>
                  <a:gd name="connsiteX22" fmla="*/ 211138 w 330201"/>
                  <a:gd name="connsiteY22" fmla="*/ 331788 h 331788"/>
                  <a:gd name="connsiteX23" fmla="*/ 119063 w 330201"/>
                  <a:gd name="connsiteY23" fmla="*/ 331788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30201" h="331788">
                    <a:moveTo>
                      <a:pt x="255588" y="107950"/>
                    </a:moveTo>
                    <a:lnTo>
                      <a:pt x="255588" y="179388"/>
                    </a:lnTo>
                    <a:lnTo>
                      <a:pt x="311151" y="179388"/>
                    </a:lnTo>
                    <a:lnTo>
                      <a:pt x="311151" y="107950"/>
                    </a:lnTo>
                    <a:close/>
                    <a:moveTo>
                      <a:pt x="19050" y="101600"/>
                    </a:moveTo>
                    <a:lnTo>
                      <a:pt x="19050" y="196850"/>
                    </a:lnTo>
                    <a:lnTo>
                      <a:pt x="74613" y="196850"/>
                    </a:lnTo>
                    <a:lnTo>
                      <a:pt x="74613" y="101600"/>
                    </a:lnTo>
                    <a:close/>
                    <a:moveTo>
                      <a:pt x="236538" y="87313"/>
                    </a:moveTo>
                    <a:lnTo>
                      <a:pt x="330201" y="87313"/>
                    </a:lnTo>
                    <a:lnTo>
                      <a:pt x="330201" y="331788"/>
                    </a:lnTo>
                    <a:lnTo>
                      <a:pt x="236538" y="331788"/>
                    </a:lnTo>
                    <a:close/>
                    <a:moveTo>
                      <a:pt x="0" y="80963"/>
                    </a:moveTo>
                    <a:lnTo>
                      <a:pt x="93663" y="80963"/>
                    </a:lnTo>
                    <a:lnTo>
                      <a:pt x="93663" y="331788"/>
                    </a:lnTo>
                    <a:lnTo>
                      <a:pt x="0" y="331788"/>
                    </a:lnTo>
                    <a:close/>
                    <a:moveTo>
                      <a:pt x="136525" y="19050"/>
                    </a:moveTo>
                    <a:lnTo>
                      <a:pt x="136525" y="144463"/>
                    </a:lnTo>
                    <a:lnTo>
                      <a:pt x="193675" y="144463"/>
                    </a:lnTo>
                    <a:lnTo>
                      <a:pt x="193675" y="19050"/>
                    </a:lnTo>
                    <a:close/>
                    <a:moveTo>
                      <a:pt x="119063" y="0"/>
                    </a:moveTo>
                    <a:lnTo>
                      <a:pt x="211138" y="0"/>
                    </a:lnTo>
                    <a:lnTo>
                      <a:pt x="211138" y="331788"/>
                    </a:lnTo>
                    <a:lnTo>
                      <a:pt x="119063" y="331788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489552" y="3546218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ea typeface="微软雅黑" panose="020B0503020204020204" pitchFamily="34" charset="-122"/>
                  </a:rPr>
                  <a:t>游戏功能</a:t>
                </a: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A8016F5A-AD30-D943-81DD-921C95AF4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26" y="1478309"/>
            <a:ext cx="5707684" cy="3789334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713B164D-C876-B24B-A4E2-EC47C774D14D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3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 rot="5400000">
            <a:off x="6022810" y="1498029"/>
            <a:ext cx="2871620" cy="2477747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MH_Other_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139515" y="3633776"/>
            <a:ext cx="1701309" cy="1766152"/>
          </a:xfrm>
          <a:custGeom>
            <a:avLst/>
            <a:gdLst>
              <a:gd name="T0" fmla="*/ 0 w 1656184"/>
              <a:gd name="T1" fmla="*/ 0 h 1728192"/>
              <a:gd name="T2" fmla="*/ 1646925 w 1656184"/>
              <a:gd name="T3" fmla="*/ 0 h 1728192"/>
              <a:gd name="T4" fmla="*/ 1646925 w 1656184"/>
              <a:gd name="T5" fmla="*/ 71106 h 1728192"/>
              <a:gd name="T6" fmla="*/ 1646925 w 1656184"/>
              <a:gd name="T7" fmla="*/ 106655 h 1728192"/>
              <a:gd name="T8" fmla="*/ 1646925 w 1656184"/>
              <a:gd name="T9" fmla="*/ 1706500 h 1728192"/>
              <a:gd name="T10" fmla="*/ 1539518 w 1656184"/>
              <a:gd name="T11" fmla="*/ 1706500 h 1728192"/>
              <a:gd name="T12" fmla="*/ 1539518 w 1656184"/>
              <a:gd name="T13" fmla="*/ 106655 h 1728192"/>
              <a:gd name="T14" fmla="*/ 0 w 1656184"/>
              <a:gd name="T15" fmla="*/ 106655 h 1728192"/>
              <a:gd name="T16" fmla="*/ 0 w 1656184"/>
              <a:gd name="T17" fmla="*/ 0 h 1728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56184" h="1728192">
                <a:moveTo>
                  <a:pt x="0" y="0"/>
                </a:moveTo>
                <a:lnTo>
                  <a:pt x="1656184" y="0"/>
                </a:lnTo>
                <a:lnTo>
                  <a:pt x="1656184" y="72008"/>
                </a:lnTo>
                <a:lnTo>
                  <a:pt x="1656184" y="108012"/>
                </a:lnTo>
                <a:lnTo>
                  <a:pt x="1656184" y="1728192"/>
                </a:lnTo>
                <a:lnTo>
                  <a:pt x="1548172" y="1728192"/>
                </a:lnTo>
                <a:lnTo>
                  <a:pt x="1548172" y="108012"/>
                </a:lnTo>
                <a:lnTo>
                  <a:pt x="0" y="1080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Rectangle 67">
            <a:extLst>
              <a:ext uri="{FF2B5EF4-FFF2-40B4-BE49-F238E27FC236}">
                <a16:creationId xmlns:a16="http://schemas.microsoft.com/office/drawing/2014/main" id="{C19B8826-013D-471A-9A1C-0A219BF53708}"/>
              </a:ext>
            </a:extLst>
          </p:cNvPr>
          <p:cNvSpPr/>
          <p:nvPr/>
        </p:nvSpPr>
        <p:spPr>
          <a:xfrm>
            <a:off x="1600740" y="2310695"/>
            <a:ext cx="3505516" cy="95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  <a:ea typeface="+mn-ea"/>
              </a:rPr>
              <a:t>       使用逐帧</a:t>
            </a:r>
            <a:r>
              <a:rPr lang="de-DE" altLang="zh-CN" sz="1600" dirty="0">
                <a:latin typeface="+mn-ea"/>
                <a:ea typeface="+mn-ea"/>
              </a:rPr>
              <a:t>printf</a:t>
            </a:r>
            <a:r>
              <a:rPr lang="zh-CN" altLang="en-US" sz="1600" dirty="0">
                <a:latin typeface="+mn-ea"/>
                <a:ea typeface="+mn-ea"/>
              </a:rPr>
              <a:t>的方式实现，通过设置较小的延迟时间形成动画效果。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376CEF-EE5B-BF45-BFF5-EB5EFC021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97" y="3905482"/>
            <a:ext cx="4568450" cy="229370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54BED7-1921-8643-97D6-5836EB6F0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600" y="1109609"/>
            <a:ext cx="5124651" cy="278559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92B233CF-5CCD-544C-A090-C89CF908E9A0}"/>
              </a:ext>
            </a:extLst>
          </p:cNvPr>
          <p:cNvSpPr/>
          <p:nvPr/>
        </p:nvSpPr>
        <p:spPr>
          <a:xfrm>
            <a:off x="1600740" y="1807455"/>
            <a:ext cx="152259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开机动画效果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735139-E0F4-4A46-962F-E011E182D9EC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8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20" grpId="0" animBg="1"/>
      <p:bldP spid="22" grpId="0" animBg="1"/>
      <p:bldP spid="49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 rot="5400000">
            <a:off x="3657332" y="2518897"/>
            <a:ext cx="2871620" cy="2477747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Rectangle 67">
            <a:extLst>
              <a:ext uri="{FF2B5EF4-FFF2-40B4-BE49-F238E27FC236}">
                <a16:creationId xmlns:a16="http://schemas.microsoft.com/office/drawing/2014/main" id="{C19B8826-013D-471A-9A1C-0A219BF53708}"/>
              </a:ext>
            </a:extLst>
          </p:cNvPr>
          <p:cNvSpPr/>
          <p:nvPr/>
        </p:nvSpPr>
        <p:spPr>
          <a:xfrm>
            <a:off x="1106326" y="3356599"/>
            <a:ext cx="20054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       通过调用</a:t>
            </a:r>
            <a:r>
              <a:rPr lang="de-DE" altLang="zh-CN" sz="1600" dirty="0">
                <a:latin typeface="+mn-ea"/>
                <a:ea typeface="+mn-ea"/>
              </a:rPr>
              <a:t>ProcessManage() API</a:t>
            </a:r>
            <a:r>
              <a:rPr lang="zh-CN" altLang="de-DE" sz="1600" dirty="0">
                <a:latin typeface="+mn-ea"/>
                <a:ea typeface="+mn-ea"/>
              </a:rPr>
              <a:t>，</a:t>
            </a:r>
            <a:r>
              <a:rPr lang="zh-CN" altLang="en-US" sz="1600" dirty="0">
                <a:latin typeface="+mn-ea"/>
                <a:ea typeface="+mn-ea"/>
              </a:rPr>
              <a:t>遍历整个进程列表，逐个打印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B233CF-5CCD-544C-A090-C89CF908E9A0}"/>
              </a:ext>
            </a:extLst>
          </p:cNvPr>
          <p:cNvSpPr/>
          <p:nvPr/>
        </p:nvSpPr>
        <p:spPr>
          <a:xfrm>
            <a:off x="1165836" y="2792695"/>
            <a:ext cx="152259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  <a:ea typeface="微软雅黑" panose="020B0503020204020204" pitchFamily="34" charset="-122"/>
              </a:rPr>
              <a:t>进程管理功能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B97F16-B0C2-B849-A0B9-788F4499F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387" y="2116477"/>
            <a:ext cx="7435829" cy="277686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40E465E-8F4F-E34B-A1B0-BAE0377F0B21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1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20" grpId="0" animBg="1"/>
      <p:bldP spid="49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54" b="3954"/>
          <a:stretch/>
        </p:blipFill>
        <p:spPr>
          <a:xfrm>
            <a:off x="0" y="2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功能介绍</a:t>
            </a: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B98DA9-D5D9-174C-A306-D2C33C9170DE}"/>
              </a:ext>
            </a:extLst>
          </p:cNvPr>
          <p:cNvSpPr txBox="1"/>
          <p:nvPr/>
        </p:nvSpPr>
        <p:spPr>
          <a:xfrm>
            <a:off x="4878938" y="39270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halkboard SE Light" panose="03050602040202020205" pitchFamily="66" charset="0"/>
              </a:rPr>
              <a:t>cd</a:t>
            </a:r>
            <a:endParaRPr kumimoji="1" lang="zh-CN" altLang="en-US" dirty="0">
              <a:solidFill>
                <a:schemeClr val="bg1"/>
              </a:solidFill>
              <a:latin typeface="Chalkboard SE Light" panose="03050602040202020205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165AFC-23EC-7F4E-8373-FDE8488AE7B6}"/>
              </a:ext>
            </a:extLst>
          </p:cNvPr>
          <p:cNvSpPr txBox="1"/>
          <p:nvPr/>
        </p:nvSpPr>
        <p:spPr>
          <a:xfrm>
            <a:off x="4952103" y="436258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Chalkboard SE Light" panose="03050602040202020205" pitchFamily="66" charset="0"/>
              </a:rPr>
              <a:t>cd</a:t>
            </a:r>
            <a:endParaRPr kumimoji="1" lang="zh-CN" altLang="en-US" dirty="0">
              <a:solidFill>
                <a:schemeClr val="bg1"/>
              </a:solidFill>
              <a:latin typeface="Chalkboard SE Light" panose="03050602040202020205" pitchFamily="66" charset="0"/>
            </a:endParaRPr>
          </a:p>
        </p:txBody>
      </p:sp>
      <p:grpSp>
        <p:nvGrpSpPr>
          <p:cNvPr id="95" name="Group 30">
            <a:extLst>
              <a:ext uri="{FF2B5EF4-FFF2-40B4-BE49-F238E27FC236}">
                <a16:creationId xmlns:a16="http://schemas.microsoft.com/office/drawing/2014/main" id="{D93FC939-2492-DB45-A72F-6F827488BB05}"/>
              </a:ext>
            </a:extLst>
          </p:cNvPr>
          <p:cNvGrpSpPr/>
          <p:nvPr/>
        </p:nvGrpSpPr>
        <p:grpSpPr>
          <a:xfrm>
            <a:off x="1552097" y="1432229"/>
            <a:ext cx="540000" cy="540000"/>
            <a:chOff x="3450124" y="2009775"/>
            <a:chExt cx="540000" cy="540000"/>
          </a:xfrm>
        </p:grpSpPr>
        <p:sp>
          <p:nvSpPr>
            <p:cNvPr id="96" name="Oval 63">
              <a:extLst>
                <a:ext uri="{FF2B5EF4-FFF2-40B4-BE49-F238E27FC236}">
                  <a16:creationId xmlns:a16="http://schemas.microsoft.com/office/drawing/2014/main" id="{CF9BEA87-8573-2142-BDAE-E5DDB0CB7A96}"/>
                </a:ext>
              </a:extLst>
            </p:cNvPr>
            <p:cNvSpPr/>
            <p:nvPr/>
          </p:nvSpPr>
          <p:spPr>
            <a:xfrm>
              <a:off x="3450124" y="2009775"/>
              <a:ext cx="540000" cy="54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7" name="Group 64">
              <a:extLst>
                <a:ext uri="{FF2B5EF4-FFF2-40B4-BE49-F238E27FC236}">
                  <a16:creationId xmlns:a16="http://schemas.microsoft.com/office/drawing/2014/main" id="{410396DD-8F21-FE4E-8CD1-DE38E6FBAF30}"/>
                </a:ext>
              </a:extLst>
            </p:cNvPr>
            <p:cNvGrpSpPr/>
            <p:nvPr/>
          </p:nvGrpSpPr>
          <p:grpSpPr>
            <a:xfrm>
              <a:off x="3567882" y="2071853"/>
              <a:ext cx="304483" cy="415884"/>
              <a:chOff x="5772150" y="2981325"/>
              <a:chExt cx="650875" cy="889001"/>
            </a:xfrm>
            <a:solidFill>
              <a:schemeClr val="bg1"/>
            </a:solidFill>
          </p:grpSpPr>
          <p:sp>
            <p:nvSpPr>
              <p:cNvPr id="98" name="Rectangle 65">
                <a:extLst>
                  <a:ext uri="{FF2B5EF4-FFF2-40B4-BE49-F238E27FC236}">
                    <a16:creationId xmlns:a16="http://schemas.microsoft.com/office/drawing/2014/main" id="{661B0DD9-BD37-5947-A842-72CE35422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159125"/>
                <a:ext cx="14605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Rectangle 66">
                <a:extLst>
                  <a:ext uri="{FF2B5EF4-FFF2-40B4-BE49-F238E27FC236}">
                    <a16:creationId xmlns:a16="http://schemas.microsoft.com/office/drawing/2014/main" id="{768ABBDB-DDF9-FD4E-B535-1CEAECA8C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375025"/>
                <a:ext cx="368300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Rectangle 67">
                <a:extLst>
                  <a:ext uri="{FF2B5EF4-FFF2-40B4-BE49-F238E27FC236}">
                    <a16:creationId xmlns:a16="http://schemas.microsoft.com/office/drawing/2014/main" id="{E742FE52-4D99-904D-841F-BAAA53E0E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470275"/>
                <a:ext cx="368300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Rectangle 68">
                <a:extLst>
                  <a:ext uri="{FF2B5EF4-FFF2-40B4-BE49-F238E27FC236}">
                    <a16:creationId xmlns:a16="http://schemas.microsoft.com/office/drawing/2014/main" id="{7176EEDD-B4FA-3944-8DAF-D8631168D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338" y="3565525"/>
                <a:ext cx="206375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Freeform: Shape 69">
                <a:extLst>
                  <a:ext uri="{FF2B5EF4-FFF2-40B4-BE49-F238E27FC236}">
                    <a16:creationId xmlns:a16="http://schemas.microsoft.com/office/drawing/2014/main" id="{BAA0B910-3F0C-414E-9BBE-AC37BE63A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2150" y="2981325"/>
                <a:ext cx="650875" cy="835025"/>
              </a:xfrm>
              <a:custGeom>
                <a:avLst/>
                <a:gdLst>
                  <a:gd name="T0" fmla="*/ 87 w 170"/>
                  <a:gd name="T1" fmla="*/ 0 h 220"/>
                  <a:gd name="T2" fmla="*/ 34 w 170"/>
                  <a:gd name="T3" fmla="*/ 0 h 220"/>
                  <a:gd name="T4" fmla="*/ 0 w 170"/>
                  <a:gd name="T5" fmla="*/ 34 h 220"/>
                  <a:gd name="T6" fmla="*/ 0 w 170"/>
                  <a:gd name="T7" fmla="*/ 185 h 220"/>
                  <a:gd name="T8" fmla="*/ 34 w 170"/>
                  <a:gd name="T9" fmla="*/ 220 h 220"/>
                  <a:gd name="T10" fmla="*/ 91 w 170"/>
                  <a:gd name="T11" fmla="*/ 220 h 220"/>
                  <a:gd name="T12" fmla="*/ 91 w 170"/>
                  <a:gd name="T13" fmla="*/ 203 h 220"/>
                  <a:gd name="T14" fmla="*/ 34 w 170"/>
                  <a:gd name="T15" fmla="*/ 203 h 220"/>
                  <a:gd name="T16" fmla="*/ 16 w 170"/>
                  <a:gd name="T17" fmla="*/ 185 h 220"/>
                  <a:gd name="T18" fmla="*/ 16 w 170"/>
                  <a:gd name="T19" fmla="*/ 34 h 220"/>
                  <a:gd name="T20" fmla="*/ 34 w 170"/>
                  <a:gd name="T21" fmla="*/ 16 h 220"/>
                  <a:gd name="T22" fmla="*/ 79 w 170"/>
                  <a:gd name="T23" fmla="*/ 16 h 220"/>
                  <a:gd name="T24" fmla="*/ 79 w 170"/>
                  <a:gd name="T25" fmla="*/ 67 h 220"/>
                  <a:gd name="T26" fmla="*/ 105 w 170"/>
                  <a:gd name="T27" fmla="*/ 93 h 220"/>
                  <a:gd name="T28" fmla="*/ 154 w 170"/>
                  <a:gd name="T29" fmla="*/ 93 h 220"/>
                  <a:gd name="T30" fmla="*/ 154 w 170"/>
                  <a:gd name="T31" fmla="*/ 185 h 220"/>
                  <a:gd name="T32" fmla="*/ 143 w 170"/>
                  <a:gd name="T33" fmla="*/ 202 h 220"/>
                  <a:gd name="T34" fmla="*/ 143 w 170"/>
                  <a:gd name="T35" fmla="*/ 219 h 220"/>
                  <a:gd name="T36" fmla="*/ 170 w 170"/>
                  <a:gd name="T37" fmla="*/ 185 h 220"/>
                  <a:gd name="T38" fmla="*/ 170 w 170"/>
                  <a:gd name="T39" fmla="*/ 83 h 220"/>
                  <a:gd name="T40" fmla="*/ 87 w 170"/>
                  <a:gd name="T41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0" h="220">
                    <a:moveTo>
                      <a:pt x="87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04"/>
                      <a:pt x="15" y="220"/>
                      <a:pt x="34" y="220"/>
                    </a:cubicBezTo>
                    <a:cubicBezTo>
                      <a:pt x="91" y="220"/>
                      <a:pt x="91" y="220"/>
                      <a:pt x="91" y="220"/>
                    </a:cubicBezTo>
                    <a:cubicBezTo>
                      <a:pt x="91" y="203"/>
                      <a:pt x="91" y="203"/>
                      <a:pt x="91" y="203"/>
                    </a:cubicBezTo>
                    <a:cubicBezTo>
                      <a:pt x="34" y="203"/>
                      <a:pt x="34" y="203"/>
                      <a:pt x="34" y="203"/>
                    </a:cubicBezTo>
                    <a:cubicBezTo>
                      <a:pt x="24" y="203"/>
                      <a:pt x="16" y="195"/>
                      <a:pt x="16" y="185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24"/>
                      <a:pt x="24" y="16"/>
                      <a:pt x="34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81"/>
                      <a:pt x="90" y="93"/>
                      <a:pt x="105" y="93"/>
                    </a:cubicBezTo>
                    <a:cubicBezTo>
                      <a:pt x="154" y="93"/>
                      <a:pt x="154" y="93"/>
                      <a:pt x="154" y="93"/>
                    </a:cubicBezTo>
                    <a:cubicBezTo>
                      <a:pt x="154" y="185"/>
                      <a:pt x="154" y="185"/>
                      <a:pt x="154" y="185"/>
                    </a:cubicBezTo>
                    <a:cubicBezTo>
                      <a:pt x="154" y="193"/>
                      <a:pt x="149" y="199"/>
                      <a:pt x="143" y="202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58" y="216"/>
                      <a:pt x="170" y="202"/>
                      <a:pt x="170" y="185"/>
                    </a:cubicBezTo>
                    <a:cubicBezTo>
                      <a:pt x="170" y="83"/>
                      <a:pt x="170" y="83"/>
                      <a:pt x="170" y="83"/>
                    </a:cubicBez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Freeform: Shape 70">
                <a:extLst>
                  <a:ext uri="{FF2B5EF4-FFF2-40B4-BE49-F238E27FC236}">
                    <a16:creationId xmlns:a16="http://schemas.microsoft.com/office/drawing/2014/main" id="{00FBFB62-9EE7-AF43-979D-93C15C720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4738" y="3744913"/>
                <a:ext cx="130175" cy="125413"/>
              </a:xfrm>
              <a:custGeom>
                <a:avLst/>
                <a:gdLst>
                  <a:gd name="T0" fmla="*/ 32 w 34"/>
                  <a:gd name="T1" fmla="*/ 0 h 33"/>
                  <a:gd name="T2" fmla="*/ 31 w 34"/>
                  <a:gd name="T3" fmla="*/ 2 h 33"/>
                  <a:gd name="T4" fmla="*/ 26 w 34"/>
                  <a:gd name="T5" fmla="*/ 7 h 33"/>
                  <a:gd name="T6" fmla="*/ 24 w 34"/>
                  <a:gd name="T7" fmla="*/ 8 h 33"/>
                  <a:gd name="T8" fmla="*/ 19 w 34"/>
                  <a:gd name="T9" fmla="*/ 6 h 33"/>
                  <a:gd name="T10" fmla="*/ 17 w 34"/>
                  <a:gd name="T11" fmla="*/ 5 h 33"/>
                  <a:gd name="T12" fmla="*/ 16 w 34"/>
                  <a:gd name="T13" fmla="*/ 6 h 33"/>
                  <a:gd name="T14" fmla="*/ 10 w 34"/>
                  <a:gd name="T15" fmla="*/ 8 h 33"/>
                  <a:gd name="T16" fmla="*/ 10 w 34"/>
                  <a:gd name="T17" fmla="*/ 8 h 33"/>
                  <a:gd name="T18" fmla="*/ 8 w 34"/>
                  <a:gd name="T19" fmla="*/ 7 h 33"/>
                  <a:gd name="T20" fmla="*/ 3 w 34"/>
                  <a:gd name="T21" fmla="*/ 2 h 33"/>
                  <a:gd name="T22" fmla="*/ 2 w 34"/>
                  <a:gd name="T23" fmla="*/ 0 h 33"/>
                  <a:gd name="T24" fmla="*/ 1 w 34"/>
                  <a:gd name="T25" fmla="*/ 0 h 33"/>
                  <a:gd name="T26" fmla="*/ 0 w 34"/>
                  <a:gd name="T27" fmla="*/ 0 h 33"/>
                  <a:gd name="T28" fmla="*/ 0 w 34"/>
                  <a:gd name="T29" fmla="*/ 33 h 33"/>
                  <a:gd name="T30" fmla="*/ 17 w 34"/>
                  <a:gd name="T31" fmla="*/ 21 h 33"/>
                  <a:gd name="T32" fmla="*/ 34 w 34"/>
                  <a:gd name="T33" fmla="*/ 33 h 33"/>
                  <a:gd name="T34" fmla="*/ 34 w 34"/>
                  <a:gd name="T35" fmla="*/ 0 h 33"/>
                  <a:gd name="T36" fmla="*/ 34 w 34"/>
                  <a:gd name="T37" fmla="*/ 0 h 33"/>
                  <a:gd name="T38" fmla="*/ 32 w 34"/>
                  <a:gd name="T3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" h="33">
                    <a:moveTo>
                      <a:pt x="32" y="0"/>
                    </a:moveTo>
                    <a:cubicBezTo>
                      <a:pt x="32" y="1"/>
                      <a:pt x="31" y="1"/>
                      <a:pt x="31" y="2"/>
                    </a:cubicBezTo>
                    <a:cubicBezTo>
                      <a:pt x="30" y="4"/>
                      <a:pt x="29" y="6"/>
                      <a:pt x="26" y="7"/>
                    </a:cubicBezTo>
                    <a:cubicBezTo>
                      <a:pt x="25" y="7"/>
                      <a:pt x="25" y="8"/>
                      <a:pt x="24" y="8"/>
                    </a:cubicBezTo>
                    <a:cubicBezTo>
                      <a:pt x="22" y="8"/>
                      <a:pt x="20" y="7"/>
                      <a:pt x="19" y="6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7" y="5"/>
                      <a:pt x="16" y="6"/>
                      <a:pt x="16" y="6"/>
                    </a:cubicBezTo>
                    <a:cubicBezTo>
                      <a:pt x="14" y="7"/>
                      <a:pt x="12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2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Oval 71">
                <a:extLst>
                  <a:ext uri="{FF2B5EF4-FFF2-40B4-BE49-F238E27FC236}">
                    <a16:creationId xmlns:a16="http://schemas.microsoft.com/office/drawing/2014/main" id="{79C1F9F7-E6F8-0246-845E-A1A58A38E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8550" y="3625850"/>
                <a:ext cx="84138" cy="809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Freeform: Shape 72">
                <a:extLst>
                  <a:ext uri="{FF2B5EF4-FFF2-40B4-BE49-F238E27FC236}">
                    <a16:creationId xmlns:a16="http://schemas.microsoft.com/office/drawing/2014/main" id="{36389181-C61A-BF4A-8167-8AC8DB14D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3573463"/>
                <a:ext cx="187325" cy="185738"/>
              </a:xfrm>
              <a:custGeom>
                <a:avLst/>
                <a:gdLst>
                  <a:gd name="T0" fmla="*/ 44 w 49"/>
                  <a:gd name="T1" fmla="*/ 18 h 49"/>
                  <a:gd name="T2" fmla="*/ 44 w 49"/>
                  <a:gd name="T3" fmla="*/ 10 h 49"/>
                  <a:gd name="T4" fmla="*/ 36 w 49"/>
                  <a:gd name="T5" fmla="*/ 7 h 49"/>
                  <a:gd name="T6" fmla="*/ 32 w 49"/>
                  <a:gd name="T7" fmla="*/ 1 h 49"/>
                  <a:gd name="T8" fmla="*/ 24 w 49"/>
                  <a:gd name="T9" fmla="*/ 3 h 49"/>
                  <a:gd name="T10" fmla="*/ 16 w 49"/>
                  <a:gd name="T11" fmla="*/ 1 h 49"/>
                  <a:gd name="T12" fmla="*/ 12 w 49"/>
                  <a:gd name="T13" fmla="*/ 7 h 49"/>
                  <a:gd name="T14" fmla="*/ 4 w 49"/>
                  <a:gd name="T15" fmla="*/ 10 h 49"/>
                  <a:gd name="T16" fmla="*/ 4 w 49"/>
                  <a:gd name="T17" fmla="*/ 18 h 49"/>
                  <a:gd name="T18" fmla="*/ 0 w 49"/>
                  <a:gd name="T19" fmla="*/ 24 h 49"/>
                  <a:gd name="T20" fmla="*/ 4 w 49"/>
                  <a:gd name="T21" fmla="*/ 31 h 49"/>
                  <a:gd name="T22" fmla="*/ 4 w 49"/>
                  <a:gd name="T23" fmla="*/ 39 h 49"/>
                  <a:gd name="T24" fmla="*/ 12 w 49"/>
                  <a:gd name="T25" fmla="*/ 41 h 49"/>
                  <a:gd name="T26" fmla="*/ 16 w 49"/>
                  <a:gd name="T27" fmla="*/ 48 h 49"/>
                  <a:gd name="T28" fmla="*/ 24 w 49"/>
                  <a:gd name="T29" fmla="*/ 45 h 49"/>
                  <a:gd name="T30" fmla="*/ 32 w 49"/>
                  <a:gd name="T31" fmla="*/ 48 h 49"/>
                  <a:gd name="T32" fmla="*/ 36 w 49"/>
                  <a:gd name="T33" fmla="*/ 41 h 49"/>
                  <a:gd name="T34" fmla="*/ 44 w 49"/>
                  <a:gd name="T35" fmla="*/ 39 h 49"/>
                  <a:gd name="T36" fmla="*/ 44 w 49"/>
                  <a:gd name="T37" fmla="*/ 31 h 49"/>
                  <a:gd name="T38" fmla="*/ 49 w 49"/>
                  <a:gd name="T39" fmla="*/ 24 h 49"/>
                  <a:gd name="T40" fmla="*/ 44 w 49"/>
                  <a:gd name="T41" fmla="*/ 18 h 49"/>
                  <a:gd name="T42" fmla="*/ 24 w 49"/>
                  <a:gd name="T43" fmla="*/ 37 h 49"/>
                  <a:gd name="T44" fmla="*/ 11 w 49"/>
                  <a:gd name="T45" fmla="*/ 24 h 49"/>
                  <a:gd name="T46" fmla="*/ 24 w 49"/>
                  <a:gd name="T47" fmla="*/ 12 h 49"/>
                  <a:gd name="T48" fmla="*/ 37 w 49"/>
                  <a:gd name="T49" fmla="*/ 24 h 49"/>
                  <a:gd name="T50" fmla="*/ 24 w 49"/>
                  <a:gd name="T5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49">
                    <a:moveTo>
                      <a:pt x="44" y="18"/>
                    </a:moveTo>
                    <a:cubicBezTo>
                      <a:pt x="43" y="16"/>
                      <a:pt x="45" y="12"/>
                      <a:pt x="44" y="10"/>
                    </a:cubicBezTo>
                    <a:cubicBezTo>
                      <a:pt x="42" y="8"/>
                      <a:pt x="38" y="9"/>
                      <a:pt x="36" y="7"/>
                    </a:cubicBezTo>
                    <a:cubicBezTo>
                      <a:pt x="34" y="6"/>
                      <a:pt x="34" y="2"/>
                      <a:pt x="32" y="1"/>
                    </a:cubicBezTo>
                    <a:cubicBezTo>
                      <a:pt x="29" y="0"/>
                      <a:pt x="27" y="3"/>
                      <a:pt x="24" y="3"/>
                    </a:cubicBezTo>
                    <a:cubicBezTo>
                      <a:pt x="22" y="3"/>
                      <a:pt x="19" y="0"/>
                      <a:pt x="16" y="1"/>
                    </a:cubicBezTo>
                    <a:cubicBezTo>
                      <a:pt x="14" y="2"/>
                      <a:pt x="14" y="6"/>
                      <a:pt x="12" y="7"/>
                    </a:cubicBezTo>
                    <a:cubicBezTo>
                      <a:pt x="10" y="9"/>
                      <a:pt x="6" y="8"/>
                      <a:pt x="4" y="10"/>
                    </a:cubicBezTo>
                    <a:cubicBezTo>
                      <a:pt x="3" y="12"/>
                      <a:pt x="5" y="16"/>
                      <a:pt x="4" y="18"/>
                    </a:cubicBezTo>
                    <a:cubicBezTo>
                      <a:pt x="3" y="20"/>
                      <a:pt x="0" y="22"/>
                      <a:pt x="0" y="24"/>
                    </a:cubicBezTo>
                    <a:cubicBezTo>
                      <a:pt x="0" y="27"/>
                      <a:pt x="3" y="29"/>
                      <a:pt x="4" y="31"/>
                    </a:cubicBezTo>
                    <a:cubicBezTo>
                      <a:pt x="5" y="33"/>
                      <a:pt x="3" y="37"/>
                      <a:pt x="4" y="39"/>
                    </a:cubicBezTo>
                    <a:cubicBezTo>
                      <a:pt x="6" y="41"/>
                      <a:pt x="10" y="40"/>
                      <a:pt x="12" y="41"/>
                    </a:cubicBezTo>
                    <a:cubicBezTo>
                      <a:pt x="14" y="43"/>
                      <a:pt x="14" y="47"/>
                      <a:pt x="16" y="48"/>
                    </a:cubicBezTo>
                    <a:cubicBezTo>
                      <a:pt x="19" y="49"/>
                      <a:pt x="22" y="45"/>
                      <a:pt x="24" y="45"/>
                    </a:cubicBezTo>
                    <a:cubicBezTo>
                      <a:pt x="27" y="45"/>
                      <a:pt x="29" y="49"/>
                      <a:pt x="32" y="48"/>
                    </a:cubicBezTo>
                    <a:cubicBezTo>
                      <a:pt x="34" y="47"/>
                      <a:pt x="34" y="43"/>
                      <a:pt x="36" y="41"/>
                    </a:cubicBezTo>
                    <a:cubicBezTo>
                      <a:pt x="38" y="40"/>
                      <a:pt x="42" y="41"/>
                      <a:pt x="44" y="39"/>
                    </a:cubicBezTo>
                    <a:cubicBezTo>
                      <a:pt x="45" y="37"/>
                      <a:pt x="43" y="33"/>
                      <a:pt x="44" y="31"/>
                    </a:cubicBezTo>
                    <a:cubicBezTo>
                      <a:pt x="45" y="29"/>
                      <a:pt x="49" y="27"/>
                      <a:pt x="49" y="24"/>
                    </a:cubicBezTo>
                    <a:cubicBezTo>
                      <a:pt x="49" y="22"/>
                      <a:pt x="45" y="20"/>
                      <a:pt x="44" y="18"/>
                    </a:cubicBezTo>
                    <a:close/>
                    <a:moveTo>
                      <a:pt x="24" y="37"/>
                    </a:moveTo>
                    <a:cubicBezTo>
                      <a:pt x="17" y="37"/>
                      <a:pt x="11" y="32"/>
                      <a:pt x="11" y="24"/>
                    </a:cubicBezTo>
                    <a:cubicBezTo>
                      <a:pt x="11" y="17"/>
                      <a:pt x="17" y="12"/>
                      <a:pt x="24" y="12"/>
                    </a:cubicBezTo>
                    <a:cubicBezTo>
                      <a:pt x="31" y="12"/>
                      <a:pt x="37" y="17"/>
                      <a:pt x="37" y="24"/>
                    </a:cubicBezTo>
                    <a:cubicBezTo>
                      <a:pt x="37" y="32"/>
                      <a:pt x="31" y="37"/>
                      <a:pt x="2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3248DB8D-4E26-0F4B-B937-B35E777A369E}"/>
              </a:ext>
            </a:extLst>
          </p:cNvPr>
          <p:cNvSpPr/>
          <p:nvPr/>
        </p:nvSpPr>
        <p:spPr>
          <a:xfrm>
            <a:off x="2247466" y="1573080"/>
            <a:ext cx="1453503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将单级文件目录更改成多级文件目录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987A9C5-BE0B-E944-B097-6DBDCF64B2E7}"/>
              </a:ext>
            </a:extLst>
          </p:cNvPr>
          <p:cNvSpPr txBox="1"/>
          <p:nvPr/>
        </p:nvSpPr>
        <p:spPr>
          <a:xfrm>
            <a:off x="10345866" y="377701"/>
            <a:ext cx="1491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u="sng" dirty="0">
                <a:solidFill>
                  <a:schemeClr val="accent6">
                    <a:lumMod val="50000"/>
                  </a:schemeClr>
                </a:solidFill>
                <a:latin typeface="Chalkboard SE" panose="03050602040202020205" pitchFamily="66" charset="0"/>
                <a:ea typeface="微软雅黑" panose="020B0503020204020204" pitchFamily="34" charset="-122"/>
              </a:rPr>
              <a:t>Geniux</a:t>
            </a:r>
            <a:endParaRPr lang="zh-CN" altLang="en-US" sz="3200" b="1" u="sng" dirty="0">
              <a:solidFill>
                <a:schemeClr val="accent6">
                  <a:lumMod val="50000"/>
                </a:schemeClr>
              </a:solidFill>
              <a:latin typeface="Chalkboard SE" panose="03050602040202020205" pitchFamily="66" charset="0"/>
              <a:ea typeface="微软雅黑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6A1CC-3EA2-5949-A52E-84C5FEB31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9" y="3042814"/>
            <a:ext cx="4559300" cy="1689100"/>
          </a:xfrm>
          <a:prstGeom prst="rect">
            <a:avLst/>
          </a:prstGeom>
        </p:spPr>
      </p:pic>
      <p:sp>
        <p:nvSpPr>
          <p:cNvPr id="87" name="MH_Other_1">
            <a:extLst>
              <a:ext uri="{FF2B5EF4-FFF2-40B4-BE49-F238E27FC236}">
                <a16:creationId xmlns:a16="http://schemas.microsoft.com/office/drawing/2014/main" id="{B16E7A45-A540-D24D-A395-062460726C38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 rot="5400000">
            <a:off x="2712471" y="2664898"/>
            <a:ext cx="2254290" cy="2524322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29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06" grpId="0"/>
      <p:bldP spid="8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16175503"/>
  <p:tag name="MH_LIBRARY" val="GRAPHIC"/>
  <p:tag name="MH_TYPE" val="Text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237"/>
  <p:tag name="MH_LIBRARY" val="GRAPHIC"/>
  <p:tag name="MH_TYPE" val="Pictur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237"/>
  <p:tag name="MH_LIBRARY" val="GRAPHIC"/>
  <p:tag name="MH_TYPE" val="Pictur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237"/>
  <p:tag name="MH_LIBRARY" val="GRAPHIC"/>
  <p:tag name="MH_TYPE" val="Pictur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1251</Words>
  <Application>Microsoft Macintosh PowerPoint</Application>
  <PresentationFormat>Widescreen</PresentationFormat>
  <Paragraphs>265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Hei</vt:lpstr>
      <vt:lpstr>微软雅黑</vt:lpstr>
      <vt:lpstr>宋体</vt:lpstr>
      <vt:lpstr>Arial</vt:lpstr>
      <vt:lpstr>Calibri</vt:lpstr>
      <vt:lpstr>Chalkboard SE</vt:lpstr>
      <vt:lpstr>Chalkboard SE Light</vt:lpstr>
      <vt:lpstr>Futura Medium</vt:lpstr>
      <vt:lpstr>Impact</vt:lpstr>
      <vt:lpstr>Wingdings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灰色多边形</dc:title>
  <dc:creator>第一PPT</dc:creator>
  <cp:keywords>www.1ppt.com</cp:keywords>
  <dc:description>www.1ppt.com</dc:description>
  <cp:lastModifiedBy>宋 天佑</cp:lastModifiedBy>
  <cp:revision>645</cp:revision>
  <dcterms:created xsi:type="dcterms:W3CDTF">2014-08-06T02:23:26Z</dcterms:created>
  <dcterms:modified xsi:type="dcterms:W3CDTF">2018-09-09T11:04:29Z</dcterms:modified>
</cp:coreProperties>
</file>