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57B"/>
    <a:srgbClr val="1C3B6D"/>
    <a:srgbClr val="1C3766"/>
    <a:srgbClr val="1E3564"/>
    <a:srgbClr val="2B93AB"/>
    <a:srgbClr val="254279"/>
    <a:srgbClr val="376EAB"/>
    <a:srgbClr val="3660AC"/>
    <a:srgbClr val="2F5597"/>
    <a:srgbClr val="638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44" autoAdjust="0"/>
  </p:normalViewPr>
  <p:slideViewPr>
    <p:cSldViewPr snapToGrid="0" showGuides="1">
      <p:cViewPr varScale="1">
        <p:scale>
          <a:sx n="65" d="100"/>
          <a:sy n="65" d="100"/>
        </p:scale>
        <p:origin x="3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3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7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0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4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1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FFEED91-4CA9-91DA-8BE3-E6C1034A3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182101"/>
              </p:ext>
            </p:extLst>
          </p:nvPr>
        </p:nvGraphicFramePr>
        <p:xfrm>
          <a:off x="239150" y="3559126"/>
          <a:ext cx="7118253" cy="696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905">
                  <a:extLst>
                    <a:ext uri="{9D8B030D-6E8A-4147-A177-3AD203B41FA5}">
                      <a16:colId xmlns:a16="http://schemas.microsoft.com/office/drawing/2014/main" val="1013540431"/>
                    </a:ext>
                  </a:extLst>
                </a:gridCol>
                <a:gridCol w="1223890">
                  <a:extLst>
                    <a:ext uri="{9D8B030D-6E8A-4147-A177-3AD203B41FA5}">
                      <a16:colId xmlns:a16="http://schemas.microsoft.com/office/drawing/2014/main" val="3502737264"/>
                    </a:ext>
                  </a:extLst>
                </a:gridCol>
                <a:gridCol w="4459458">
                  <a:extLst>
                    <a:ext uri="{9D8B030D-6E8A-4147-A177-3AD203B41FA5}">
                      <a16:colId xmlns:a16="http://schemas.microsoft.com/office/drawing/2014/main" val="4008336558"/>
                    </a:ext>
                  </a:extLst>
                </a:gridCol>
              </a:tblGrid>
              <a:tr h="487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类别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93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55934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规格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93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55934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93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033671"/>
                  </a:ext>
                </a:extLst>
              </a:tr>
              <a:tr h="252292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物理规格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物理形态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标准全长，单宽，四分之三长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PCIE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卡</a:t>
                      </a: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304905"/>
                  </a:ext>
                </a:extLst>
              </a:tr>
              <a:tr h="252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主机接口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PCIe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Gen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88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4.0×16</a:t>
                      </a:r>
                      <a:endParaRPr lang="zh-CN" altLang="en-US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38443"/>
                  </a:ext>
                </a:extLst>
              </a:tr>
              <a:tr h="252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网络接口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1×QSFP28 100G 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以太网接口</a:t>
                      </a: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51936"/>
                  </a:ext>
                </a:extLst>
              </a:tr>
              <a:tr h="252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内存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8GB HBM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高性能存储</a:t>
                      </a: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024716"/>
                  </a:ext>
                </a:extLst>
              </a:tr>
              <a:tr h="252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工作温度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0-45°C</a:t>
                      </a:r>
                      <a:endParaRPr lang="zh-CN" altLang="en-US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32722"/>
                  </a:ext>
                </a:extLst>
              </a:tr>
              <a:tr h="252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功耗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75W</a:t>
                      </a:r>
                      <a:endParaRPr lang="zh-CN" altLang="en-US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101210"/>
                  </a:ext>
                </a:extLst>
              </a:tr>
              <a:tr h="203871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功能规格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网络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100K QP</a:t>
                      </a: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传输模式：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RC</a:t>
                      </a: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重传模式：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GBN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SR</a:t>
                      </a: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RDMA   READ/WRITE/SEND/RECV/WRITE_WITH_ IMMDT/ACLNOWLEDGE 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endParaRPr lang="en-US" altLang="zh-CN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支持片上地址转换加速：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LMPT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SMPT</a:t>
                      </a: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SGL</a:t>
                      </a: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流量统计</a:t>
                      </a:r>
                      <a:endParaRPr lang="en-US" altLang="zh-CN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Priority</a:t>
                      </a: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GDR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GDS</a:t>
                      </a: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流量控制：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PFC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ECN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DCQCN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Fork</a:t>
                      </a: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42777"/>
                  </a:ext>
                </a:extLst>
              </a:tr>
              <a:tr h="4077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性能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吞吐：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100Gbps</a:t>
                      </a: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延迟：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 ~ 3μs</a:t>
                      </a: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开销：</a:t>
                      </a: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004095"/>
                  </a:ext>
                </a:extLst>
              </a:tr>
              <a:tr h="12112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软件规格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软件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User mode: 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libibverbs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Provider: 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Lingb</a:t>
                      </a:r>
                      <a:endParaRPr lang="en-US" altLang="zh-CN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Kernel mode: 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ib_verbs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Lingb_ib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Lingb_nic</a:t>
                      </a:r>
                      <a:endParaRPr lang="en-US" altLang="zh-CN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Perftest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rdma_bench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 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RDMA-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Perftest</a:t>
                      </a:r>
                      <a:endParaRPr lang="en-US" altLang="zh-CN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Application: NCCL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OVS 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卸载、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DPDK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SPDK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0411"/>
                  </a:ext>
                </a:extLst>
              </a:tr>
            </a:tbl>
          </a:graphicData>
        </a:graphic>
      </p:graphicFrame>
      <p:pic>
        <p:nvPicPr>
          <p:cNvPr id="2" name="图片 1" descr="微信图片_20231220161213">
            <a:extLst>
              <a:ext uri="{FF2B5EF4-FFF2-40B4-BE49-F238E27FC236}">
                <a16:creationId xmlns:a16="http://schemas.microsoft.com/office/drawing/2014/main" id="{CB1CBCC6-32D7-D0C8-7E87-668C1A46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257" y="459320"/>
            <a:ext cx="3756243" cy="32718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FF2618-6E7A-C564-36B8-1129D03F1757}"/>
              </a:ext>
            </a:extLst>
          </p:cNvPr>
          <p:cNvSpPr txBox="1"/>
          <p:nvPr/>
        </p:nvSpPr>
        <p:spPr>
          <a:xfrm>
            <a:off x="205740" y="112540"/>
            <a:ext cx="3742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LINGBO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RDMA </a:t>
            </a:r>
            <a:r>
              <a:rPr lang="zh-CN" altLang="en-US" sz="2400" b="1" dirty="0">
                <a:solidFill>
                  <a:schemeClr val="bg1"/>
                </a:solidFill>
              </a:rPr>
              <a:t>智能网卡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26759-0DFF-170F-7C41-855DE43264AF}"/>
              </a:ext>
            </a:extLst>
          </p:cNvPr>
          <p:cNvSpPr txBox="1"/>
          <p:nvPr/>
        </p:nvSpPr>
        <p:spPr>
          <a:xfrm>
            <a:off x="226257" y="1089971"/>
            <a:ext cx="415348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00" dirty="0">
                <a:solidFill>
                  <a:schemeClr val="bg1"/>
                </a:solidFill>
              </a:rPr>
              <a:t>“凌波”智能网卡，是为大规模网络集群打造的新一代国产数据处理引擎，具备万卡集群高扩展性、单卡100K流高并发性、对国产软硬件的高兼容性、对开放以太网设备支持的高性价比四大特点。</a:t>
            </a:r>
            <a:endParaRPr lang="en-US" altLang="zh-CN" sz="1300" dirty="0">
              <a:solidFill>
                <a:schemeClr val="bg1"/>
              </a:solidFill>
            </a:endParaRPr>
          </a:p>
          <a:p>
            <a:endParaRPr lang="en-US" altLang="zh-CN" sz="1300" dirty="0">
              <a:solidFill>
                <a:schemeClr val="bg1"/>
              </a:solidFill>
            </a:endParaRPr>
          </a:p>
          <a:p>
            <a:r>
              <a:rPr lang="zh-CN" altLang="en-US" sz="1300" dirty="0">
                <a:solidFill>
                  <a:schemeClr val="bg1"/>
                </a:solidFill>
              </a:rPr>
              <a:t>凌波网卡基于自研的国际领先的拥塞控制和流控算法，实现高性能 RDMA 网络协议HP4，支持100G RDMA网络下大规模组网，广泛兼容国产CPU、GPU和服务器，有效填补网络通信硬件信创产业空白，为国产信创生态实现自主可控、兼容互通奠定互联基石。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7C656A12-A5CB-0F09-FBA3-94DC9610D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5206" y="0"/>
            <a:ext cx="1074469" cy="10744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8AA880-C05E-E209-13B8-6A47F5A1BBF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1497"/>
            <a:ext cx="7559675" cy="31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2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2083</TotalTime>
  <Words>274</Words>
  <Application>Microsoft Office PowerPoint</Application>
  <PresentationFormat>自定义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sld</dc:creator>
  <cp:lastModifiedBy>sld</cp:lastModifiedBy>
  <cp:revision>8</cp:revision>
  <dcterms:created xsi:type="dcterms:W3CDTF">2024-08-12T13:04:58Z</dcterms:created>
  <dcterms:modified xsi:type="dcterms:W3CDTF">2024-08-17T03:46:23Z</dcterms:modified>
</cp:coreProperties>
</file>