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A204C-819A-812D-E331-9A0F8C30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065ED-3EB5-675A-F14D-29210E9A3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16B5D-0BFA-BC0A-7E2D-3F5203BA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2F1D6-0D3F-E2B4-4FCF-3719A8C4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35A9D-246B-8A3F-B88E-F4246679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8C27B-23DF-87F3-4942-BCBC6B6E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12F02-C9B2-07FA-D81F-BD0A5EEAE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E6F9-B0D3-8A20-DCE1-487E1F0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FB48-B1FC-D3B8-3F24-32B0D13F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24547-B994-0F2C-3D17-FDBFBADD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DB0917-48E3-E668-0F45-7E5412F9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B7C69-2AAB-683D-E8C8-C1FA891DB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8D8A5-7A66-B135-AA94-77D9DFAD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EE551-8B72-D911-A51D-47844633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95E77-6C9F-AAEB-F206-711F8530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6A491-72E5-F120-DA53-6C05886D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13D98-689B-2EB3-19BA-53E829F9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11C1D-F913-4E96-25BD-0886D33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8A3DF-20EA-C5CC-3C91-562BE9EB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039C8-96ED-A0E2-D9DD-2F0882B7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5D559-3119-B0AF-879C-71264E16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4F299-AEE7-423F-2EFB-39C00089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75964-A6AA-A754-6597-64738664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8D9D9-51F8-EBFE-6933-564D67F7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BC19F-07F0-21F0-A91B-672D8D5A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1941B-E4BD-C316-34CA-3F6E84CD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E04BE-4E41-DDE7-B7B6-D501A175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AA7FA8-82B5-5E05-3FBC-13CEB671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0397D-2F86-0B71-9A45-4499C9FC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F76D8-DC2D-0641-B8E9-7E50312E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B5DFA-5361-9F23-3814-42DA08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1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EB875-9678-3DE7-5115-B15D7192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0C714-9060-BB24-D7EF-23836C7D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A81AC-AB3D-7400-CDB9-EA88620AE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E65FD-385E-4FE7-7B26-5D293EFB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4C7529-B5C6-1225-2AE9-8F11EF401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B8108E-E378-3979-E29F-95CECF24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5AAFA-C6F1-F24A-BA1C-E2C0BC00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11894-EC52-724C-697F-534F04D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9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1FA7E-3D04-E1ED-B932-9F5EA01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C94B5-158D-53D2-D1CB-A5BB33B5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6415BE-62EB-4BE5-D7AB-2FCCD49E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D9AAF-59DD-4D58-D8D9-D6FACEBC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0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51933-90B2-2E39-BC88-206A657E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E533BC-0291-B32F-1E77-8775A41F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BED6C-D669-15BF-6319-A98B8089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4D95A-365A-0DA8-3522-9C74A55A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42D0B-B61E-0712-9E8D-1894EDDA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F3F65-B943-045E-B135-3BFFD25C0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0ACF1-BAEA-395D-CD29-5A7F7CC7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220E4-5CEA-8309-0C28-FAB7FB4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35FB3-095D-DAC2-D679-62140EC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DE411-43EE-4FA9-2014-816B70D7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37797-0A05-4A2F-ACEA-4FC777B4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78A32-A7A7-B234-2D58-8BCF90F7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58327-5543-3E3B-1DA8-F61533EB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83258-63BE-77EA-D1ED-CF34EB73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3CFC5-12D0-0FEB-2AE1-579B3B07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4D9BF9-B290-F2A2-419B-A2727F45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C3F8-1CB0-7E83-50AB-5FBE61C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4B1D5-9C14-00A6-EFFB-EA18DC9F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AD32B-29A1-32EF-A800-84502DC26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F7854-09A4-5FDC-F91D-B25D6F36A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244-79CF-1C55-F3A9-1B70ADD9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09" y="631596"/>
            <a:ext cx="7931084" cy="2828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/>
              <a:t>这里就是一个最</a:t>
            </a:r>
            <a:r>
              <a:rPr lang="en-US" altLang="zh-CN" sz="2000" dirty="0"/>
              <a:t>High level</a:t>
            </a:r>
            <a:r>
              <a:rPr lang="zh-CN" altLang="en-US" sz="2000" dirty="0"/>
              <a:t>的概述，讲解我们的性能</a:t>
            </a:r>
            <a:r>
              <a:rPr lang="en-US" altLang="zh-CN" sz="2000" dirty="0"/>
              <a:t>/</a:t>
            </a:r>
            <a:r>
              <a:rPr lang="zh-CN" altLang="en-US" sz="2000" dirty="0"/>
              <a:t>技术</a:t>
            </a:r>
            <a:r>
              <a:rPr lang="en-US" altLang="zh-CN" sz="2000" dirty="0"/>
              <a:t>/</a:t>
            </a:r>
            <a:r>
              <a:rPr lang="zh-CN" altLang="en-US" sz="2000" dirty="0"/>
              <a:t>核心优势所在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76CA4-C6BC-84F0-B932-754C735C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D148A-DF6F-759D-29B9-4A99C60B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9" y="1382280"/>
            <a:ext cx="10407651" cy="46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244-79CF-1C55-F3A9-1B70ADD9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08" y="631596"/>
            <a:ext cx="10872247" cy="2828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/>
              <a:t>这里一个跟</a:t>
            </a:r>
            <a:r>
              <a:rPr lang="en-US" altLang="zh-CN" sz="2000" dirty="0"/>
              <a:t>CX5</a:t>
            </a:r>
            <a:r>
              <a:rPr lang="zh-CN" altLang="en-US" sz="2000" dirty="0"/>
              <a:t>的</a:t>
            </a:r>
            <a:r>
              <a:rPr lang="en-US" altLang="zh-CN" sz="2000" dirty="0"/>
              <a:t>High level</a:t>
            </a:r>
            <a:r>
              <a:rPr lang="zh-CN" altLang="en-US" sz="2000" dirty="0"/>
              <a:t>对比，展示我们在 吞吐  时延  </a:t>
            </a:r>
            <a:r>
              <a:rPr lang="en-US" altLang="zh-CN" sz="2000" dirty="0"/>
              <a:t>CPU</a:t>
            </a:r>
            <a:r>
              <a:rPr lang="zh-CN" altLang="en-US" sz="2000" dirty="0"/>
              <a:t>开销   并发支持（如果有）上的一些优势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76CA4-C6BC-84F0-B932-754C735C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7A1629-FCDE-DEFA-0634-8E2E2DA5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73" y="1509456"/>
            <a:ext cx="10731824" cy="48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244-79CF-1C55-F3A9-1B70ADD9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696" y="3429000"/>
            <a:ext cx="10872247" cy="282804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一个吞吐的柱状图，展示我们可以实现更高的吞吐</a:t>
            </a:r>
          </a:p>
        </p:txBody>
      </p:sp>
    </p:spTree>
    <p:extLst>
      <p:ext uri="{BB962C8B-B14F-4D97-AF65-F5344CB8AC3E}">
        <p14:creationId xmlns:p14="http://schemas.microsoft.com/office/powerpoint/2010/main" val="30994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244-79CF-1C55-F3A9-1B70ADD9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696" y="3429000"/>
            <a:ext cx="11239894" cy="282804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一个时延和</a:t>
            </a:r>
            <a:r>
              <a:rPr lang="en-US" altLang="zh-CN" sz="3600" b="1" dirty="0"/>
              <a:t>CPU</a:t>
            </a:r>
            <a:r>
              <a:rPr lang="zh-CN" altLang="en-US" sz="3600" b="1" dirty="0"/>
              <a:t>的横板柱状图</a:t>
            </a:r>
            <a:br>
              <a:rPr lang="en-US" altLang="zh-CN" sz="3600" b="1" dirty="0"/>
            </a:br>
            <a:r>
              <a:rPr lang="zh-CN" altLang="en-US" sz="3600" b="1" dirty="0"/>
              <a:t>展示我们可以实现更低的时延和</a:t>
            </a:r>
            <a:r>
              <a:rPr lang="en-US" altLang="zh-CN" sz="3600" b="1" dirty="0"/>
              <a:t>CPU</a:t>
            </a:r>
            <a:r>
              <a:rPr lang="zh-CN" altLang="en-US" sz="3600" b="1" dirty="0"/>
              <a:t>开销</a:t>
            </a:r>
          </a:p>
        </p:txBody>
      </p:sp>
    </p:spTree>
    <p:extLst>
      <p:ext uri="{BB962C8B-B14F-4D97-AF65-F5344CB8AC3E}">
        <p14:creationId xmlns:p14="http://schemas.microsoft.com/office/powerpoint/2010/main" val="121347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这里就是一个最High level的概述，讲解我们的性能/技术/核心优势所在</vt:lpstr>
      <vt:lpstr>这里一个跟CX5的High level对比，展示我们在 吞吐  时延  CPU开销   并发支持（如果有）上的一些优势</vt:lpstr>
      <vt:lpstr>一个吞吐的柱状图，展示我们可以实现更高的吞吐</vt:lpstr>
      <vt:lpstr>一个时延和CPU的横板柱状图 展示我们可以实现更低的时延和CPU开销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sld</dc:creator>
  <cp:lastModifiedBy>sld</cp:lastModifiedBy>
  <cp:revision>2</cp:revision>
  <dcterms:created xsi:type="dcterms:W3CDTF">2024-08-12T13:03:33Z</dcterms:created>
  <dcterms:modified xsi:type="dcterms:W3CDTF">2024-08-17T03:44:10Z</dcterms:modified>
</cp:coreProperties>
</file>