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361C1-56F3-4061-AC1E-AF7A61945EDA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5FB5-0CF5-4885-A93D-4615B707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5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A204C-819A-812D-E331-9A0F8C30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065ED-3EB5-675A-F14D-29210E9A3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16B5D-0BFA-BC0A-7E2D-3F5203BA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2F1D6-0D3F-E2B4-4FCF-3719A8C4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35A9D-246B-8A3F-B88E-F4246679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C27B-23DF-87F3-4942-BCBC6B6E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12F02-C9B2-07FA-D81F-BD0A5EEAE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E6F9-B0D3-8A20-DCE1-487E1F0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FB48-B1FC-D3B8-3F24-32B0D13F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24547-B994-0F2C-3D17-FDBFBADD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B0917-48E3-E668-0F45-7E5412F9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B7C69-2AAB-683D-E8C8-C1FA891DB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8D8A5-7A66-B135-AA94-77D9DFAD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EE551-8B72-D911-A51D-47844633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95E77-6C9F-AAEB-F206-711F8530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6A491-72E5-F120-DA53-6C05886D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13D98-689B-2EB3-19BA-53E829F9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11C1D-F913-4E96-25BD-0886D33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8A3DF-20EA-C5CC-3C91-562BE9EB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39C8-96ED-A0E2-D9DD-2F0882B7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5D559-3119-B0AF-879C-71264E16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4F299-AEE7-423F-2EFB-39C00089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75964-A6AA-A754-6597-6473866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D9D9-51F8-EBFE-6933-564D67F7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C19F-07F0-21F0-A91B-672D8D5A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941B-E4BD-C316-34CA-3F6E84CD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E04BE-4E41-DDE7-B7B6-D501A175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A7FA8-82B5-5E05-3FBC-13CEB671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0397D-2F86-0B71-9A45-4499C9FC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F76D8-DC2D-0641-B8E9-7E50312E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B5DFA-5361-9F23-3814-42DA08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B875-9678-3DE7-5115-B15D7192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0C714-9060-BB24-D7EF-23836C7D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A81AC-AB3D-7400-CDB9-EA88620A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E65FD-385E-4FE7-7B26-5D293EFB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4C7529-B5C6-1225-2AE9-8F11EF40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B8108E-E378-3979-E29F-95CECF24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5AAFA-C6F1-F24A-BA1C-E2C0BC00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11894-EC52-724C-697F-534F04D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1FA7E-3D04-E1ED-B932-9F5EA01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C94B5-158D-53D2-D1CB-A5BB33B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6415BE-62EB-4BE5-D7AB-2FCCD49E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D9AAF-59DD-4D58-D8D9-D6FACEBC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0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51933-90B2-2E39-BC88-206A657E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E533BC-0291-B32F-1E77-8775A41F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BED6C-D669-15BF-6319-A98B8089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D95A-365A-0DA8-3522-9C74A55A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42D0B-B61E-0712-9E8D-1894EDDA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F3F65-B943-045E-B135-3BFFD25C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0ACF1-BAEA-395D-CD29-5A7F7CC7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220E4-5CEA-8309-0C28-FAB7FB4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35FB3-095D-DAC2-D679-62140EC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DE411-43EE-4FA9-2014-816B70D7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37797-0A05-4A2F-ACEA-4FC777B4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78A32-A7A7-B234-2D58-8BCF90F7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58327-5543-3E3B-1DA8-F61533EB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83258-63BE-77EA-D1ED-CF34EB73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3CFC5-12D0-0FEB-2AE1-579B3B07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D9BF9-B290-F2A2-419B-A2727F45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C3F8-1CB0-7E83-50AB-5FBE61C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4B1D5-9C14-00A6-EFFB-EA18DC9F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7785-C7D7-4342-BC4E-7AADEE66EF1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AD32B-29A1-32EF-A800-84502DC2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7854-09A4-5FDC-F91D-B25D6F36A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image" Target="../media/image1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696" y="3429000"/>
            <a:ext cx="10872247" cy="282804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一个吞吐的柱状图，展示我们可以实现更高的吞吐</a:t>
            </a:r>
          </a:p>
        </p:txBody>
      </p:sp>
    </p:spTree>
    <p:extLst>
      <p:ext uri="{BB962C8B-B14F-4D97-AF65-F5344CB8AC3E}">
        <p14:creationId xmlns:p14="http://schemas.microsoft.com/office/powerpoint/2010/main" val="3099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696" y="3429000"/>
            <a:ext cx="11239894" cy="282804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一个时延和</a:t>
            </a:r>
            <a:r>
              <a:rPr lang="en-US" altLang="zh-CN" sz="3600" b="1" dirty="0"/>
              <a:t>CPU</a:t>
            </a:r>
            <a:r>
              <a:rPr lang="zh-CN" altLang="en-US" sz="3600" b="1" dirty="0"/>
              <a:t>的横板柱状图</a:t>
            </a:r>
            <a:br>
              <a:rPr lang="en-US" altLang="zh-CN" sz="3600" b="1" dirty="0"/>
            </a:br>
            <a:r>
              <a:rPr lang="zh-CN" altLang="en-US" sz="3600" b="1" dirty="0"/>
              <a:t>展示我们可以实现更低的时延和</a:t>
            </a:r>
            <a:r>
              <a:rPr lang="en-US" altLang="zh-CN" sz="3600" b="1" dirty="0"/>
              <a:t>CPU</a:t>
            </a:r>
            <a:r>
              <a:rPr lang="zh-CN" altLang="en-US" sz="3600" b="1" dirty="0"/>
              <a:t>开销</a:t>
            </a:r>
          </a:p>
        </p:txBody>
      </p:sp>
    </p:spTree>
    <p:extLst>
      <p:ext uri="{BB962C8B-B14F-4D97-AF65-F5344CB8AC3E}">
        <p14:creationId xmlns:p14="http://schemas.microsoft.com/office/powerpoint/2010/main" val="12134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4AF9B-C218-5378-5AC8-B6326F5B69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082068-82A6-2B6F-8D33-D08E32C544F0}"/>
              </a:ext>
            </a:extLst>
          </p:cNvPr>
          <p:cNvSpPr txBox="1"/>
          <p:nvPr/>
        </p:nvSpPr>
        <p:spPr>
          <a:xfrm>
            <a:off x="655782" y="986391"/>
            <a:ext cx="12191999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凌波智能网卡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微信图片_20231220161213">
            <a:extLst>
              <a:ext uri="{FF2B5EF4-FFF2-40B4-BE49-F238E27FC236}">
                <a16:creationId xmlns:a16="http://schemas.microsoft.com/office/drawing/2014/main" id="{38DA68FB-2C6D-A4B7-D4A9-5826DD330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1249" y="541176"/>
            <a:ext cx="2437434" cy="2123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516920E-3487-E4E1-7C4A-D3D9BADDA466}"/>
              </a:ext>
            </a:extLst>
          </p:cNvPr>
          <p:cNvSpPr/>
          <p:nvPr/>
        </p:nvSpPr>
        <p:spPr>
          <a:xfrm>
            <a:off x="147781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50FDCC-7A90-239E-1A64-B276BC2C6F5C}"/>
              </a:ext>
            </a:extLst>
          </p:cNvPr>
          <p:cNvCxnSpPr/>
          <p:nvPr/>
        </p:nvCxnSpPr>
        <p:spPr>
          <a:xfrm>
            <a:off x="341746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822D4CF-B3B8-3B02-B04C-ADA21A0885C0}"/>
              </a:ext>
            </a:extLst>
          </p:cNvPr>
          <p:cNvSpPr/>
          <p:nvPr/>
        </p:nvSpPr>
        <p:spPr>
          <a:xfrm>
            <a:off x="3154217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38977E0-E49F-03D1-A9F6-FA62C7BAFB58}"/>
              </a:ext>
            </a:extLst>
          </p:cNvPr>
          <p:cNvCxnSpPr/>
          <p:nvPr/>
        </p:nvCxnSpPr>
        <p:spPr>
          <a:xfrm>
            <a:off x="3348182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E57258D-6C2A-BFBA-B656-0C32C498E101}"/>
              </a:ext>
            </a:extLst>
          </p:cNvPr>
          <p:cNvSpPr/>
          <p:nvPr/>
        </p:nvSpPr>
        <p:spPr>
          <a:xfrm>
            <a:off x="6179127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9D77892-908F-9E18-E39D-D95564FE2CB8}"/>
              </a:ext>
            </a:extLst>
          </p:cNvPr>
          <p:cNvCxnSpPr/>
          <p:nvPr/>
        </p:nvCxnSpPr>
        <p:spPr>
          <a:xfrm>
            <a:off x="6373092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8D6A41E-C9D8-06C6-4CCB-AF953AE7534B}"/>
              </a:ext>
            </a:extLst>
          </p:cNvPr>
          <p:cNvSpPr/>
          <p:nvPr/>
        </p:nvSpPr>
        <p:spPr>
          <a:xfrm>
            <a:off x="9167090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2B768E-EE7E-9274-097D-454C16995543}"/>
              </a:ext>
            </a:extLst>
          </p:cNvPr>
          <p:cNvCxnSpPr/>
          <p:nvPr/>
        </p:nvCxnSpPr>
        <p:spPr>
          <a:xfrm>
            <a:off x="9361055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7BA81698-4E09-E8B8-DA40-1035147DB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7031" y="2831984"/>
            <a:ext cx="196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高扩展性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A72D0883-8C92-2E58-3C40-018FD5DD74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71176" y="2831984"/>
            <a:ext cx="196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高并发性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676B26DE-C0FC-D316-661A-CD337768AEC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40667" y="2831984"/>
            <a:ext cx="196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强兼容性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1E51C10D-437C-D59C-38C4-D216ACADB31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47103" y="2831984"/>
            <a:ext cx="196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高性价比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D3911A-7F1B-39FB-B08C-647E55F3904C}"/>
              </a:ext>
            </a:extLst>
          </p:cNvPr>
          <p:cNvSpPr txBox="1"/>
          <p:nvPr/>
        </p:nvSpPr>
        <p:spPr>
          <a:xfrm>
            <a:off x="230908" y="3546764"/>
            <a:ext cx="27616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</a:t>
            </a:r>
            <a:r>
              <a:rPr lang="en-US" altLang="zh-CN" sz="1400" dirty="0">
                <a:solidFill>
                  <a:schemeClr val="bg1"/>
                </a:solidFill>
              </a:rPr>
              <a:t>RDMA</a:t>
            </a:r>
            <a:r>
              <a:rPr lang="zh-CN" altLang="en-US" sz="1400" dirty="0">
                <a:solidFill>
                  <a:schemeClr val="bg1"/>
                </a:solidFill>
              </a:rPr>
              <a:t>网络协议</a:t>
            </a:r>
            <a:r>
              <a:rPr lang="en-US" altLang="zh-CN" sz="1400" dirty="0">
                <a:solidFill>
                  <a:schemeClr val="bg1"/>
                </a:solidFill>
              </a:rPr>
              <a:t>HP4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支撑万卡规模集群互联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自研高性能流调度方案</a:t>
            </a:r>
            <a:r>
              <a:rPr lang="en-US" altLang="zh-CN" sz="1400" dirty="0">
                <a:solidFill>
                  <a:schemeClr val="bg1"/>
                </a:solidFill>
              </a:rPr>
              <a:t>QCLIMB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自研高性能传输控制方案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相关技术被领域</a:t>
            </a:r>
            <a:r>
              <a:rPr lang="en-US" altLang="zh-CN" sz="1400" dirty="0">
                <a:solidFill>
                  <a:schemeClr val="bg1"/>
                </a:solidFill>
              </a:rPr>
              <a:t>TOP</a:t>
            </a:r>
            <a:r>
              <a:rPr lang="zh-CN" altLang="en-US" sz="1400" dirty="0">
                <a:solidFill>
                  <a:schemeClr val="bg1"/>
                </a:solidFill>
              </a:rPr>
              <a:t>会议收录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197F2A-B5F4-31EE-D12F-0D2631429E8F}"/>
              </a:ext>
            </a:extLst>
          </p:cNvPr>
          <p:cNvSpPr txBox="1"/>
          <p:nvPr/>
        </p:nvSpPr>
        <p:spPr>
          <a:xfrm>
            <a:off x="3255817" y="3569855"/>
            <a:ext cx="27616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自研单卡</a:t>
            </a:r>
            <a:r>
              <a:rPr lang="en-US" altLang="zh-CN" sz="1400" dirty="0">
                <a:solidFill>
                  <a:schemeClr val="bg1"/>
                </a:solidFill>
              </a:rPr>
              <a:t>100K</a:t>
            </a:r>
            <a:r>
              <a:rPr lang="zh-CN" altLang="en-US" sz="1400" dirty="0">
                <a:solidFill>
                  <a:schemeClr val="bg1"/>
                </a:solidFill>
              </a:rPr>
              <a:t>高并发连接方案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软硬结合的并发调度机制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软件：基于</a:t>
            </a:r>
            <a:r>
              <a:rPr lang="en-US" altLang="zh-CN" sz="1400" dirty="0">
                <a:solidFill>
                  <a:schemeClr val="bg1"/>
                </a:solidFill>
              </a:rPr>
              <a:t>P4</a:t>
            </a:r>
            <a:r>
              <a:rPr lang="zh-CN" altLang="en-US" sz="1400" dirty="0">
                <a:solidFill>
                  <a:schemeClr val="bg1"/>
                </a:solidFill>
              </a:rPr>
              <a:t>的高并发流聚合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硬件：基于状态压缩的连接维护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8B2637-C936-7687-1B3D-3958FC0B948B}"/>
              </a:ext>
            </a:extLst>
          </p:cNvPr>
          <p:cNvSpPr txBox="1"/>
          <p:nvPr/>
        </p:nvSpPr>
        <p:spPr>
          <a:xfrm>
            <a:off x="6234544" y="3574473"/>
            <a:ext cx="2761674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兼容国产操作系统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适配国产</a:t>
            </a:r>
            <a:r>
              <a:rPr lang="en-US" altLang="zh-CN" sz="1400" dirty="0">
                <a:solidFill>
                  <a:schemeClr val="bg1"/>
                </a:solidFill>
              </a:rPr>
              <a:t>CPU</a:t>
            </a:r>
            <a:r>
              <a:rPr lang="zh-CN" altLang="en-US" sz="1400" dirty="0">
                <a:solidFill>
                  <a:schemeClr val="bg1"/>
                </a:solidFill>
              </a:rPr>
              <a:t>体系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加速国产</a:t>
            </a:r>
            <a:r>
              <a:rPr lang="en-US" altLang="zh-CN" sz="1400" dirty="0">
                <a:solidFill>
                  <a:schemeClr val="bg1"/>
                </a:solidFill>
              </a:rPr>
              <a:t>GPU</a:t>
            </a:r>
            <a:r>
              <a:rPr lang="zh-CN" altLang="en-US" sz="1400" dirty="0">
                <a:solidFill>
                  <a:schemeClr val="bg1"/>
                </a:solidFill>
              </a:rPr>
              <a:t>训练速度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支撑国产信创体系架构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AB519D-7272-B2DA-BC09-54CCADADFA28}"/>
              </a:ext>
            </a:extLst>
          </p:cNvPr>
          <p:cNvSpPr txBox="1"/>
          <p:nvPr/>
        </p:nvSpPr>
        <p:spPr>
          <a:xfrm>
            <a:off x="9296399" y="3588328"/>
            <a:ext cx="2761674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即插即用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支持开放以太网，无需专用设备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降低</a:t>
            </a:r>
            <a:r>
              <a:rPr lang="en-US" altLang="zh-CN" sz="1400" dirty="0">
                <a:solidFill>
                  <a:schemeClr val="bg1"/>
                </a:solidFill>
              </a:rPr>
              <a:t>86%</a:t>
            </a:r>
            <a:r>
              <a:rPr lang="zh-CN" altLang="en-US" sz="1400" dirty="0">
                <a:solidFill>
                  <a:schemeClr val="bg1"/>
                </a:solidFill>
              </a:rPr>
              <a:t>的组网成本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6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27A0-0BE9-2E9B-803A-2CCC5E4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EA3B2-7A47-C442-3F94-334BE80B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67D1F3-3505-967D-FF60-7D689C3DE6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6000">
                <a:schemeClr val="tx1">
                  <a:lumMod val="85000"/>
                  <a:lumOff val="15000"/>
                </a:schemeClr>
              </a:gs>
              <a:gs pos="100000">
                <a:srgbClr val="262626"/>
              </a:gs>
              <a:gs pos="58000">
                <a:schemeClr val="tx1">
                  <a:lumMod val="85000"/>
                  <a:lumOff val="1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7B0B25-7BB4-8E4F-1401-982B10AC6658}"/>
              </a:ext>
            </a:extLst>
          </p:cNvPr>
          <p:cNvSpPr txBox="1"/>
          <p:nvPr/>
        </p:nvSpPr>
        <p:spPr>
          <a:xfrm>
            <a:off x="-138546" y="1208064"/>
            <a:ext cx="1219199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赶超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CX-5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网卡，性能全面领先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A778BE-AA70-89F6-BD03-DA7F3F3116E6}"/>
              </a:ext>
            </a:extLst>
          </p:cNvPr>
          <p:cNvSpPr/>
          <p:nvPr/>
        </p:nvSpPr>
        <p:spPr>
          <a:xfrm>
            <a:off x="563418" y="2706255"/>
            <a:ext cx="5467927" cy="3925454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68D7C1-5B24-6515-8EAC-D0DBAD5CAC7E}"/>
              </a:ext>
            </a:extLst>
          </p:cNvPr>
          <p:cNvSpPr/>
          <p:nvPr/>
        </p:nvSpPr>
        <p:spPr>
          <a:xfrm>
            <a:off x="535709" y="2715491"/>
            <a:ext cx="5495636" cy="5172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凌波 智能网卡</a:t>
            </a:r>
          </a:p>
        </p:txBody>
      </p:sp>
      <p:pic>
        <p:nvPicPr>
          <p:cNvPr id="8" name="图片 7" descr="微信图片_20231220161213">
            <a:extLst>
              <a:ext uri="{FF2B5EF4-FFF2-40B4-BE49-F238E27FC236}">
                <a16:creationId xmlns:a16="http://schemas.microsoft.com/office/drawing/2014/main" id="{CA1A6E68-9D31-B7FB-8DC6-70A1C70602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37066" y="2048782"/>
            <a:ext cx="1607952" cy="1400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CBAA74-B542-5894-B3B7-64C94F9E7D50}"/>
              </a:ext>
            </a:extLst>
          </p:cNvPr>
          <p:cNvSpPr/>
          <p:nvPr/>
        </p:nvSpPr>
        <p:spPr>
          <a:xfrm>
            <a:off x="6211454" y="2701637"/>
            <a:ext cx="5518728" cy="39254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7300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78A54B-0F9B-CFC8-A956-A8A0BC0A414E}"/>
              </a:ext>
            </a:extLst>
          </p:cNvPr>
          <p:cNvSpPr/>
          <p:nvPr/>
        </p:nvSpPr>
        <p:spPr>
          <a:xfrm>
            <a:off x="6202216" y="2710873"/>
            <a:ext cx="5537201" cy="517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英伟达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CX-5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智能网卡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A69DBD-165A-85AC-310E-B2589A068B1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17" y="2244435"/>
            <a:ext cx="2099117" cy="1028532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99FAF7-349B-CF41-D426-C204C9A94F38}"/>
              </a:ext>
            </a:extLst>
          </p:cNvPr>
          <p:cNvCxnSpPr>
            <a:cxnSpLocks/>
          </p:cNvCxnSpPr>
          <p:nvPr/>
        </p:nvCxnSpPr>
        <p:spPr>
          <a:xfrm>
            <a:off x="1020619" y="4015509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FE89EC-8284-DEB5-7DAF-44EC07F1809E}"/>
              </a:ext>
            </a:extLst>
          </p:cNvPr>
          <p:cNvCxnSpPr>
            <a:cxnSpLocks/>
          </p:cNvCxnSpPr>
          <p:nvPr/>
        </p:nvCxnSpPr>
        <p:spPr>
          <a:xfrm>
            <a:off x="1020619" y="4703618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8DDD89-58FC-A2E1-DDED-5B2E481884A1}"/>
              </a:ext>
            </a:extLst>
          </p:cNvPr>
          <p:cNvCxnSpPr>
            <a:cxnSpLocks/>
          </p:cNvCxnSpPr>
          <p:nvPr/>
        </p:nvCxnSpPr>
        <p:spPr>
          <a:xfrm>
            <a:off x="1020619" y="5410200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3C706C3-1937-C505-99FD-D968E46CDD80}"/>
              </a:ext>
            </a:extLst>
          </p:cNvPr>
          <p:cNvCxnSpPr>
            <a:cxnSpLocks/>
          </p:cNvCxnSpPr>
          <p:nvPr/>
        </p:nvCxnSpPr>
        <p:spPr>
          <a:xfrm>
            <a:off x="1020619" y="6112163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2F425D7-7338-28EB-BA9A-38E7C9D0E1A7}"/>
              </a:ext>
            </a:extLst>
          </p:cNvPr>
          <p:cNvCxnSpPr>
            <a:cxnSpLocks/>
          </p:cNvCxnSpPr>
          <p:nvPr/>
        </p:nvCxnSpPr>
        <p:spPr>
          <a:xfrm>
            <a:off x="6659419" y="4038600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1A8DA33-39F4-AE3E-6A66-20584A283957}"/>
              </a:ext>
            </a:extLst>
          </p:cNvPr>
          <p:cNvCxnSpPr>
            <a:cxnSpLocks/>
          </p:cNvCxnSpPr>
          <p:nvPr/>
        </p:nvCxnSpPr>
        <p:spPr>
          <a:xfrm>
            <a:off x="6659419" y="4726709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7536B49-1334-E342-DF9F-B79FC378B185}"/>
              </a:ext>
            </a:extLst>
          </p:cNvPr>
          <p:cNvCxnSpPr>
            <a:cxnSpLocks/>
          </p:cNvCxnSpPr>
          <p:nvPr/>
        </p:nvCxnSpPr>
        <p:spPr>
          <a:xfrm>
            <a:off x="6659419" y="5433291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13E782F-CB45-4BD8-C8E7-5A9A35B0B638}"/>
              </a:ext>
            </a:extLst>
          </p:cNvPr>
          <p:cNvCxnSpPr>
            <a:cxnSpLocks/>
          </p:cNvCxnSpPr>
          <p:nvPr/>
        </p:nvCxnSpPr>
        <p:spPr>
          <a:xfrm>
            <a:off x="6659419" y="6135254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7">
            <a:extLst>
              <a:ext uri="{FF2B5EF4-FFF2-40B4-BE49-F238E27FC236}">
                <a16:creationId xmlns:a16="http://schemas.microsoft.com/office/drawing/2014/main" id="{7AE6B843-E86D-88FB-95D2-96E37816C48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5176" y="3626311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FE549CA0-BCA2-0C50-EB76-1A442A8701A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80558" y="4342129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8ED71B1F-1E0B-78A6-9E9F-DCFE642E50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1322" y="5062566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并发支持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685E52A0-A491-327D-842A-F68BCAE2A2E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558" y="5736820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集群支撑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D8585431-486B-66B5-702B-42A37C59DC4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33212" y="3658639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7F0ABAFC-E373-B4FC-A961-C3F52B898F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28594" y="4374457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054272CF-CA9D-6C94-37F4-F34341ECC33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19358" y="5094894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并发支持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D9F21E8C-F841-85E9-25D4-EF551DE3FB3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628594" y="5769148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集群支撑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D35C74ED-2D6A-FAB8-80FF-5ABF6BB4315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134776" y="3529330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200Gb/s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01D76736-EE69-3009-2215-FE05A5AB3EC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134776" y="4282094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500ns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6740B0C2-133B-68FC-DA81-BA2928B1EEE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134776" y="5002530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单卡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100K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13074D-62DD-44DF-592C-C8F58EBD5A3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134776" y="5695257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万卡集群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887E6C20-BCBC-6C62-21A2-571243763C0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801285" y="3506239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200Gb/s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7A19AEEC-A4B5-82B0-230D-027947F55F5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801285" y="4259003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500ns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5D15AD91-083B-E688-21E7-9184CB3F5300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801285" y="4979439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单卡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B20F20AE-FB9E-7D16-77A8-470D2EE969F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801285" y="5672166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千卡集群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50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4AF9B-C218-5378-5AC8-B6326F5B69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1B1B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87B2DD-056A-7CAD-0B62-CFE90F1BF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34" y="2510737"/>
            <a:ext cx="9136620" cy="43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4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205</Words>
  <Application>Microsoft Office PowerPoint</Application>
  <PresentationFormat>宽屏</PresentationFormat>
  <Paragraphs>45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一个吞吐的柱状图，展示我们可以实现更高的吞吐</vt:lpstr>
      <vt:lpstr>一个时延和CPU的横板柱状图 展示我们可以实现更低的时延和CPU开销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sld</dc:creator>
  <cp:lastModifiedBy>sld</cp:lastModifiedBy>
  <cp:revision>3</cp:revision>
  <dcterms:created xsi:type="dcterms:W3CDTF">2024-08-12T13:03:33Z</dcterms:created>
  <dcterms:modified xsi:type="dcterms:W3CDTF">2024-08-19T11:36:38Z</dcterms:modified>
</cp:coreProperties>
</file>