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30" autoAdjust="0"/>
  </p:normalViewPr>
  <p:slideViewPr>
    <p:cSldViewPr snapToGrid="0">
      <p:cViewPr varScale="1">
        <p:scale>
          <a:sx n="62" d="100"/>
          <a:sy n="62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AE71E-3DCD-4F88-AECE-D466F9F6017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962D9-3041-4AAF-A420-5C5321AE2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83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962D9-3041-4AAF-A420-5C5321AE26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21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以前我们都用需求规格说明书或者用例来编写详细的需求，敏捷使用用户故事来罗列需求。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962D9-3041-4AAF-A420-5C5321AE26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6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8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1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1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7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9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7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3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39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53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9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8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5159-A6CF-4F21-8319-D585FF587B5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52337" y="473828"/>
            <a:ext cx="9144000" cy="6651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Sketch2Code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草图转换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HTML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代码过程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1497874"/>
            <a:ext cx="1103376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用户将图片上传到网站。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自定义视觉模型预测在图像中出现的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HTML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元素，并将它们的位置标出来。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手写文本识别服务读取预测元素中的文本。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布局算法根据预测元素的边框空间信息生成网格结构。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5.HTML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生成引擎使用上述信息生成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HTML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08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52337" y="473828"/>
            <a:ext cx="9144000" cy="66516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章 敏捷流程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1497874"/>
            <a:ext cx="110337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敏捷流程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敏捷原则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何时选择敏捷开发方法？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4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52337" y="473828"/>
            <a:ext cx="9144000" cy="66516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章 敏捷流程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1497874"/>
            <a:ext cx="110337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敏捷流程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定义：一系列价值观和方法论的集合。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                           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 现有做法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VS.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敏捷的做法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敏捷做法能够根据需求方要求，在需求方配合的情况下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时刻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监督、指导着开发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环节，并且在完成可执行软件时，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遇到问题，能够及时响应予以解决。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289147"/>
              </p:ext>
            </p:extLst>
          </p:nvPr>
        </p:nvGraphicFramePr>
        <p:xfrm>
          <a:off x="6646702" y="3044854"/>
          <a:ext cx="4924698" cy="186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349"/>
                <a:gridCol w="2462349"/>
              </a:tblGrid>
              <a:tr h="3733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现有做法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敏捷做法</a:t>
                      </a:r>
                      <a:endParaRPr lang="zh-CN" altLang="en-US" dirty="0"/>
                    </a:p>
                  </a:txBody>
                  <a:tcPr/>
                </a:tc>
              </a:tr>
              <a:tr h="3733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流程和工具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个人和交流</a:t>
                      </a:r>
                      <a:endParaRPr lang="zh-CN" altLang="en-US" dirty="0"/>
                    </a:p>
                  </a:txBody>
                  <a:tcPr/>
                </a:tc>
              </a:tr>
              <a:tr h="3733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完备的文档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可用的软件</a:t>
                      </a:r>
                      <a:endParaRPr lang="zh-CN" altLang="en-US" dirty="0"/>
                    </a:p>
                  </a:txBody>
                  <a:tcPr/>
                </a:tc>
              </a:tr>
              <a:tr h="3733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为合同谈判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与客户合作</a:t>
                      </a:r>
                      <a:endParaRPr lang="zh-CN" altLang="en-US" dirty="0"/>
                    </a:p>
                  </a:txBody>
                  <a:tcPr/>
                </a:tc>
              </a:tr>
              <a:tr h="3733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执行原定计划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响应变化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74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52337" y="473828"/>
            <a:ext cx="9144000" cy="66516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章 敏捷流程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350" y="806408"/>
            <a:ext cx="1103376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敏捷原则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我们最优先要做的是通过尽早的、持续的交付有价值的软件来使客户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满意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规划迭代故事时必须按照优先级安排，为客户先提供最有价值的功能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频繁迭代能与客户形成早期的良好合作，及时反馈提高产品质量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敏捷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小组关注完成和交付具有用户价值的功能，而不是孤立的任务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即使到了开发的后期，也欢迎改变需求，敏捷过程利用变化来为客户创造竞争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优势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敏捷过程参与者不怕变化，他们认为改变需求是好事情，因为这些改变意味着我们更了解市场需求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经常性的交付可以工作的软件，交付的间隔可以从几周到几个月，交付的时间间隔越短越好。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增加一些功能，增加的每个功能都是经过编码、测试，达到了可发布的质量标准的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196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52337" y="473828"/>
            <a:ext cx="9144000" cy="66516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章 敏捷流程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350" y="806408"/>
            <a:ext cx="110337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敏捷原则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整个项目开发期间，业务人员和开发人员必须天天都在一起工作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软件项目不会依照之前设定的计划原路执行，中间对业务的理解、软件的解决方案肯定会存在偏差，所以客户、需求人员、开发人员以及涉众之间必须进行有意义的、频繁的交互，这样就可以在早期及时的发现并解决问题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围绕被激励起来的人个来构建项目。给他们提供所需要的环境和支持，并且信任他们能够完成工作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业务和技术是引起不确定的二个主要方面，人是第三个方面。而业务和技术又必须由人来执行，所以能够激励人来解决这些问题是解决不确定性的关键。只要个人的目标和团队的目标一致，我们就需要鼓舞起每个人的积极性，以个人为中心构建项目，提供所需的环境、支持与信任。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团队内部，最具有效果并且富有效率的传递信息的方法，就是面对面的交谈。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工作的软件是首要进度度量标准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十几或者二十几个人组成的大团队中，文档是一种比较合适的传递知识和交流的途径。而敏捷团队一般不会很多人（大团队实施敏捷时也会分成多个小的敏捷团队），所以大量的文档交流其实并不是很经济的做法。此时面对面的交谈反而更快速有效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349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52337" y="473828"/>
            <a:ext cx="9144000" cy="66516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章 敏捷流程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350" y="806408"/>
            <a:ext cx="110337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敏捷原则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敏捷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过程提可持续的开发速度。责任人、开发者和用户应该能够保持一个长期的、恒定的开发速度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敏捷过程希望能够可持续的进行开发，开发速度不会随着迭代的任务不同而不同，不欣赏所谓的拼一拼也能完成的态度，开发工作不应该是突击行为。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不断地关注优秀的技能和好的设计会增强敏捷能力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敏捷过程有很多好的技术实践可以加强产品敏捷能力，很多原则、模式和实践也可以增强敏捷开发能力。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简单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----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使未完成的工作最大化的艺术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----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是根本的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敏捷团队不会去构建明天的软件，而把注意力放在如何通过最简单的方法完成现在需要解决的问题。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最好的构架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、需求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和设计出自与自组织的团队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在自组织团队中，管理者不再发号施令，而是让团队自身寻找最佳的工作方式来完成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工作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每隔一定时间，团队会在如何才能更有效地工作方面进行反省，然后相应地对自己的行为进行调整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由于很多不确定性因素会导致计划失效，比如项目成员增减、技术应用效果、用户需求的改变、竞争者对我们的影响等都会让我们作出不同的反应。　敏捷不是基于预定义的工作方式，而是基于经验性的方式，对以上这些变化，小组通过不断的反省调整来保持团队的敏捷性。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22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937</Words>
  <Application>Microsoft Office PowerPoint</Application>
  <PresentationFormat>宽屏</PresentationFormat>
  <Paragraphs>64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楷体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30</cp:revision>
  <dcterms:created xsi:type="dcterms:W3CDTF">2018-09-20T07:38:23Z</dcterms:created>
  <dcterms:modified xsi:type="dcterms:W3CDTF">2018-09-26T12:10:22Z</dcterms:modified>
</cp:coreProperties>
</file>