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1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3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9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3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9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8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65159-A6CF-4F21-8319-D585FF587B56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98FD-27D2-4CE6-A96D-FF82B7A79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8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2337" y="473828"/>
            <a:ext cx="9144000" cy="6651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Sketch2Code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草图转换</a:t>
            </a:r>
            <a:r>
              <a:rPr lang="en-US" altLang="zh-CN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sz="32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代码过程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457" y="1332411"/>
            <a:ext cx="110337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用户将图片上传到网站。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自定义视觉模型预测在图像中出现的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元素，并将它们的位置标出来。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手写文本识别服务读取预测元素中的文本。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布局算法根据预测元素的边框空间信息生成网格结构。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5.HTML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生成引擎使用上述信息生成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HTML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代码。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74" y="3505278"/>
            <a:ext cx="7384868" cy="31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楷体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2018-09-20T07:38:23Z</dcterms:created>
  <dcterms:modified xsi:type="dcterms:W3CDTF">2018-09-20T08:26:40Z</dcterms:modified>
</cp:coreProperties>
</file>