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1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8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Sketch2Code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草图转换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代码过程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97874"/>
            <a:ext cx="110337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用户将图片上传到网站。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自定义视觉模型预测在图像中出现的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元素，并将它们的位置标出来。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手写文本识别服务读取预测元素中的文本。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布局算法根据预测元素的边框空间信息生成网格结构。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5.HTML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生成引擎使用上述信息生成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8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2018-09-20T07:38:23Z</dcterms:created>
  <dcterms:modified xsi:type="dcterms:W3CDTF">2018-09-20T07:43:04Z</dcterms:modified>
</cp:coreProperties>
</file>