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4537075" y="3308350"/>
            <a:ext cx="38163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Your Title Here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>
            <a:off x="4579938" y="3821113"/>
            <a:ext cx="3382962" cy="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4794250" y="3881438"/>
            <a:ext cx="2921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Here adds your name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077" name="组合 3076"/>
          <p:cNvGrpSpPr/>
          <p:nvPr/>
        </p:nvGrpSpPr>
        <p:grpSpPr>
          <a:xfrm>
            <a:off x="4972050" y="1630363"/>
            <a:ext cx="2544763" cy="1470025"/>
            <a:chOff x="0" y="0"/>
            <a:chExt cx="2543995" cy="1470643"/>
          </a:xfrm>
        </p:grpSpPr>
        <p:sp>
          <p:nvSpPr>
            <p:cNvPr id="3078" name="Rectangle 9"/>
            <p:cNvSpPr/>
            <p:nvPr/>
          </p:nvSpPr>
          <p:spPr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79" name="Line 13"/>
            <p:cNvSpPr/>
            <p:nvPr/>
          </p:nvSpPr>
          <p:spPr>
            <a:xfrm>
              <a:off x="0" y="1469707"/>
              <a:ext cx="2543995" cy="936"/>
            </a:xfrm>
            <a:prstGeom prst="line">
              <a:avLst/>
            </a:prstGeom>
            <a:ln w="28575" cap="flat" cmpd="sng">
              <a:solidFill>
                <a:srgbClr val="DC7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" name="未知"/>
            <p:cNvSpPr/>
            <p:nvPr/>
          </p:nvSpPr>
          <p:spPr>
            <a:xfrm>
              <a:off x="116323" y="0"/>
              <a:ext cx="2405321" cy="684925"/>
            </a:xfrm>
            <a:custGeom>
              <a:avLst/>
              <a:gdLst/>
              <a:ahLst/>
              <a:cxnLst>
                <a:cxn ang="0">
                  <a:pos x="0" y="21718623"/>
                </a:cxn>
                <a:cxn ang="0">
                  <a:pos x="108082654" y="16233674"/>
                </a:cxn>
                <a:cxn ang="0">
                  <a:pos x="147640162" y="6887618"/>
                </a:cxn>
                <a:cxn ang="0">
                  <a:pos x="267850422" y="0"/>
                </a:cxn>
              </a:cxnLst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Rectangle 9"/>
            <p:cNvSpPr/>
            <p:nvPr/>
          </p:nvSpPr>
          <p:spPr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2" name="Rectangle 9"/>
            <p:cNvSpPr/>
            <p:nvPr/>
          </p:nvSpPr>
          <p:spPr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3" name="Rectangle 9"/>
            <p:cNvSpPr/>
            <p:nvPr/>
          </p:nvSpPr>
          <p:spPr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4" name="Rectangle 9"/>
            <p:cNvSpPr/>
            <p:nvPr/>
          </p:nvSpPr>
          <p:spPr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sz="1800"/>
            </a:p>
          </p:txBody>
        </p:sp>
      </p:grpSp>
      <p:sp>
        <p:nvSpPr>
          <p:cNvPr id="3085" name="文本框 26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086" name="文本框 27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1533525" y="1239838"/>
            <a:ext cx="11493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92246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82875"/>
            <a:ext cx="3149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338" y="3567113"/>
            <a:ext cx="314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451350"/>
            <a:ext cx="314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7208838" y="2682875"/>
            <a:ext cx="31511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7208838" y="3567113"/>
            <a:ext cx="31511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5" name="文本框 35"/>
          <p:cNvSpPr txBox="1"/>
          <p:nvPr/>
        </p:nvSpPr>
        <p:spPr>
          <a:xfrm>
            <a:off x="7208838" y="4451350"/>
            <a:ext cx="31511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6" name="直接连接符 36"/>
          <p:cNvCxnSpPr/>
          <p:nvPr/>
        </p:nvCxnSpPr>
        <p:spPr>
          <a:xfrm flipH="1">
            <a:off x="68611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7" name="文本框 37"/>
          <p:cNvSpPr txBox="1"/>
          <p:nvPr/>
        </p:nvSpPr>
        <p:spPr>
          <a:xfrm>
            <a:off x="6578600" y="4383088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11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24000" y="1398588"/>
            <a:ext cx="314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617663" y="2066925"/>
            <a:ext cx="8709025" cy="242570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2255838" y="2103438"/>
            <a:ext cx="7377112" cy="222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</a:pPr>
            <a:r>
              <a:rPr lang="en-US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en-US" altLang="x-none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" name="文本框 18"/>
          <p:cNvSpPr txBox="1"/>
          <p:nvPr/>
        </p:nvSpPr>
        <p:spPr>
          <a:xfrm>
            <a:off x="1524000" y="1398588"/>
            <a:ext cx="314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4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6150" name="组合 6149"/>
          <p:cNvGrpSpPr/>
          <p:nvPr/>
        </p:nvGrpSpPr>
        <p:grpSpPr>
          <a:xfrm>
            <a:off x="1524000" y="2563813"/>
            <a:ext cx="1471613" cy="1471612"/>
            <a:chOff x="0" y="0"/>
            <a:chExt cx="1471729" cy="1471729"/>
          </a:xfrm>
        </p:grpSpPr>
        <p:sp>
          <p:nvSpPr>
            <p:cNvPr id="6151" name="同心圆 2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2" name="空心弧 3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0" y="689824"/>
                </a:cxn>
                <a:cxn ang="0">
                  <a:pos x="477031" y="33641"/>
                </a:cxn>
                <a:cxn ang="0">
                  <a:pos x="1248365" y="284995"/>
                </a:cxn>
                <a:cxn ang="0">
                  <a:pos x="1247205" y="1096249"/>
                </a:cxn>
                <a:cxn ang="0">
                  <a:pos x="1093624" y="984263"/>
                </a:cxn>
                <a:cxn ang="0">
                  <a:pos x="1094465" y="396542"/>
                </a:cxn>
                <a:cxn ang="0">
                  <a:pos x="535664" y="214446"/>
                </a:cxn>
                <a:cxn ang="0">
                  <a:pos x="190074" y="689825"/>
                </a:cxn>
                <a:cxn ang="0">
                  <a:pos x="0" y="689824"/>
                </a:cxn>
              </a:cxnLst>
              <a:pathLst>
                <a:path w="1379646" h="1379648">
                  <a:moveTo>
                    <a:pt x="0" y="689824"/>
                  </a:moveTo>
                  <a:cubicBezTo>
                    <a:pt x="0" y="390829"/>
                    <a:pt x="192617" y="125873"/>
                    <a:pt x="477031" y="33641"/>
                  </a:cubicBezTo>
                  <a:cubicBezTo>
                    <a:pt x="761445" y="-58591"/>
                    <a:pt x="1072897" y="42902"/>
                    <a:pt x="1248365" y="284995"/>
                  </a:cubicBezTo>
                  <a:cubicBezTo>
                    <a:pt x="1423832" y="527088"/>
                    <a:pt x="1423364" y="854659"/>
                    <a:pt x="1247205" y="1096249"/>
                  </a:cubicBezTo>
                  <a:lnTo>
                    <a:pt x="1093624" y="984263"/>
                  </a:lnTo>
                  <a:cubicBezTo>
                    <a:pt x="1221244" y="809241"/>
                    <a:pt x="1221584" y="571928"/>
                    <a:pt x="1094465" y="396542"/>
                  </a:cubicBezTo>
                  <a:cubicBezTo>
                    <a:pt x="967346" y="221155"/>
                    <a:pt x="741711" y="147627"/>
                    <a:pt x="535664" y="214446"/>
                  </a:cubicBezTo>
                  <a:cubicBezTo>
                    <a:pt x="329618" y="281264"/>
                    <a:pt x="190074" y="473215"/>
                    <a:pt x="190074" y="689825"/>
                  </a:cubicBezTo>
                  <a:lnTo>
                    <a:pt x="0" y="689824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3" name="组合 6152"/>
          <p:cNvGrpSpPr/>
          <p:nvPr/>
        </p:nvGrpSpPr>
        <p:grpSpPr>
          <a:xfrm>
            <a:off x="5159375" y="2563813"/>
            <a:ext cx="1471613" cy="1471612"/>
            <a:chOff x="0" y="0"/>
            <a:chExt cx="1471729" cy="1471729"/>
          </a:xfrm>
        </p:grpSpPr>
        <p:sp>
          <p:nvSpPr>
            <p:cNvPr id="6154" name="同心圆 11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5" name="空心弧 12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149057" y="1118109"/>
                </a:cxn>
                <a:cxn ang="0">
                  <a:pos x="214515" y="189885"/>
                </a:cxn>
                <a:cxn ang="0">
                  <a:pos x="1144860" y="171366"/>
                </a:cxn>
                <a:cxn ang="0">
                  <a:pos x="1247206" y="1096249"/>
                </a:cxn>
                <a:cxn ang="0">
                  <a:pos x="1093624" y="984263"/>
                </a:cxn>
                <a:cxn ang="0">
                  <a:pos x="1019479" y="314222"/>
                </a:cxn>
                <a:cxn ang="0">
                  <a:pos x="345482" y="327639"/>
                </a:cxn>
                <a:cxn ang="0">
                  <a:pos x="298060" y="1000100"/>
                </a:cxn>
                <a:cxn ang="0">
                  <a:pos x="149057" y="1118109"/>
                </a:cxn>
              </a:cxnLst>
              <a:pathLst>
                <a:path w="1379646" h="1379648">
                  <a:moveTo>
                    <a:pt x="149057" y="1118109"/>
                  </a:moveTo>
                  <a:cubicBezTo>
                    <a:pt x="-72511" y="838350"/>
                    <a:pt x="-44122" y="435781"/>
                    <a:pt x="214515" y="189885"/>
                  </a:cubicBezTo>
                  <a:cubicBezTo>
                    <a:pt x="473152" y="-56011"/>
                    <a:pt x="876641" y="-64043"/>
                    <a:pt x="1144860" y="171366"/>
                  </a:cubicBezTo>
                  <a:cubicBezTo>
                    <a:pt x="1413078" y="406774"/>
                    <a:pt x="1457465" y="807894"/>
                    <a:pt x="1247206" y="1096249"/>
                  </a:cubicBezTo>
                  <a:lnTo>
                    <a:pt x="1093624" y="984263"/>
                  </a:lnTo>
                  <a:cubicBezTo>
                    <a:pt x="1245948" y="775361"/>
                    <a:pt x="1213791" y="484766"/>
                    <a:pt x="1019479" y="314222"/>
                  </a:cubicBezTo>
                  <a:cubicBezTo>
                    <a:pt x="825166" y="143678"/>
                    <a:pt x="532854" y="149497"/>
                    <a:pt x="345482" y="327639"/>
                  </a:cubicBezTo>
                  <a:cubicBezTo>
                    <a:pt x="158110" y="505780"/>
                    <a:pt x="137543" y="797425"/>
                    <a:pt x="298060" y="1000100"/>
                  </a:cubicBezTo>
                  <a:lnTo>
                    <a:pt x="149057" y="1118109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6" name="组合 6155"/>
          <p:cNvGrpSpPr/>
          <p:nvPr/>
        </p:nvGrpSpPr>
        <p:grpSpPr>
          <a:xfrm>
            <a:off x="8794750" y="2563813"/>
            <a:ext cx="1471613" cy="1471612"/>
            <a:chOff x="0" y="0"/>
            <a:chExt cx="1471729" cy="1471729"/>
          </a:xfrm>
        </p:grpSpPr>
        <p:sp>
          <p:nvSpPr>
            <p:cNvPr id="6157" name="同心圆 14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空心弧 15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580497" y="8718"/>
                </a:cxn>
                <a:cxn ang="0">
                  <a:pos x="1277929" y="329287"/>
                </a:cxn>
                <a:cxn ang="0">
                  <a:pos x="1247204" y="1096249"/>
                </a:cxn>
                <a:cxn ang="0">
                  <a:pos x="1093624" y="984263"/>
                </a:cxn>
                <a:cxn ang="0">
                  <a:pos x="1115883" y="428630"/>
                </a:cxn>
                <a:cxn ang="0">
                  <a:pos x="610621" y="196391"/>
                </a:cxn>
                <a:cxn ang="0">
                  <a:pos x="580497" y="8718"/>
                </a:cxn>
              </a:cxnLst>
              <a:pathLst>
                <a:path w="1379646" h="1379648">
                  <a:moveTo>
                    <a:pt x="580497" y="8718"/>
                  </a:moveTo>
                  <a:cubicBezTo>
                    <a:pt x="856448" y="-35576"/>
                    <a:pt x="1131857" y="91014"/>
                    <a:pt x="1277929" y="329287"/>
                  </a:cubicBezTo>
                  <a:cubicBezTo>
                    <a:pt x="1424001" y="567560"/>
                    <a:pt x="1411868" y="870425"/>
                    <a:pt x="1247204" y="1096249"/>
                  </a:cubicBezTo>
                  <a:lnTo>
                    <a:pt x="1093624" y="984263"/>
                  </a:lnTo>
                  <a:cubicBezTo>
                    <a:pt x="1212916" y="820662"/>
                    <a:pt x="1221706" y="601249"/>
                    <a:pt x="1115883" y="428630"/>
                  </a:cubicBezTo>
                  <a:cubicBezTo>
                    <a:pt x="1010059" y="256010"/>
                    <a:pt x="810537" y="164302"/>
                    <a:pt x="610621" y="196391"/>
                  </a:cubicBezTo>
                  <a:lnTo>
                    <a:pt x="580497" y="8718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9" name="文本框 5"/>
          <p:cNvSpPr txBox="1"/>
          <p:nvPr/>
        </p:nvSpPr>
        <p:spPr>
          <a:xfrm>
            <a:off x="1849438" y="2976563"/>
            <a:ext cx="9937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60%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0" name="文本框 17"/>
          <p:cNvSpPr txBox="1"/>
          <p:nvPr/>
        </p:nvSpPr>
        <p:spPr>
          <a:xfrm>
            <a:off x="5399088" y="2976563"/>
            <a:ext cx="9937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75%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1" name="文本框 19"/>
          <p:cNvSpPr txBox="1"/>
          <p:nvPr/>
        </p:nvSpPr>
        <p:spPr>
          <a:xfrm>
            <a:off x="9034463" y="2976563"/>
            <a:ext cx="9937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35%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2" name="文本框 12"/>
          <p:cNvSpPr txBox="1"/>
          <p:nvPr/>
        </p:nvSpPr>
        <p:spPr>
          <a:xfrm>
            <a:off x="1468438" y="4248150"/>
            <a:ext cx="2233612" cy="731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63" name="文本框 12"/>
          <p:cNvSpPr txBox="1"/>
          <p:nvPr/>
        </p:nvSpPr>
        <p:spPr>
          <a:xfrm>
            <a:off x="5159375" y="4248150"/>
            <a:ext cx="2233613" cy="731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64" name="文本框 12"/>
          <p:cNvSpPr txBox="1"/>
          <p:nvPr/>
        </p:nvSpPr>
        <p:spPr>
          <a:xfrm>
            <a:off x="8794750" y="4248150"/>
            <a:ext cx="2233613" cy="731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1" name="文本框 18"/>
          <p:cNvSpPr txBox="1"/>
          <p:nvPr/>
        </p:nvSpPr>
        <p:spPr>
          <a:xfrm>
            <a:off x="1524000" y="1398588"/>
            <a:ext cx="314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Here adds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72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173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74" name="文本框 12"/>
          <p:cNvSpPr txBox="1"/>
          <p:nvPr/>
        </p:nvSpPr>
        <p:spPr>
          <a:xfrm>
            <a:off x="1419225" y="4378325"/>
            <a:ext cx="2870200" cy="914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7175" name="组合 7174"/>
          <p:cNvGrpSpPr/>
          <p:nvPr/>
        </p:nvGrpSpPr>
        <p:grpSpPr>
          <a:xfrm>
            <a:off x="1573213" y="3049588"/>
            <a:ext cx="1219200" cy="823912"/>
            <a:chOff x="0" y="0"/>
            <a:chExt cx="1809595" cy="1222513"/>
          </a:xfrm>
        </p:grpSpPr>
        <p:sp>
          <p:nvSpPr>
            <p:cNvPr id="7176" name="任意多边形 1"/>
            <p:cNvSpPr/>
            <p:nvPr/>
          </p:nvSpPr>
          <p:spPr>
            <a:xfrm>
              <a:off x="0" y="0"/>
              <a:ext cx="683311" cy="1220158"/>
            </a:xfrm>
            <a:custGeom>
              <a:avLst/>
              <a:gdLst/>
              <a:ahLst/>
              <a:cxnLst>
                <a:cxn ang="0">
                  <a:pos x="683311" y="0"/>
                </a:cxn>
                <a:cxn ang="0">
                  <a:pos x="0" y="828547"/>
                </a:cxn>
                <a:cxn ang="0">
                  <a:pos x="653480" y="1220158"/>
                </a:cxn>
                <a:cxn ang="0">
                  <a:pos x="683311" y="0"/>
                </a:cxn>
              </a:cxnLst>
              <a:pathLst>
                <a:path w="682995" h="1221233">
                  <a:moveTo>
                    <a:pt x="682995" y="0"/>
                  </a:moveTo>
                  <a:lnTo>
                    <a:pt x="0" y="829277"/>
                  </a:lnTo>
                  <a:lnTo>
                    <a:pt x="653178" y="1221233"/>
                  </a:lnTo>
                  <a:lnTo>
                    <a:pt x="682995" y="0"/>
                  </a:lnTo>
                  <a:close/>
                </a:path>
              </a:pathLst>
            </a:custGeom>
            <a:solidFill>
              <a:srgbClr val="FFD96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任意多边形 6"/>
            <p:cNvSpPr/>
            <p:nvPr/>
          </p:nvSpPr>
          <p:spPr>
            <a:xfrm>
              <a:off x="645611" y="2355"/>
              <a:ext cx="1163984" cy="1220158"/>
            </a:xfrm>
            <a:custGeom>
              <a:avLst/>
              <a:gdLst/>
              <a:ahLst/>
              <a:cxnLst>
                <a:cxn ang="0">
                  <a:pos x="36945" y="0"/>
                </a:cxn>
                <a:cxn ang="0">
                  <a:pos x="1163984" y="836720"/>
                </a:cxn>
                <a:cxn ang="0">
                  <a:pos x="0" y="1220158"/>
                </a:cxn>
                <a:cxn ang="0">
                  <a:pos x="36945" y="0"/>
                </a:cxn>
              </a:cxnLst>
              <a:pathLst>
                <a:path w="1164159" h="1219709">
                  <a:moveTo>
                    <a:pt x="36951" y="0"/>
                  </a:moveTo>
                  <a:lnTo>
                    <a:pt x="1164159" y="836412"/>
                  </a:lnTo>
                  <a:lnTo>
                    <a:pt x="0" y="1219709"/>
                  </a:lnTo>
                  <a:lnTo>
                    <a:pt x="36951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78" name="组合 7177"/>
          <p:cNvGrpSpPr/>
          <p:nvPr/>
        </p:nvGrpSpPr>
        <p:grpSpPr>
          <a:xfrm>
            <a:off x="5170488" y="2835275"/>
            <a:ext cx="1536700" cy="1038225"/>
            <a:chOff x="0" y="0"/>
            <a:chExt cx="1809595" cy="1222513"/>
          </a:xfrm>
        </p:grpSpPr>
        <p:sp>
          <p:nvSpPr>
            <p:cNvPr id="7179" name="任意多边形 24"/>
            <p:cNvSpPr/>
            <p:nvPr/>
          </p:nvSpPr>
          <p:spPr>
            <a:xfrm>
              <a:off x="0" y="0"/>
              <a:ext cx="682336" cy="1220644"/>
            </a:xfrm>
            <a:custGeom>
              <a:avLst/>
              <a:gdLst/>
              <a:ahLst/>
              <a:cxnLst>
                <a:cxn ang="0">
                  <a:pos x="682336" y="0"/>
                </a:cxn>
                <a:cxn ang="0">
                  <a:pos x="0" y="828877"/>
                </a:cxn>
                <a:cxn ang="0">
                  <a:pos x="652548" y="1220644"/>
                </a:cxn>
                <a:cxn ang="0">
                  <a:pos x="682336" y="0"/>
                </a:cxn>
              </a:cxnLst>
              <a:pathLst>
                <a:path w="682995" h="1221233">
                  <a:moveTo>
                    <a:pt x="682995" y="0"/>
                  </a:moveTo>
                  <a:lnTo>
                    <a:pt x="0" y="829277"/>
                  </a:lnTo>
                  <a:lnTo>
                    <a:pt x="653178" y="1221233"/>
                  </a:lnTo>
                  <a:lnTo>
                    <a:pt x="682995" y="0"/>
                  </a:lnTo>
                  <a:close/>
                </a:path>
              </a:pathLst>
            </a:custGeom>
            <a:solidFill>
              <a:srgbClr val="FFD96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任意多边形 25"/>
            <p:cNvSpPr/>
            <p:nvPr/>
          </p:nvSpPr>
          <p:spPr>
            <a:xfrm>
              <a:off x="644948" y="3739"/>
              <a:ext cx="1164647" cy="1218774"/>
            </a:xfrm>
            <a:custGeom>
              <a:avLst/>
              <a:gdLst/>
              <a:ahLst/>
              <a:cxnLst>
                <a:cxn ang="0">
                  <a:pos x="36966" y="0"/>
                </a:cxn>
                <a:cxn ang="0">
                  <a:pos x="1164647" y="835771"/>
                </a:cxn>
                <a:cxn ang="0">
                  <a:pos x="0" y="1218774"/>
                </a:cxn>
                <a:cxn ang="0">
                  <a:pos x="36966" y="0"/>
                </a:cxn>
              </a:cxnLst>
              <a:pathLst>
                <a:path w="1164159" h="1219709">
                  <a:moveTo>
                    <a:pt x="36951" y="0"/>
                  </a:moveTo>
                  <a:lnTo>
                    <a:pt x="1164159" y="836412"/>
                  </a:lnTo>
                  <a:lnTo>
                    <a:pt x="0" y="1219709"/>
                  </a:lnTo>
                  <a:lnTo>
                    <a:pt x="36951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81" name="组合 7180"/>
          <p:cNvGrpSpPr/>
          <p:nvPr/>
        </p:nvGrpSpPr>
        <p:grpSpPr>
          <a:xfrm>
            <a:off x="8988425" y="2651125"/>
            <a:ext cx="1809750" cy="1222375"/>
            <a:chOff x="0" y="0"/>
            <a:chExt cx="1809595" cy="1222513"/>
          </a:xfrm>
        </p:grpSpPr>
        <p:sp>
          <p:nvSpPr>
            <p:cNvPr id="7182" name="任意多边形 27"/>
            <p:cNvSpPr/>
            <p:nvPr/>
          </p:nvSpPr>
          <p:spPr>
            <a:xfrm>
              <a:off x="0" y="0"/>
              <a:ext cx="682567" cy="1220926"/>
            </a:xfrm>
            <a:custGeom>
              <a:avLst/>
              <a:gdLst/>
              <a:ahLst/>
              <a:cxnLst>
                <a:cxn ang="0">
                  <a:pos x="682567" y="0"/>
                </a:cxn>
                <a:cxn ang="0">
                  <a:pos x="0" y="829069"/>
                </a:cxn>
                <a:cxn ang="0">
                  <a:pos x="652769" y="1220926"/>
                </a:cxn>
                <a:cxn ang="0">
                  <a:pos x="682567" y="0"/>
                </a:cxn>
              </a:cxnLst>
              <a:pathLst>
                <a:path w="682995" h="1221233">
                  <a:moveTo>
                    <a:pt x="682995" y="0"/>
                  </a:moveTo>
                  <a:lnTo>
                    <a:pt x="0" y="829277"/>
                  </a:lnTo>
                  <a:lnTo>
                    <a:pt x="653178" y="1221233"/>
                  </a:lnTo>
                  <a:lnTo>
                    <a:pt x="682995" y="0"/>
                  </a:lnTo>
                  <a:close/>
                </a:path>
              </a:pathLst>
            </a:custGeom>
            <a:solidFill>
              <a:srgbClr val="FFD96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任意多边形 28"/>
            <p:cNvSpPr/>
            <p:nvPr/>
          </p:nvSpPr>
          <p:spPr>
            <a:xfrm>
              <a:off x="646058" y="3175"/>
              <a:ext cx="1163537" cy="1219338"/>
            </a:xfrm>
            <a:custGeom>
              <a:avLst/>
              <a:gdLst/>
              <a:ahLst/>
              <a:cxnLst>
                <a:cxn ang="0">
                  <a:pos x="36931" y="0"/>
                </a:cxn>
                <a:cxn ang="0">
                  <a:pos x="1163537" y="836158"/>
                </a:cxn>
                <a:cxn ang="0">
                  <a:pos x="0" y="1219338"/>
                </a:cxn>
                <a:cxn ang="0">
                  <a:pos x="36931" y="0"/>
                </a:cxn>
              </a:cxnLst>
              <a:pathLst>
                <a:path w="1164159" h="1219709">
                  <a:moveTo>
                    <a:pt x="36951" y="0"/>
                  </a:moveTo>
                  <a:lnTo>
                    <a:pt x="1164159" y="836412"/>
                  </a:lnTo>
                  <a:lnTo>
                    <a:pt x="0" y="1219709"/>
                  </a:lnTo>
                  <a:lnTo>
                    <a:pt x="36951" y="0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84" name="右箭头 8"/>
          <p:cNvSpPr/>
          <p:nvPr/>
        </p:nvSpPr>
        <p:spPr>
          <a:xfrm>
            <a:off x="3929063" y="3430588"/>
            <a:ext cx="263525" cy="2508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7185" name="右箭头 30"/>
          <p:cNvSpPr/>
          <p:nvPr/>
        </p:nvSpPr>
        <p:spPr>
          <a:xfrm>
            <a:off x="7829550" y="3430588"/>
            <a:ext cx="263525" cy="2508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C000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7186" name="文本框 5"/>
          <p:cNvSpPr txBox="1"/>
          <p:nvPr/>
        </p:nvSpPr>
        <p:spPr>
          <a:xfrm>
            <a:off x="5372100" y="3108325"/>
            <a:ext cx="9937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50%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187" name="文本框 17"/>
          <p:cNvSpPr txBox="1"/>
          <p:nvPr/>
        </p:nvSpPr>
        <p:spPr>
          <a:xfrm>
            <a:off x="9339263" y="3046413"/>
            <a:ext cx="119221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4000" dirty="0">
                <a:solidFill>
                  <a:schemeClr val="bg1"/>
                </a:solidFill>
              </a:rPr>
              <a:t>75%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7188" name="文本框 19"/>
          <p:cNvSpPr txBox="1"/>
          <p:nvPr/>
        </p:nvSpPr>
        <p:spPr>
          <a:xfrm>
            <a:off x="1747838" y="3260725"/>
            <a:ext cx="8937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35%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89" name="文本框 9"/>
          <p:cNvSpPr txBox="1"/>
          <p:nvPr/>
        </p:nvSpPr>
        <p:spPr>
          <a:xfrm>
            <a:off x="1747838" y="3910013"/>
            <a:ext cx="633412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600" dirty="0">
                <a:solidFill>
                  <a:schemeClr val="bg1"/>
                </a:solidFill>
              </a:rPr>
              <a:t>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90" name="文本框 32"/>
          <p:cNvSpPr txBox="1"/>
          <p:nvPr/>
        </p:nvSpPr>
        <p:spPr>
          <a:xfrm>
            <a:off x="5434013" y="3910013"/>
            <a:ext cx="633412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600" dirty="0">
                <a:solidFill>
                  <a:schemeClr val="bg1"/>
                </a:solidFill>
              </a:rPr>
              <a:t>2012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91" name="文本框 33"/>
          <p:cNvSpPr txBox="1"/>
          <p:nvPr/>
        </p:nvSpPr>
        <p:spPr>
          <a:xfrm>
            <a:off x="9355138" y="3910013"/>
            <a:ext cx="633412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600" dirty="0">
                <a:solidFill>
                  <a:schemeClr val="bg1"/>
                </a:solidFill>
              </a:rPr>
              <a:t>2013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92" name="文本框 12"/>
          <p:cNvSpPr txBox="1"/>
          <p:nvPr/>
        </p:nvSpPr>
        <p:spPr>
          <a:xfrm>
            <a:off x="5110163" y="4378325"/>
            <a:ext cx="2870200" cy="91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3" name="文本框 12"/>
          <p:cNvSpPr txBox="1"/>
          <p:nvPr/>
        </p:nvSpPr>
        <p:spPr>
          <a:xfrm>
            <a:off x="8912225" y="4378325"/>
            <a:ext cx="2870200" cy="91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1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演示助您快速创建极具感染力的演示文稿，打造令人震撼的影院效果。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5192713" y="2911475"/>
            <a:ext cx="1862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谢谢观看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5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196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8198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9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grpSp>
        <p:nvGrpSpPr>
          <p:cNvPr id="8200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8201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202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>宽屏</PresentationFormat>
  <Paragraphs>112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Calibri Light</vt:lpstr>
      <vt:lpstr>微软雅黑</vt:lpstr>
      <vt:lpstr>幼圆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CYH</cp:lastModifiedBy>
  <cp:revision>7</cp:revision>
  <dcterms:created xsi:type="dcterms:W3CDTF">2013-11-25T09:03:42Z</dcterms:created>
  <dcterms:modified xsi:type="dcterms:W3CDTF">2017-10-13T08:27:25Z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