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0D0D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</a:rPr>
            </a:fld>
            <a:endParaRPr lang="zh-CN" altLang="en-US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圆角矩形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1238" y="2206625"/>
            <a:ext cx="7194550" cy="380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0225">
            <a:off x="-1257300" y="706438"/>
            <a:ext cx="3311525" cy="3208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25547">
            <a:off x="4708525" y="2476500"/>
            <a:ext cx="5016500" cy="4862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Box 36"/>
          <p:cNvSpPr txBox="1"/>
          <p:nvPr/>
        </p:nvSpPr>
        <p:spPr>
          <a:xfrm>
            <a:off x="2127250" y="2565400"/>
            <a:ext cx="51085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800" b="1" dirty="0">
                <a:solidFill>
                  <a:srgbClr val="FF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点击此处添加标题</a:t>
            </a:r>
            <a:endParaRPr lang="zh-CN" altLang="en-US" sz="4800" b="1" dirty="0">
              <a:solidFill>
                <a:srgbClr val="FF99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6" name="TextBox 37"/>
          <p:cNvSpPr txBox="1"/>
          <p:nvPr/>
        </p:nvSpPr>
        <p:spPr>
          <a:xfrm>
            <a:off x="5284788" y="3395663"/>
            <a:ext cx="20304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点击此处添加副标题</a:t>
            </a:r>
            <a:endParaRPr lang="zh-CN" altLang="en-US" sz="1600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7" name="圆角矩形 38"/>
          <p:cNvSpPr/>
          <p:nvPr/>
        </p:nvSpPr>
        <p:spPr>
          <a:xfrm>
            <a:off x="5140325" y="3492500"/>
            <a:ext cx="144463" cy="144463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pic>
        <p:nvPicPr>
          <p:cNvPr id="5128" name="TextBox 39"/>
          <p:cNvPicPr/>
          <p:nvPr/>
        </p:nvPicPr>
        <p:blipFill>
          <a:blip r:embed="rId3"/>
          <a:stretch>
            <a:fillRect/>
          </a:stretch>
        </p:blipFill>
        <p:spPr>
          <a:xfrm>
            <a:off x="4516438" y="4949825"/>
            <a:ext cx="3859212" cy="884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圆角矩形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60725" y="1414463"/>
            <a:ext cx="2549525" cy="8266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圆角矩形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4463"/>
            <a:ext cx="2541588" cy="8266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圆角矩形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72188" y="1414463"/>
            <a:ext cx="2541587" cy="8266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6597">
            <a:off x="-304800" y="1225550"/>
            <a:ext cx="5014913" cy="4862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838" y="1712913"/>
            <a:ext cx="3827462" cy="3948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TextBox 8"/>
          <p:cNvPicPr/>
          <p:nvPr/>
        </p:nvPicPr>
        <p:blipFill>
          <a:blip r:embed="rId5"/>
          <a:stretch>
            <a:fillRect/>
          </a:stretch>
        </p:blipFill>
        <p:spPr>
          <a:xfrm>
            <a:off x="1689100" y="225425"/>
            <a:ext cx="5662613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TextBox 9"/>
          <p:cNvSpPr txBox="1"/>
          <p:nvPr/>
        </p:nvSpPr>
        <p:spPr>
          <a:xfrm>
            <a:off x="468313" y="3425825"/>
            <a:ext cx="14208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添加文本</a:t>
            </a:r>
            <a:endParaRPr lang="zh-CN" altLang="en-US" sz="2400" b="1" dirty="0">
              <a:solidFill>
                <a:srgbClr val="FFC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3" name="TextBox 10"/>
          <p:cNvSpPr txBox="1"/>
          <p:nvPr/>
        </p:nvSpPr>
        <p:spPr>
          <a:xfrm>
            <a:off x="468313" y="3887788"/>
            <a:ext cx="11064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BFBFB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添加文本</a:t>
            </a:r>
            <a:endParaRPr lang="zh-CN" altLang="en-US" dirty="0">
              <a:solidFill>
                <a:srgbClr val="BFBFB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4" name="TextBox 11"/>
          <p:cNvSpPr txBox="1"/>
          <p:nvPr/>
        </p:nvSpPr>
        <p:spPr>
          <a:xfrm>
            <a:off x="4008438" y="4092575"/>
            <a:ext cx="1422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添加文本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5" name="TextBox 12"/>
          <p:cNvSpPr txBox="1"/>
          <p:nvPr/>
        </p:nvSpPr>
        <p:spPr>
          <a:xfrm>
            <a:off x="6516688" y="2060575"/>
            <a:ext cx="142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92D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添加文本</a:t>
            </a:r>
            <a:endParaRPr lang="zh-CN" altLang="en-US" sz="2400" b="1" dirty="0">
              <a:solidFill>
                <a:srgbClr val="92D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/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-1474787" y="-962025"/>
            <a:ext cx="11015662" cy="7920038"/>
            <a:chOff x="0" y="0"/>
            <a:chExt cx="11017224" cy="7920880"/>
          </a:xfrm>
        </p:grpSpPr>
        <p:sp>
          <p:nvSpPr>
            <p:cNvPr id="8195" name="矩形 6"/>
            <p:cNvSpPr/>
            <p:nvPr/>
          </p:nvSpPr>
          <p:spPr>
            <a:xfrm>
              <a:off x="1476672" y="963488"/>
              <a:ext cx="914400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grpSp>
          <p:nvGrpSpPr>
            <p:cNvPr id="8196" name="组合 8195"/>
            <p:cNvGrpSpPr/>
            <p:nvPr/>
          </p:nvGrpSpPr>
          <p:grpSpPr>
            <a:xfrm>
              <a:off x="0" y="0"/>
              <a:ext cx="11017224" cy="7920880"/>
              <a:chOff x="0" y="0"/>
              <a:chExt cx="11017224" cy="7920880"/>
            </a:xfrm>
          </p:grpSpPr>
          <p:sp>
            <p:nvSpPr>
              <p:cNvPr id="8197" name="圆角矩形 9"/>
              <p:cNvSpPr/>
              <p:nvPr/>
            </p:nvSpPr>
            <p:spPr>
              <a:xfrm>
                <a:off x="6192688" y="1584176"/>
                <a:ext cx="4104456" cy="3359402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A6A6A6">
                    <a:alpha val="25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  <p:sp>
            <p:nvSpPr>
              <p:cNvPr id="8198" name="圆角矩形 14"/>
              <p:cNvSpPr/>
              <p:nvPr/>
            </p:nvSpPr>
            <p:spPr>
              <a:xfrm>
                <a:off x="6912768" y="0"/>
                <a:ext cx="4104456" cy="1944216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  <p:sp>
            <p:nvSpPr>
              <p:cNvPr id="8199" name="圆角矩形 15"/>
              <p:cNvSpPr/>
              <p:nvPr/>
            </p:nvSpPr>
            <p:spPr>
              <a:xfrm>
                <a:off x="0" y="3960440"/>
                <a:ext cx="4104456" cy="194421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  <p:sp>
            <p:nvSpPr>
              <p:cNvPr id="8200" name="圆角矩形 16"/>
              <p:cNvSpPr/>
              <p:nvPr/>
            </p:nvSpPr>
            <p:spPr>
              <a:xfrm>
                <a:off x="1932766" y="3287875"/>
                <a:ext cx="4104456" cy="463300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</p:grpSp>
        <p:pic>
          <p:nvPicPr>
            <p:cNvPr id="8201" name="Picture 5" descr="E:\原创设计\标志设计\修改后PPTSTORE白01-01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312" y="648071"/>
              <a:ext cx="4229344" cy="22020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2" name="圆角矩形 7"/>
            <p:cNvSpPr/>
            <p:nvPr/>
          </p:nvSpPr>
          <p:spPr>
            <a:xfrm>
              <a:off x="2304256" y="2686357"/>
              <a:ext cx="7560840" cy="4514443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版权声明</a:t>
              </a:r>
              <a:endParaRPr lang="en-US" altLang="x-none" sz="2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  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感谢您支持原创设计事业，支持设计版权产品 ！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  感谢您购买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网站平台上销售的产品，为了您和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以及原创作者的利益，请勿复制、传播、销售，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否则将承担法律责任！</a:t>
              </a:r>
              <a:r>
                <a:rPr lang="en-US" altLang="x-none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将和原创作者共同维权，按照被传播下载的次数的十倍进行索取赔偿！</a:t>
              </a:r>
              <a:endParaRPr lang="en-US" altLang="x-none" sz="13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网站出售的图片，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素材是免版税类（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RF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Royalty-free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），正版受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《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中华人民共和国著作权法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》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《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世界版权公约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》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的保护，图片的所有权、版权和著作权归作者所有，您购买的是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模板素材的使用权。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不得将购买的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素材，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模板，本身用于再出售，或出租、出借、转让、分销、发布或作为礼物供他人使用。不得转授权、出卖、转让本协议或本协议中的权利。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禁止把作品纳入商标或服务标记。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禁止用户用下载格式在网上传播作品。或在网上展示原文件大图（作品不得大于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640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像素 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X 480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像素），或者作品可以让第三方单独付费或共享免费下载、或通过移动电话服务系统传播。</a:t>
              </a:r>
              <a:endParaRPr lang="zh-CN" altLang="en-US" sz="1300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3" name="圆角矩形 8"/>
            <p:cNvSpPr/>
            <p:nvPr/>
          </p:nvSpPr>
          <p:spPr>
            <a:xfrm>
              <a:off x="2160240" y="2520280"/>
              <a:ext cx="7848872" cy="4824536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262626"/>
              </a:solidFill>
              <a:prstDash val="sysDot"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9217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 wrap="none" anchor="ctr"/>
          <a:p>
            <a:pPr algn="ctr"/>
            <a:endParaRPr>
              <a:solidFill>
                <a:schemeClr val="bg2"/>
              </a:solidFill>
              <a:latin typeface="Calibri" panose="020F0502020204030204" pitchFamily="2" charset="0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000" b="1" i="1" dirty="0">
                <a:solidFill>
                  <a:srgbClr val="5F5F5F"/>
                </a:solidFill>
                <a:latin typeface="Calibri" panose="020F0502020204030204" pitchFamily="2" charset="0"/>
                <a:ea typeface="微软雅黑" panose="020B0503020204020204" pitchFamily="2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Calibri" panose="020F0502020204030204" pitchFamily="2" charset="0"/>
                <a:ea typeface="微软雅黑" panose="020B0503020204020204" pitchFamily="2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latin typeface="Calibri" panose="020F0502020204030204" pitchFamily="2" charset="0"/>
              <a:ea typeface="微软雅黑" panose="020B0503020204020204" pitchFamily="2" charset="-122"/>
            </a:endParaRPr>
          </a:p>
        </p:txBody>
      </p:sp>
      <p:sp>
        <p:nvSpPr>
          <p:cNvPr id="9220" name="TextBox 5"/>
          <p:cNvSpPr/>
          <p:nvPr/>
        </p:nvSpPr>
        <p:spPr>
          <a:xfrm>
            <a:off x="323850" y="4437063"/>
            <a:ext cx="3455988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4400" dirty="0">
                <a:solidFill>
                  <a:srgbClr val="5F5F5F"/>
                </a:solidFill>
                <a:latin typeface="Arial Unicode MS" pitchFamily="2" charset="-122"/>
                <a:ea typeface="Arial Unicode MS" pitchFamily="2" charset="-122"/>
                <a:sym typeface="Haettenschweiler" panose="020B0706040902060204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itchFamily="2" charset="-122"/>
                <a:ea typeface="Arial Unicode MS" pitchFamily="2" charset="-122"/>
                <a:sym typeface="Haettenschweiler" panose="020B0706040902060204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anose="020B0706040902060204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9221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en-US" altLang="x-none" dirty="0">
                <a:solidFill>
                  <a:schemeClr val="bg1"/>
                </a:solidFill>
                <a:latin typeface="Mistral" panose="03090702030407020403" pitchFamily="2" charset="0"/>
                <a:sym typeface="Mistral" panose="03090702030407020403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anose="03090702030407020403" pitchFamily="2" charset="0"/>
              <a:sym typeface="Mistral" panose="03090702030407020403" pitchFamily="2" charset="0"/>
            </a:endParaRPr>
          </a:p>
        </p:txBody>
      </p:sp>
      <p:sp>
        <p:nvSpPr>
          <p:cNvPr id="9222" name="TextBox 10"/>
          <p:cNvSpPr/>
          <p:nvPr/>
        </p:nvSpPr>
        <p:spPr>
          <a:xfrm>
            <a:off x="7524750" y="5949950"/>
            <a:ext cx="1584325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@WPS官方微博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@kingsoftwps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23" name="图片 9222" descr="LOGO_24x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5949950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9223" descr="32-腾讯微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3" y="6238875"/>
            <a:ext cx="233362" cy="23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9224" descr="wpsofficem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997200"/>
            <a:ext cx="2524125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黑体</vt:lpstr>
      <vt:lpstr>微软雅黑</vt:lpstr>
      <vt:lpstr>方正超粗黑简体</vt:lpstr>
      <vt:lpstr>Times New Roman</vt:lpstr>
      <vt:lpstr>Haettenschweiler</vt:lpstr>
      <vt:lpstr>Mistral</vt:lpstr>
      <vt:lpstr>Arial Unicode MS</vt:lpstr>
      <vt:lpstr>MS PGothic</vt:lpstr>
      <vt:lpstr>Rockwell</vt:lpstr>
      <vt:lpstr>方正粗宋简体</vt:lpstr>
      <vt:lpstr>Verdana</vt:lpstr>
      <vt:lpstr>Arial Black</vt:lpstr>
      <vt:lpstr>楷体_GB2312</vt:lpstr>
      <vt:lpstr>华文细黑</vt:lpstr>
      <vt:lpstr>MS UI Gothic</vt:lpstr>
      <vt:lpstr>华文楷体</vt:lpstr>
      <vt:lpstr>方正静蕾简体</vt:lpstr>
      <vt:lpstr>Arial Unicode MS</vt:lpstr>
      <vt:lpstr>Office 主题</vt:lpstr>
      <vt:lpstr>1_Office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炫酷是一种态度PPT模板</dc:title>
  <dc:creator>PPT STORE</dc:creator>
  <cp:keywords>炫酷 态度 PPT 模板</cp:keywords>
  <dc:description>  ☆ 感谢您使用PPT STORE网站平台上发布的免费原创作品，作品仅供个人或公司使用，为了您和PPT STORE以及原创作者的利益，请勿复制、传播、销售，否则将承担法律责任！
  ☆ 其他网站或个人若进行转载发布PPT STORE平台的免费原创作品，请保留此文件和注释的完整性，并注明来源于 PPT STORE 官方网站：http://www.pptstore.net和PPT STORE 官方微博：http://weibo.com/pptstore
     未按照要求转发或发布，PPT STORE平台将和原创作者共同维权，索取赔偿！
  ☆ 感谢您支持原创设计事业，支持设计版权产品 ！
  ☆ 本模板由PPT STORE官方网站 原创设计
  ☆ PPT STORE 官方网站：http://www.pptstore.net
  ☆ PPT STORE 官方微博：http://weibo.com/pptstore</dc:description>
  <dc:subject>炫酷</dc:subject>
  <cp:category>免费原创PPT模板</cp:category>
  <cp:lastModifiedBy>CYH</cp:lastModifiedBy>
  <cp:revision>8</cp:revision>
  <dcterms:created xsi:type="dcterms:W3CDTF">2012-01-31T14:27:15Z</dcterms:created>
  <dcterms:modified xsi:type="dcterms:W3CDTF">2017-10-13T13:45:18Z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