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62E98-7FBE-4662-8302-182BC76BC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74B4-E3B2-497B-A645-A7A0EAC307F8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PM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软件团队里除了能写代码、测试代码和画图做设计的成员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还有一类成员叫做</a:t>
            </a:r>
            <a:r>
              <a:rPr lang="en-US" altLang="zh-CN" dirty="0" smtClean="0"/>
              <a:t>PM</a:t>
            </a:r>
            <a:r>
              <a:rPr lang="zh-CN" altLang="en-US" dirty="0" smtClean="0"/>
              <a:t>（项目经理）</a:t>
            </a:r>
            <a:endParaRPr lang="en-US" altLang="zh-CN" dirty="0" smtClean="0"/>
          </a:p>
          <a:p>
            <a:r>
              <a:rPr lang="en-US" altLang="zh-CN" dirty="0" smtClean="0"/>
              <a:t>PM</a:t>
            </a:r>
            <a:r>
              <a:rPr lang="zh-CN" altLang="en-US" dirty="0" smtClean="0"/>
              <a:t>主要有三种</a:t>
            </a:r>
            <a:r>
              <a:rPr lang="en-US" altLang="zh-CN" dirty="0" smtClean="0"/>
              <a:t>Product Manager(</a:t>
            </a:r>
            <a:r>
              <a:rPr lang="zh-CN" altLang="en-US" dirty="0" smtClean="0"/>
              <a:t>产品经理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Progject Manager</a:t>
            </a:r>
            <a:r>
              <a:rPr lang="zh-CN" altLang="en-US" dirty="0" smtClean="0"/>
              <a:t>（项目经理）、</a:t>
            </a:r>
            <a:r>
              <a:rPr lang="en-US" altLang="zh-CN" dirty="0" smtClean="0"/>
              <a:t>Program Manager</a:t>
            </a:r>
            <a:r>
              <a:rPr lang="zh-CN" altLang="en-US" dirty="0" smtClean="0"/>
              <a:t>（微软的一种工作职位也是项目经理）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 smtClean="0"/>
              <a:t>正确的做产品</a:t>
            </a:r>
            <a:endParaRPr lang="zh-CN" altLang="en-US" dirty="0" smtClean="0"/>
          </a:p>
          <a:p>
            <a:r>
              <a:rPr lang="zh-CN" altLang="en-US" dirty="0" smtClean="0"/>
              <a:t>产品定位、市场发展、需求分析、运营、营销、市场推广、商务合作</a:t>
            </a:r>
            <a:endParaRPr lang="en-US" altLang="zh-CN" dirty="0" smtClean="0"/>
          </a:p>
          <a:p>
            <a:r>
              <a:rPr lang="zh-CN" altLang="en-US" dirty="0"/>
              <a:t>核心要求根据市场和用户需求，协调各部门的资源，正确的把握产品定位和方向，持续优化产品。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5645" y="212090"/>
            <a:ext cx="11172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楷体" panose="02010609060101010101" charset="-122"/>
                <a:ea typeface="楷体" panose="02010609060101010101" charset="-122"/>
              </a:rPr>
              <a:t>Product Manager</a:t>
            </a:r>
            <a:endParaRPr lang="en-US" altLang="zh-CN" sz="36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正确的做流程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10895" y="335915"/>
            <a:ext cx="11021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Project Manager</a:t>
            </a:r>
            <a:endParaRPr lang="en-US" altLang="zh-CN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主要做的工作就是上面两种</a:t>
            </a:r>
            <a:r>
              <a:rPr lang="en-US" altLang="zh-CN"/>
              <a:t>PM</a:t>
            </a:r>
            <a:r>
              <a:rPr lang="zh-CN" altLang="en-US"/>
              <a:t>的综合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9965" y="321945"/>
            <a:ext cx="10593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楷体" panose="02010609060101010101" charset="-122"/>
                <a:ea typeface="楷体" panose="02010609060101010101" charset="-122"/>
              </a:rPr>
              <a:t>Program Manager</a:t>
            </a:r>
            <a:endParaRPr lang="en-US" altLang="zh-CN" sz="36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0</TotalTime>
  <Words>280</Words>
  <Application>WPS 演示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5" baseType="lpstr">
      <vt:lpstr>Arial</vt:lpstr>
      <vt:lpstr>宋体</vt:lpstr>
      <vt:lpstr>Wingdings</vt:lpstr>
      <vt:lpstr>Trebuchet MS</vt:lpstr>
      <vt:lpstr>Tw Cen MT</vt:lpstr>
      <vt:lpstr>微软雅黑</vt:lpstr>
      <vt:lpstr>Arial Unicode MS</vt:lpstr>
      <vt:lpstr>Calibri</vt:lpstr>
      <vt:lpstr>华文行楷</vt:lpstr>
      <vt:lpstr>新宋体</vt:lpstr>
      <vt:lpstr>楷体</vt:lpstr>
      <vt:lpstr>仿宋_GB2312</vt:lpstr>
      <vt:lpstr>华文中宋</vt:lpstr>
      <vt:lpstr>华文彩云</vt:lpstr>
      <vt:lpstr>华文宋体</vt:lpstr>
      <vt:lpstr>方正姚体</vt:lpstr>
      <vt:lpstr>幼圆</vt:lpstr>
      <vt:lpstr>方正舒体</vt:lpstr>
      <vt:lpstr>等线</vt:lpstr>
      <vt:lpstr>华文隶书</vt:lpstr>
      <vt:lpstr>电路</vt:lpstr>
      <vt:lpstr>一些问题。。</vt:lpstr>
      <vt:lpstr>既然PM这么厉害，为什么不让他们领导开发和设计人员呢？这样不是对PM的工作更加有利吗？</vt:lpstr>
      <vt:lpstr>PM最大最独特的贡献是什么？</vt:lpstr>
      <vt:lpstr>多？快？好？省？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一些问题。。</dc:title>
  <dc:creator>李天鹏</dc:creator>
  <cp:lastModifiedBy>CYH</cp:lastModifiedBy>
  <cp:revision>3</cp:revision>
  <dcterms:created xsi:type="dcterms:W3CDTF">2017-10-15T15:59:00Z</dcterms:created>
  <dcterms:modified xsi:type="dcterms:W3CDTF">2017-10-16T02:53:29Z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