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8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41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9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9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8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3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7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4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7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8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2E98-7FBE-4662-8302-182BC76BC381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74B4-E3B2-497B-A645-A7A0EAC30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4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一些问题。。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既然</a:t>
            </a:r>
            <a:r>
              <a:rPr lang="en-US" altLang="zh-CN" dirty="0" smtClean="0"/>
              <a:t>PM</a:t>
            </a:r>
            <a:r>
              <a:rPr lang="zh-CN" altLang="en-US" dirty="0" smtClean="0"/>
              <a:t>这么厉害，为什么不让他们领导开发和设计人员呢？这样不是对</a:t>
            </a:r>
            <a:r>
              <a:rPr lang="en-US" altLang="zh-CN" dirty="0" smtClean="0"/>
              <a:t>PM</a:t>
            </a:r>
            <a:r>
              <a:rPr lang="zh-CN" altLang="en-US" dirty="0" smtClean="0"/>
              <a:t>的工作更加有利吗？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最大最独特的贡献是什么？</a:t>
            </a:r>
            <a:endParaRPr lang="en-US" altLang="zh-CN" dirty="0" smtClean="0"/>
          </a:p>
          <a:p>
            <a:r>
              <a:rPr lang="zh-CN" altLang="en-US" dirty="0" smtClean="0"/>
              <a:t>多？快？好？省？</a:t>
            </a:r>
            <a:endParaRPr lang="en-US" altLang="zh-CN" dirty="0" smtClean="0"/>
          </a:p>
          <a:p>
            <a:r>
              <a:rPr lang="zh-CN" altLang="en-US" dirty="0" smtClean="0"/>
              <a:t>如果一个团队全是熟练工作的大神，那么</a:t>
            </a:r>
            <a:r>
              <a:rPr lang="en-US" altLang="zh-CN" dirty="0" smtClean="0"/>
              <a:t>PM</a:t>
            </a:r>
            <a:r>
              <a:rPr lang="zh-CN" altLang="en-US" dirty="0" smtClean="0"/>
              <a:t>还有必要存在吗？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的副作用是什么？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0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既然</a:t>
            </a:r>
            <a:r>
              <a:rPr lang="en-US" altLang="zh-CN" dirty="0"/>
              <a:t>PM</a:t>
            </a:r>
            <a:r>
              <a:rPr lang="zh-CN" altLang="en-US" dirty="0"/>
              <a:t>这么厉害，为什么不让他们领导开发和设计人员呢？这样不是对</a:t>
            </a:r>
            <a:r>
              <a:rPr lang="en-US" altLang="zh-CN" dirty="0"/>
              <a:t>PM</a:t>
            </a:r>
            <a:r>
              <a:rPr lang="zh-CN" altLang="en-US" dirty="0"/>
              <a:t>的工作更加有利吗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领导</a:t>
            </a:r>
            <a:r>
              <a:rPr lang="en-US" altLang="zh-CN" dirty="0" smtClean="0"/>
              <a:t>VS</a:t>
            </a:r>
            <a:r>
              <a:rPr lang="zh-CN" altLang="en-US" dirty="0" smtClean="0"/>
              <a:t>同事</a:t>
            </a:r>
            <a:endParaRPr lang="en-US" altLang="zh-CN" dirty="0" smtClean="0"/>
          </a:p>
          <a:p>
            <a:r>
              <a:rPr lang="zh-CN" altLang="en-US" dirty="0" smtClean="0"/>
              <a:t>平等</a:t>
            </a:r>
            <a:r>
              <a:rPr lang="en-US" altLang="zh-CN" dirty="0" smtClean="0"/>
              <a:t>VS</a:t>
            </a:r>
            <a:r>
              <a:rPr lang="zh-CN" altLang="en-US" dirty="0" smtClean="0"/>
              <a:t>阶级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71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</a:t>
            </a:r>
            <a:r>
              <a:rPr lang="zh-CN" altLang="en-US" dirty="0"/>
              <a:t>最大最独特的贡献是什么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保持团队平衡</a:t>
            </a:r>
            <a:endParaRPr lang="en-US" altLang="zh-CN" dirty="0" smtClean="0"/>
          </a:p>
          <a:p>
            <a:r>
              <a:rPr lang="zh-CN" altLang="en-US" dirty="0" smtClean="0"/>
              <a:t>指引团队的工作方向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68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多？快？好？省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830" y="2097088"/>
            <a:ext cx="8009524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如果一个团队全是熟练工作的大神，那么</a:t>
            </a:r>
            <a:r>
              <a:rPr lang="en-US" altLang="zh-CN" dirty="0"/>
              <a:t>PM</a:t>
            </a:r>
            <a:r>
              <a:rPr lang="zh-CN" altLang="en-US" dirty="0"/>
              <a:t>还有必要存在吗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全局把控</a:t>
            </a:r>
            <a:r>
              <a:rPr lang="en-US" altLang="zh-CN" dirty="0" smtClean="0"/>
              <a:t>VS</a:t>
            </a:r>
            <a:r>
              <a:rPr lang="zh-CN" altLang="en-US" dirty="0" smtClean="0"/>
              <a:t>细节精致到位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45" y="2483892"/>
            <a:ext cx="4761744" cy="28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1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</a:t>
            </a:r>
            <a:r>
              <a:rPr lang="zh-CN" altLang="en-US" dirty="0"/>
              <a:t>的副作用是什么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53810"/>
            <a:ext cx="10472832" cy="147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343" y="429904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</a:t>
            </a:r>
            <a:r>
              <a:rPr lang="zh-CN" altLang="en-US" dirty="0" smtClean="0"/>
              <a:t>的能力问题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领导力问题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的协调能力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058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9</TotalTime>
  <Words>173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电路</vt:lpstr>
      <vt:lpstr>一些问题。。</vt:lpstr>
      <vt:lpstr>既然PM这么厉害，为什么不让他们领导开发和设计人员呢？这样不是对PM的工作更加有利吗？</vt:lpstr>
      <vt:lpstr>PM最大最独特的贡献是什么？</vt:lpstr>
      <vt:lpstr>多？快？好？省？</vt:lpstr>
      <vt:lpstr>如果一个团队全是熟练工作的大神，那么PM还有必要存在吗？</vt:lpstr>
      <vt:lpstr>PM的副作用是什么？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一些问题。。</dc:title>
  <dc:creator>李天鹏</dc:creator>
  <cp:lastModifiedBy>李天鹏</cp:lastModifiedBy>
  <cp:revision>2</cp:revision>
  <dcterms:created xsi:type="dcterms:W3CDTF">2017-10-15T15:59:55Z</dcterms:created>
  <dcterms:modified xsi:type="dcterms:W3CDTF">2017-10-15T16:09:11Z</dcterms:modified>
</cp:coreProperties>
</file>