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61" r:id="rId2"/>
    <p:sldId id="307" r:id="rId3"/>
    <p:sldId id="306" r:id="rId4"/>
    <p:sldId id="270" r:id="rId5"/>
    <p:sldId id="260" r:id="rId6"/>
    <p:sldId id="262" r:id="rId7"/>
    <p:sldId id="263" r:id="rId8"/>
    <p:sldId id="271" r:id="rId9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1"/>
      <p:bold r:id="rId12"/>
      <p:italic r:id="rId13"/>
      <p:boldItalic r:id="rId14"/>
    </p:embeddedFont>
    <p:embeddedFont>
      <p:font typeface="Barlow Semi Condensed Medium" panose="00000606000000000000" pitchFamily="2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Fjalla One" panose="02010600030101010101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91B9"/>
    <a:srgbClr val="77C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A2EE53-44F0-465E-B7D3-CAACC3A38C35}">
  <a:tblStyle styleId="{95A2EE53-44F0-465E-B7D3-CAACC3A38C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879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729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5" r:id="rId3"/>
    <p:sldLayoutId id="2147483658" r:id="rId4"/>
    <p:sldLayoutId id="2147483660" r:id="rId5"/>
    <p:sldLayoutId id="2147483661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BEDF2FF-AEB4-49A7-84F8-4E5BECCA8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13" y="428833"/>
            <a:ext cx="4097246" cy="275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D8A205-87B0-4517-A3A9-67F8B841D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906" y="3272488"/>
            <a:ext cx="4492624" cy="137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B2A4680-1C95-43EA-86FD-4EA8AB6A1C63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1546542" y="1153686"/>
            <a:ext cx="6050915" cy="30781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5379B78-DE2F-4970-8E6F-2BCBE5131DC2}"/>
              </a:ext>
            </a:extLst>
          </p:cNvPr>
          <p:cNvSpPr txBox="1"/>
          <p:nvPr/>
        </p:nvSpPr>
        <p:spPr>
          <a:xfrm>
            <a:off x="1889311" y="278033"/>
            <a:ext cx="4572000" cy="324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Conceptual model</a:t>
            </a:r>
            <a:endParaRPr lang="en-GB" sz="12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47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E22FBD3-FE69-42DC-B196-B2E049ED6505}"/>
              </a:ext>
            </a:extLst>
          </p:cNvPr>
          <p:cNvSpPr txBox="1"/>
          <p:nvPr/>
        </p:nvSpPr>
        <p:spPr>
          <a:xfrm>
            <a:off x="2285999" y="54842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i="0" dirty="0">
                <a:effectLst/>
                <a:latin typeface="-apple-system"/>
              </a:rPr>
              <a:t>Methodology</a:t>
            </a:r>
            <a:endParaRPr lang="en-GB" b="1" i="0" dirty="0">
              <a:effectLst/>
              <a:latin typeface="-apple-system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6AC1C8-4374-4C5A-B5C0-5A7FDBEB48D6}"/>
              </a:ext>
            </a:extLst>
          </p:cNvPr>
          <p:cNvSpPr txBox="1"/>
          <p:nvPr/>
        </p:nvSpPr>
        <p:spPr>
          <a:xfrm>
            <a:off x="1536326" y="1694587"/>
            <a:ext cx="60713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800" dirty="0"/>
              <a:t>Data </a:t>
            </a:r>
            <a:r>
              <a:rPr lang="en-GB" sz="1800" dirty="0" err="1"/>
              <a:t>preparationb</a:t>
            </a:r>
            <a:r>
              <a:rPr lang="en-GB" sz="1800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Descriptive </a:t>
            </a:r>
            <a:r>
              <a:rPr lang="en-GB" sz="1800" dirty="0" err="1"/>
              <a:t>analysisc</a:t>
            </a:r>
            <a:r>
              <a:rPr lang="en-GB" sz="1800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Spatial cluster analysis and regionalization </a:t>
            </a:r>
            <a:r>
              <a:rPr lang="en-GB" sz="1800" dirty="0" err="1"/>
              <a:t>studiesd</a:t>
            </a:r>
            <a:r>
              <a:rPr lang="en-GB" sz="1800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Redistricting plan </a:t>
            </a:r>
            <a:r>
              <a:rPr lang="en-GB" sz="1800" dirty="0" err="1"/>
              <a:t>developmente</a:t>
            </a:r>
            <a:r>
              <a:rPr lang="en-GB" sz="1800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Validation using 2021 Census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Reporting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202108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6D1D035-ED2D-44AA-B7EB-3653A127F887}"/>
              </a:ext>
            </a:extLst>
          </p:cNvPr>
          <p:cNvSpPr txBox="1"/>
          <p:nvPr/>
        </p:nvSpPr>
        <p:spPr>
          <a:xfrm>
            <a:off x="2286000" y="1249561"/>
            <a:ext cx="4572000" cy="2644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Data Preparation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a. 2011 Portuguese National Census data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b. Data </a:t>
            </a:r>
            <a:r>
              <a:rPr lang="en-GB" sz="14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preprocessing</a:t>
            </a:r>
            <a:r>
              <a:rPr lang="en-GB" sz="1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cleaning, and transformation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c. 2021 census data preparation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Descriptive Analysis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a. Summary statistics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b. Visualizations and maps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43206A-FF26-46B3-AD35-C1DCF0F43655}"/>
              </a:ext>
            </a:extLst>
          </p:cNvPr>
          <p:cNvSpPr txBox="1"/>
          <p:nvPr/>
        </p:nvSpPr>
        <p:spPr>
          <a:xfrm>
            <a:off x="2286000" y="670963"/>
            <a:ext cx="4572000" cy="3438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Spatial Cluster Analysis and Regionalization Studies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a. Clustering techniques (e.g., k-means, hierarchical clustering)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b. Geographic Information Systems (GIS)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c. Regionalization methods (e.g., Ward's method, SKATER algorithm)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Redistricting Plan Development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a. Integrating findings from previous analyses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b. Ensuring equitable representation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c. Scenario analysis and stakeholder input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1841FFD-D61D-4731-B724-0A2DC8582682}"/>
              </a:ext>
            </a:extLst>
          </p:cNvPr>
          <p:cNvSpPr txBox="1"/>
          <p:nvPr/>
        </p:nvSpPr>
        <p:spPr>
          <a:xfrm>
            <a:off x="2282639" y="1083009"/>
            <a:ext cx="4578722" cy="2977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Validation using 2021 Census Data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a. Comparing 2011 and 2021 census data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b. Updating redistricting plan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c. Robustness check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Reporting and Recommendations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a. Comprehensive report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b. Implementation steps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c. Suggestions for future research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33DA2FC-ADE3-42A8-B37C-87946A20C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965" y="325485"/>
            <a:ext cx="4602069" cy="449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2619750" y="1551851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END!</a:t>
            </a:r>
            <a:endParaRPr sz="10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59C496-3DB8-4BF4-88C5-C540E32BEA55}"/>
              </a:ext>
            </a:extLst>
          </p:cNvPr>
          <p:cNvSpPr txBox="1"/>
          <p:nvPr/>
        </p:nvSpPr>
        <p:spPr>
          <a:xfrm>
            <a:off x="2284319" y="2078959"/>
            <a:ext cx="4582084" cy="97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b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Descriptive Analysis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a. Summary statistics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b. Visualizations and maps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182</Words>
  <Application>Microsoft Office PowerPoint</Application>
  <PresentationFormat>全屏显示(16:9)</PresentationFormat>
  <Paragraphs>38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Times New Roman</vt:lpstr>
      <vt:lpstr>Barlow Semi Condensed</vt:lpstr>
      <vt:lpstr>Calibri</vt:lpstr>
      <vt:lpstr>-apple-system</vt:lpstr>
      <vt:lpstr>Barlow Semi Condensed Medium</vt:lpstr>
      <vt:lpstr>Fjalla One</vt:lpstr>
      <vt:lpstr>Arial</vt:lpstr>
      <vt:lpstr>Technology Consulting by Slidesgo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Reformulating Lisbon parishes</dc:title>
  <dc:creator>DESMOND</dc:creator>
  <cp:lastModifiedBy>Liu Desmond</cp:lastModifiedBy>
  <cp:revision>9</cp:revision>
  <dcterms:modified xsi:type="dcterms:W3CDTF">2023-03-22T20:02:26Z</dcterms:modified>
</cp:coreProperties>
</file>