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01B8B-DF4F-48E3-BD89-88B0A4ACF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99DE71-03A5-46D7-BBA9-F3D70C7A0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F86F7-5A26-42E1-86EB-7DCC8B01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6224-35AB-4FC2-868C-EBE4932D6215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745D1-6843-4830-8831-D8EBD44B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8AB85-2607-40D6-B717-8236A8F9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A471-7AD9-4C74-AB29-80856FA9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8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F795A-7F60-4849-AE6E-59D41B3A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3DEB30-45A3-497A-AA61-68DA0847E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62092-88CE-42F5-B57D-526FE5E6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6224-35AB-4FC2-868C-EBE4932D6215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9949F-258C-40B6-B46E-302EC1BA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5FFD6-C966-42ED-B304-D08BF87E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A471-7AD9-4C74-AB29-80856FA9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2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919B83-AF94-402B-8DA5-60A9B9AB0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F26E3B-C2ED-4004-A395-32539D9B0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801F4-DD3C-413D-AC58-0092EECD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6224-35AB-4FC2-868C-EBE4932D6215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F3E48-B70B-4D18-A42D-FF20A1E0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C943B-F9B6-449A-89CF-071A6F93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A471-7AD9-4C74-AB29-80856FA9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1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6F923-CC95-4446-AD67-2AFA7969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6CE60-7E9A-4806-9E12-E6D6379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B36B1-78F7-4B7E-8D46-50A5B584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6224-35AB-4FC2-868C-EBE4932D6215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2EA5C-8123-4BD1-8795-2296DCDF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7CEF1-21D5-495C-909F-D395F8BB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A471-7AD9-4C74-AB29-80856FA9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5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0913D-3DF7-4540-8CBB-D1C39123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B0283E-6104-45C4-B6A6-47E80A104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B4F4E-3628-419D-A4C4-C8142E10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6224-35AB-4FC2-868C-EBE4932D6215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A81BC-748F-492F-9695-23CF82D1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C9A6D-F647-48F9-A1AF-EC472D58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A471-7AD9-4C74-AB29-80856FA9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9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F0114-46EA-420D-95F9-F56E4C41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6BA776-C413-4AF2-A9D0-0C7BFE9C3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52F1F4-CD15-4083-9DB6-E969817B5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F1F682-3F42-4F2D-A3B7-356B9240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6224-35AB-4FC2-868C-EBE4932D6215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2C06AF-829C-476C-9397-59121726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8D302B-8C56-477E-A3DD-EAB772AB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A471-7AD9-4C74-AB29-80856FA9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690E6-72FD-4D7C-ABFB-AE45971D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813B3-FDF1-4B3A-A20C-6A2309AC7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32452E-6E01-4B0F-83D3-69C444CCD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8756CF-183B-4029-A1A0-D3C5303DB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F92D7C-1B20-400C-BC98-932166FA6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EB89DD-3CA5-49B2-80ED-FFC3AABF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6224-35AB-4FC2-868C-EBE4932D6215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35D3EE-A300-4E98-A3A2-6FC40616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E5F8EB-04AB-4D8A-8767-A17C8B81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A471-7AD9-4C74-AB29-80856FA9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1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5D343-F4C8-4460-B536-A1D18CD7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3C34D-EE42-4034-8FE5-4401ABFE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6224-35AB-4FC2-868C-EBE4932D6215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0588B4-E024-4C3A-B26B-B6C2E8E9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DD1A6D-B26D-4AC4-8DDF-4F4D4488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A471-7AD9-4C74-AB29-80856FA9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9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85A8C3-1B68-4158-AF9A-A8A13902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6224-35AB-4FC2-868C-EBE4932D6215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1C25CC-35CA-4E58-87C1-8395D026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472FD2-FA46-4932-8DDB-0A9877CF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A471-7AD9-4C74-AB29-80856FA9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7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41A7D-8E32-407C-AB5E-819C615A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DF90E-8BDD-4AC7-B76E-0B5B220C9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C3EDF3-AE00-436F-8CA7-8E0931CE6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F88116-28F0-4619-AD90-D8B5DD96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6224-35AB-4FC2-868C-EBE4932D6215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D34220-2D03-4DA1-AB7C-327F595E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9214FA-2AF1-4080-B958-E2D3DAB4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A471-7AD9-4C74-AB29-80856FA9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7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ED189-54F3-4973-9C81-CA930DA3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7D8D46-E0CF-479E-B1ED-44C38B594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DD34FF-4DCC-44CA-A409-0C433BB08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EEAAD-B333-4C1C-8598-DF7285CC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6224-35AB-4FC2-868C-EBE4932D6215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2A8180-CD76-4245-9E60-8AAC8CE7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9477D1-7F81-4CAB-BA10-8A2CF473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A471-7AD9-4C74-AB29-80856FA9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0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25BC6E-F999-4EDA-AE77-0DC286B3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051853-256B-4272-8075-F760AB45D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0E899-0D2F-4636-A780-549385A29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46224-35AB-4FC2-868C-EBE4932D6215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5A10C-B0A9-4F29-BF6E-B93DB139B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094CA-579D-485E-B710-8A7B2CDBE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BA471-7AD9-4C74-AB29-80856FA9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79005965-E347-4787-9946-19157C18F62B}"/>
              </a:ext>
            </a:extLst>
          </p:cNvPr>
          <p:cNvGrpSpPr/>
          <p:nvPr/>
        </p:nvGrpSpPr>
        <p:grpSpPr>
          <a:xfrm>
            <a:off x="1642927" y="1163305"/>
            <a:ext cx="8906145" cy="4531390"/>
            <a:chOff x="1529880" y="1080337"/>
            <a:chExt cx="8906145" cy="45313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3C7D3C1-4DD4-4FF5-864C-34B18B98F206}"/>
                </a:ext>
              </a:extLst>
            </p:cNvPr>
            <p:cNvSpPr/>
            <p:nvPr/>
          </p:nvSpPr>
          <p:spPr>
            <a:xfrm>
              <a:off x="1529880" y="1080337"/>
              <a:ext cx="2325528" cy="9735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Collection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85A5DB3-6B90-448D-9BCA-55F0AA9910BF}"/>
                </a:ext>
              </a:extLst>
            </p:cNvPr>
            <p:cNvSpPr/>
            <p:nvPr/>
          </p:nvSpPr>
          <p:spPr>
            <a:xfrm>
              <a:off x="4622207" y="1080337"/>
              <a:ext cx="2325527" cy="9735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Descriptive Analysis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FC461E3-C277-4F5B-8A95-6C6F5B53A116}"/>
                </a:ext>
              </a:extLst>
            </p:cNvPr>
            <p:cNvSpPr/>
            <p:nvPr/>
          </p:nvSpPr>
          <p:spPr>
            <a:xfrm>
              <a:off x="4622206" y="2611860"/>
              <a:ext cx="2325528" cy="9735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Spatial Cluster Analysis and Regionalization Studies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F9563C7-7BCD-47A4-B551-9538228EC70E}"/>
                </a:ext>
              </a:extLst>
            </p:cNvPr>
            <p:cNvSpPr/>
            <p:nvPr/>
          </p:nvSpPr>
          <p:spPr>
            <a:xfrm>
              <a:off x="1529882" y="4638170"/>
              <a:ext cx="2325526" cy="9735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Redistricting Plan Development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5E4C956-46DB-4714-97D3-CFFB1405EA10}"/>
                </a:ext>
              </a:extLst>
            </p:cNvPr>
            <p:cNvSpPr/>
            <p:nvPr/>
          </p:nvSpPr>
          <p:spPr>
            <a:xfrm>
              <a:off x="4622206" y="4630160"/>
              <a:ext cx="2325528" cy="9735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Validation using 2021 Census Data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18243FE-F9A7-4F06-AFF7-28198124BF4C}"/>
                </a:ext>
              </a:extLst>
            </p:cNvPr>
            <p:cNvSpPr/>
            <p:nvPr/>
          </p:nvSpPr>
          <p:spPr>
            <a:xfrm>
              <a:off x="8110497" y="1567115"/>
              <a:ext cx="2325528" cy="9735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Reporting and Recommendations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781438B-F631-4194-8678-6EBA9AA4382C}"/>
                </a:ext>
              </a:extLst>
            </p:cNvPr>
            <p:cNvSpPr/>
            <p:nvPr/>
          </p:nvSpPr>
          <p:spPr>
            <a:xfrm>
              <a:off x="8452791" y="3585416"/>
              <a:ext cx="1640942" cy="1761347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Redistricting Plan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1916AA2-2405-4D7A-9FB5-4A1930A8EA97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3855408" y="1567116"/>
              <a:ext cx="766799" cy="0"/>
            </a:xfrm>
            <a:prstGeom prst="straightConnector1">
              <a:avLst/>
            </a:prstGeom>
            <a:ln w="28575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5CEED25-E51B-4F28-AA9B-E982F4DBC31D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5784970" y="2053894"/>
              <a:ext cx="1" cy="557966"/>
            </a:xfrm>
            <a:prstGeom prst="straightConnector1">
              <a:avLst/>
            </a:prstGeom>
            <a:ln w="28575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3AF1AEAD-81BE-4C8A-8783-7D1B07EC7219}"/>
                </a:ext>
              </a:extLst>
            </p:cNvPr>
            <p:cNvCxnSpPr>
              <a:cxnSpLocks/>
              <a:stCxn id="6" idx="1"/>
              <a:endCxn id="4" idx="2"/>
            </p:cNvCxnSpPr>
            <p:nvPr/>
          </p:nvCxnSpPr>
          <p:spPr>
            <a:xfrm rot="10800000">
              <a:off x="2692644" y="2053895"/>
              <a:ext cx="1929562" cy="1044745"/>
            </a:xfrm>
            <a:prstGeom prst="bentConnector2">
              <a:avLst/>
            </a:prstGeom>
            <a:ln w="28575">
              <a:solidFill>
                <a:srgbClr val="7F7F7F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18E46C0B-553F-46CF-BDC7-E8BE098EA13D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rot="5400000">
              <a:off x="3712432" y="2565631"/>
              <a:ext cx="1052753" cy="309232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F7F7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D44F6499-2C1E-4716-87FA-FE48410AF6DE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3855408" y="5116939"/>
              <a:ext cx="766798" cy="8010"/>
            </a:xfrm>
            <a:prstGeom prst="straightConnector1">
              <a:avLst/>
            </a:prstGeom>
            <a:ln w="28575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56F43118-01F9-481F-9091-25E8330D7B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353" y="3549825"/>
              <a:ext cx="0" cy="1088346"/>
            </a:xfrm>
            <a:prstGeom prst="straightConnector1">
              <a:avLst/>
            </a:prstGeom>
            <a:ln w="28575" cap="flat" cmpd="sng" algn="ctr">
              <a:solidFill>
                <a:srgbClr val="7F7F7F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4A56A314-67D6-43A7-A7D2-665FEC57F29E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6947734" y="2053894"/>
              <a:ext cx="1162763" cy="306304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F7F7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1BD0D328-FFAD-4DEE-936E-8F15B0C3E257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9273261" y="2540672"/>
              <a:ext cx="1" cy="1044744"/>
            </a:xfrm>
            <a:prstGeom prst="straightConnector1">
              <a:avLst/>
            </a:prstGeom>
            <a:ln w="3810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057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24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Desmond</dc:creator>
  <cp:lastModifiedBy>Desmond</cp:lastModifiedBy>
  <cp:revision>4</cp:revision>
  <dcterms:created xsi:type="dcterms:W3CDTF">2023-03-22T12:04:46Z</dcterms:created>
  <dcterms:modified xsi:type="dcterms:W3CDTF">2023-03-22T14:05:37Z</dcterms:modified>
</cp:coreProperties>
</file>