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zh-CN&amp;assetid=WA200003233&amp;isWac=True&amp;ui=zh-CN&amp;ad=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Microsoft Power BI 的图标。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Microsoft Power BI 的加载项内容。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Microsoft Power BI 的加载项内容。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返回到 Internet 浏览器，或将此链接复制到浏览器: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https://pages.store.office.com/addinsinstallpage.aspx?rs=zh-CN&amp;assetid=WA200003233&amp;isWac=True&amp;ui=zh-CN&amp;ad=CN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需要更多帮助?</a:t>
            </a:r>
          </a:p>
        </p:txBody>
      </p:sp>
      <p:pic>
        <p:nvPicPr>
          <p:cNvPr id="17" name="LaunchHelpImage" descr="已在 插入 选项卡上打开 Office 功能区。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我的外接程序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插入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在“插入”选项卡上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安装加载项后，可通过选择“插入”选项卡上的加载项按钮来启动它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重启加载项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Microsoft Power BI 的图标。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267fad4-31d1-447b-9306-495cc7ca335d}">
  <we:reference id="WA200003233" version="2.0.0.3" store="zh-CN" storeType="OMEX"/>
  <we:alternateReferences/>
  <we:properties>
    <we:property name="Microsoft.Office.CampaignId" value="&quot;none&quot;"/>
    <we:property name="reportUrl" value="&quot;/groups/4d94d760-9e43-495b-86f6-6406bf0855b6/reports/20f1e3e1-2141-4e2b-9b80-ce75713f8a08/ReportSectiona9a81c5a54a5f99b8517?bookmarkGuid=eea9dd3d-a3a2-416e-843c-ea04c6c3917c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4-03-28T10:49:54.306Z&quot;"/>
    <we:property name="creatorSessionId" value="&quot;22fbe12e-fc94-429d-8e73-c00c0d6400e1&quot;"/>
    <we:property name="creatorUserId" value="&quot;100320015B2EDBAE&quot;"/>
    <we:property name="creatorTenantId" value="&quot;e4bd69ff-e6f7-4c2e-b247-41b54ba2490e&quot;"/>
    <we:property name="pageDisplayName" value="&quot;Home&quot;"/>
    <we:property name="pageName" value="&quot;ReportSectiona9a81c5a54a5f99b8517&quot;"/>
    <we:property name="reportName" value="&quot;Final Version 1&quot;"/>
    <we:property name="isVisualContainerHeaderHidden" value="false"/>
    <we:property name="isFiltersActionButtonVisible" value="true"/>
    <we:property name="initialStateBookmark" value="&quot;H4sIAAAAAAAAA6WUzWrcMBCAX6XovBRJliwpt6T0lOaHpOQSQhhJo8XFaxtbGzZd8jq99QF66dMU+hodeQM5hLAle7E1o9E3PxrNlsVmGlp4PIcVsiP259ePvz9/fxCCLVi3U51cXJyeHV+d3p8fn30mdT/kpu8mdrRlGcYl5ptmWkNbAKS8vVswaNtLWBYpQTvhgg04Tn0HbfMdd8a0lcc1Pi0Yboa2H6EgrzNkLNgHMieZfIuPFXmEkJsHvMaQd9orHPoxP8vgwIqgQSvQyTlvtTB0ZtrtzmHuty9O58A+9V2GpqMAii5xGzUPYDiGwBPXiKLop6Zbts+pvJz9+jiUemXcZN9vSqX8N/JZSE9PlKoxXPAagHPFrZEQKh/30mAO+mSdM6X+CumjMFYrJ1C7yqIPtfcHIk2sdHBaploZlao6cFsfiISELkgU0kFtLVQBbLUX2ayohV6zKqWC0ZaH5DElG5My+4v4Bsv6KK0QVbIKnVAOheXvv96gK2+TlwFcSsaDTWDfT1NRAXJqEhS1DroO4T9q9iZNp1BVXiukqqF3kMDg+2n0ZpzgUiEq1DYZLeUBsaHUQkUZjOOUsFQq6kN7OBrphDXeKBe04k5T7x2EnKkvGrZCGnxl0a/zNNAlXUJH8u2WDWNP0y43ONvRdIMuYnxej+X/pck47vzfQLsurucxyWYnFFLjW9xzoAxPNod1Vz7/ADxINLPGBQAA&quot;"/>
    <we:property name="bookmark" value="&quot;H4sIAAAAAAAAA6WUvW7bMBCAX6XgbBT8O5HMmK5FETRFliDDkTwGamRJkOggqeHX6dYH6NKnKdDXKCkbyBAEDuxF4h2P3/3weFsW23ns8PkLroldsL+/f/779eeDEGzF+r3qchge1jg9aAraAsUGnEVwEoXjxWoYczv0M7vYsozTPeWbdt5gV3lFeXu3Yth1V3hfpYTdTCs20jQPPXbtD9obl608bWi3YvQ0dsOEFXmdMVPFPhbzIpdQxEdVPGLI7SNdU8h77VcahykfZHRoRQAEjZCc8xaEKWfm/e4S5nH76nQJ7NPQZ2z7EkDVJW4j8ICGUwg8cSASVT+3/X13SOXl7LfnsZYv01P2w1OtlP9efFbSbldSNYYL3iByrrk1EoPy8SgNl6AvNzmX1F8hfRTGgnaCwClLPjTen4k0UUFwIFOjjU6qCdw2ZyIxkQuShHTYWIsqoFVHke26tNBrltI6GLA8JE8p2Zi0OV7EN1jWR2mFUMlqckI7Epaffr0BlLfJy4AuJePRJrSn03TUSLw0CYkGAjQhvKNmb9IgBaU8aCpVI+8woaHTaeXNOMGlJtIENhmQ8ozYSILQUQbjeElYah3h3B6ORjphjTfaBdDcQem9s5AL9UXD1lQGX10MmzyP5ZKusC/y7ZaN01CmXW5psSvTDftI8bCe6v9zm2na+7/BblNdL2OSLW7u6uc/qAWd3KUFAAA=&quot;"/>
    <we:property name="datasetId" value="&quot;bac0fd92-c148-4a36-940e-41176b7c5ba9&quot;"/>
    <we:property name="embedUrl" value="&quot;/reportEmbed?reportId=20f1e3e1-2141-4e2b-9b80-ce75713f8a08&amp;groupId=4d94d760-9e43-495b-86f6-6406bf0855b6&amp;w=2&amp;config=eyJjbHVzdGVyVXJsIjoiaHR0cHM6Ly9XQUJJLU5PUlRILUVVUk9QRS1yZWRpcmVjdC5hbmFseXNpcy53aW5kb3dzLm5ldCIsImVtYmVkRmVhdHVyZXMiOnsidXNhZ2VNZXRyaWNzVk5leHQiOnRydWUsImRpc2FibGVBbmd1bGFySlNCb290c3RyYXBSZXBvcnRFbWJlZCI6dHJ1ZX19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62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重启加载项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Desmond Liu</cp:lastModifiedBy>
  <cp:revision>3</cp:revision>
  <dcterms:created xsi:type="dcterms:W3CDTF">2018-06-07T21:39:02Z</dcterms:created>
  <dcterms:modified xsi:type="dcterms:W3CDTF">2024-03-28T10:50:28Z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