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74" r:id="rId6"/>
    <p:sldId id="266" r:id="rId7"/>
    <p:sldId id="268" r:id="rId8"/>
    <p:sldId id="275" r:id="rId9"/>
    <p:sldId id="269" r:id="rId10"/>
    <p:sldId id="270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187700"/>
            <a:ext cx="10058400" cy="1137412"/>
          </a:xfrm>
        </p:spPr>
        <p:txBody>
          <a:bodyPr>
            <a:normAutofit/>
          </a:bodyPr>
          <a:lstStyle/>
          <a:p>
            <a:r>
              <a:rPr lang="en-US" altLang="zh-CN" sz="6600" b="1" dirty="0" smtClean="0"/>
              <a:t>Pigeon</a:t>
            </a:r>
            <a:r>
              <a:rPr lang="zh-CN" altLang="en-US" sz="6600" b="1" dirty="0" smtClean="0"/>
              <a:t> </a:t>
            </a:r>
            <a:r>
              <a:rPr lang="en-US" altLang="zh-CN" sz="6600" b="1" dirty="0" smtClean="0"/>
              <a:t>Calendar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7005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MEAN</a:t>
            </a:r>
            <a:r>
              <a:rPr lang="zh-CN" altLang="en-US" dirty="0" smtClean="0"/>
              <a:t> </a:t>
            </a:r>
            <a:r>
              <a:rPr lang="en-US" dirty="0" smtClean="0"/>
              <a:t>Stack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</a:p>
          <a:p>
            <a:r>
              <a:rPr lang="en-US" altLang="zh-CN" dirty="0" smtClean="0"/>
              <a:t>Online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planner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3230889"/>
            <a:ext cx="1016000" cy="10510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342900"/>
            <a:ext cx="5443220" cy="10811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62900" y="5156200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Tianju</a:t>
            </a:r>
            <a:r>
              <a:rPr lang="zh-CN" altLang="en-US" dirty="0" smtClean="0"/>
              <a:t> </a:t>
            </a:r>
            <a:r>
              <a:rPr lang="en-US" altLang="zh-CN" dirty="0" smtClean="0"/>
              <a:t>Zhou</a:t>
            </a:r>
          </a:p>
          <a:p>
            <a:r>
              <a:rPr lang="en-US" altLang="zh-CN" dirty="0" err="1" smtClean="0"/>
              <a:t>Yujun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19297" y="5156200"/>
            <a:ext cx="153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Rui</a:t>
            </a:r>
            <a:r>
              <a:rPr lang="zh-CN" altLang="en-US" dirty="0" smtClean="0"/>
              <a:t> </a:t>
            </a:r>
            <a:r>
              <a:rPr lang="en-US" altLang="zh-CN" dirty="0" smtClean="0"/>
              <a:t>Yang</a:t>
            </a:r>
          </a:p>
          <a:p>
            <a:r>
              <a:rPr lang="en-US" altLang="zh-CN" dirty="0" err="1" smtClean="0"/>
              <a:t>Yuanxin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9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0" y="1854200"/>
            <a:ext cx="6667500" cy="414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" y="889000"/>
            <a:ext cx="5506720" cy="7881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1580" y="2500646"/>
            <a:ext cx="2979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p</a:t>
            </a:r>
            <a:r>
              <a:rPr lang="en-US" altLang="zh-CN" sz="2400" dirty="0" smtClean="0"/>
              <a:t>ersonal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info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part: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password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998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450" y="1930400"/>
            <a:ext cx="6462641" cy="398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" y="889000"/>
            <a:ext cx="5506720" cy="7881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1580" y="2500646"/>
            <a:ext cx="31953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Click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certain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grid: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MatDialog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Title,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period.</a:t>
            </a: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6229349" y="3213099"/>
            <a:ext cx="1797051" cy="31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29349" y="3622135"/>
            <a:ext cx="933452" cy="302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18300" y="4183573"/>
            <a:ext cx="3606799" cy="299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726378"/>
            <a:ext cx="5702300" cy="5136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1580" y="2032000"/>
            <a:ext cx="3652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If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exists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blank: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alert.</a:t>
            </a: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5588000" y="576614"/>
            <a:ext cx="4927600" cy="1798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1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889000"/>
            <a:ext cx="5506720" cy="7881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1580" y="2247900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u="sng" dirty="0" smtClean="0"/>
              <a:t>Sign</a:t>
            </a:r>
            <a:r>
              <a:rPr lang="zh-CN" altLang="en-US" sz="3200" u="sng" dirty="0" smtClean="0"/>
              <a:t> </a:t>
            </a:r>
            <a:r>
              <a:rPr lang="en-US" altLang="zh-CN" sz="3200" u="sng" dirty="0" smtClean="0"/>
              <a:t>in</a:t>
            </a:r>
            <a:endParaRPr lang="en-US" sz="32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0" y="889000"/>
            <a:ext cx="5337273" cy="4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889000"/>
            <a:ext cx="5506720" cy="788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0" y="469900"/>
            <a:ext cx="4868466" cy="5372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1580" y="1878567"/>
            <a:ext cx="1528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u="sng" dirty="0" smtClean="0"/>
              <a:t>Register</a:t>
            </a:r>
            <a:endParaRPr lang="en-US" sz="32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211580" y="2649324"/>
            <a:ext cx="422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Verify: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Password</a:t>
            </a:r>
            <a:r>
              <a:rPr lang="zh-CN" altLang="en-US" dirty="0" smtClean="0"/>
              <a:t> → </a:t>
            </a:r>
            <a:r>
              <a:rPr lang="en-US" altLang="zh-CN" dirty="0" smtClean="0"/>
              <a:t>6~30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characters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1211580" y="3881748"/>
            <a:ext cx="422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Confirm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Password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1211580" y="4837173"/>
            <a:ext cx="422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Already</a:t>
            </a:r>
            <a:r>
              <a:rPr lang="zh-CN" altLang="en-US" dirty="0" smtClean="0"/>
              <a:t> </a:t>
            </a:r>
            <a:r>
              <a:rPr lang="en-US" altLang="zh-CN" dirty="0" smtClean="0"/>
              <a:t>had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account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→ 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516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52" y="177800"/>
            <a:ext cx="11172647" cy="6009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54600" y="2527301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Main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page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→ </a:t>
            </a:r>
            <a:r>
              <a:rPr lang="en-US" altLang="zh-CN" sz="2800" dirty="0" smtClean="0">
                <a:solidFill>
                  <a:srgbClr val="FF0000"/>
                </a:solidFill>
              </a:rPr>
              <a:t>Day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calendar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952" y="177800"/>
            <a:ext cx="11312348" cy="72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86398" y="1035050"/>
            <a:ext cx="196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av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6686285" y="1019602"/>
            <a:ext cx="241300" cy="158927"/>
          </a:xfrm>
          <a:prstGeom prst="curvedConnector3">
            <a:avLst>
              <a:gd name="adj1" fmla="val 86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44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52" y="177800"/>
            <a:ext cx="11172647" cy="6009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42000" y="3225800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grid</a:t>
            </a:r>
            <a:r>
              <a:rPr lang="zh-CN" altLang="en-US" dirty="0" smtClean="0"/>
              <a:t> →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2500" y="1003300"/>
            <a:ext cx="647700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0200" y="1435100"/>
            <a:ext cx="647700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2390775" y="755650"/>
            <a:ext cx="311150" cy="184150"/>
          </a:xfrm>
          <a:prstGeom prst="curvedConnector3">
            <a:avLst>
              <a:gd name="adj1" fmla="val 948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8425" y="475734"/>
            <a:ext cx="196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4486098" y="1819187"/>
            <a:ext cx="241300" cy="158927"/>
          </a:xfrm>
          <a:prstGeom prst="curvedConnector3">
            <a:avLst>
              <a:gd name="adj1" fmla="val 86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8498" y="1898650"/>
            <a:ext cx="196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2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05" y="228600"/>
            <a:ext cx="11128195" cy="59820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9949" y="2660828"/>
            <a:ext cx="539751" cy="539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44849" y="1441628"/>
            <a:ext cx="819151" cy="488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52523" y="3505199"/>
            <a:ext cx="197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corresponding</a:t>
            </a:r>
          </a:p>
          <a:p>
            <a:r>
              <a:rPr lang="en-US" altLang="zh-CN" dirty="0" smtClean="0"/>
              <a:t>calendar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r>
              <a:rPr lang="zh-CN" altLang="en-US" dirty="0" smtClean="0"/>
              <a:t>       →</a:t>
            </a:r>
            <a:endParaRPr lang="en-US" dirty="0"/>
          </a:p>
        </p:txBody>
      </p:sp>
      <p:cxnSp>
        <p:nvCxnSpPr>
          <p:cNvPr id="10" name="Curved Connector 9"/>
          <p:cNvCxnSpPr>
            <a:stCxn id="5" idx="0"/>
            <a:endCxn id="7" idx="1"/>
          </p:cNvCxnSpPr>
          <p:nvPr/>
        </p:nvCxnSpPr>
        <p:spPr>
          <a:xfrm rot="5400000" flipH="1" flipV="1">
            <a:off x="2339930" y="1755909"/>
            <a:ext cx="974814" cy="8350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59526" y="133528"/>
            <a:ext cx="1338174" cy="539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4449" y="1066800"/>
            <a:ext cx="1076147" cy="374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7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72" y="139700"/>
            <a:ext cx="11403927" cy="61938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4423" y="1320799"/>
            <a:ext cx="2657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Scroll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down,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will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show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the time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periods of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one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certain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201" y="754572"/>
            <a:ext cx="2870200" cy="2903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1638962" y="3898235"/>
            <a:ext cx="481278" cy="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3999" y="4138876"/>
            <a:ext cx="71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9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52" y="177800"/>
            <a:ext cx="11172647" cy="6009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26400" y="1047233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Personal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info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Curved Connector 6"/>
          <p:cNvCxnSpPr>
            <a:endCxn id="4" idx="0"/>
          </p:cNvCxnSpPr>
          <p:nvPr/>
        </p:nvCxnSpPr>
        <p:spPr>
          <a:xfrm rot="10800000" flipV="1">
            <a:off x="8813800" y="457199"/>
            <a:ext cx="2197098" cy="5900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010898" y="177800"/>
            <a:ext cx="838201" cy="55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2349" y="857765"/>
            <a:ext cx="1593851" cy="55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10395725" y="1657090"/>
            <a:ext cx="500101" cy="190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67901" y="1916666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3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889000"/>
            <a:ext cx="5506720" cy="788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44" y="1803400"/>
            <a:ext cx="6632605" cy="42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1580" y="2500646"/>
            <a:ext cx="2979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p</a:t>
            </a:r>
            <a:r>
              <a:rPr lang="en-US" altLang="zh-CN" sz="2400" dirty="0" smtClean="0"/>
              <a:t>ersonal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info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part: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password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208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146</Words>
  <Application>Microsoft Macintosh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宋体</vt:lpstr>
      <vt:lpstr>Arial</vt:lpstr>
      <vt:lpstr>Retrospect</vt:lpstr>
      <vt:lpstr>Pigeon Calendar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Pigeon Calendar</dc:title>
  <dc:creator>Microsoft Office User</dc:creator>
  <cp:lastModifiedBy>Microsoft Office User</cp:lastModifiedBy>
  <cp:revision>18</cp:revision>
  <dcterms:created xsi:type="dcterms:W3CDTF">2019-04-23T23:07:33Z</dcterms:created>
  <dcterms:modified xsi:type="dcterms:W3CDTF">2019-04-24T03:04:22Z</dcterms:modified>
</cp:coreProperties>
</file>