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60" r:id="rId5"/>
    <p:sldId id="261" r:id="rId6"/>
    <p:sldId id="262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9" r:id="rId18"/>
    <p:sldId id="271" r:id="rId19"/>
    <p:sldId id="280" r:id="rId20"/>
    <p:sldId id="272" r:id="rId21"/>
    <p:sldId id="273" r:id="rId22"/>
    <p:sldId id="284" r:id="rId23"/>
    <p:sldId id="274" r:id="rId24"/>
    <p:sldId id="286" r:id="rId25"/>
    <p:sldId id="276" r:id="rId26"/>
    <p:sldId id="277" r:id="rId27"/>
    <p:sldId id="278" r:id="rId28"/>
    <p:sldId id="282" r:id="rId29"/>
    <p:sldId id="285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796A-604C-B98E-AE10-6DF56B65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058D3-10E3-F9D6-F0E4-E2B75712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973ED-CB67-192F-0656-E39E0C9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5AAAA-44FB-A1DD-781A-DF5F9C8A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7AB23-A966-C767-EF79-9069B3F1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FBE0A-C42F-2635-98E4-E5FF43EB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BFEA8-86A7-4E4E-5D0B-83437439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0F8F-D5C9-2C70-0492-B2F2C1A1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6096-ACEE-D65C-4C8D-8B8528F4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C18E9-5C2B-5C57-1301-869E96EF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2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3AC85-AFDD-3F1A-A42B-0F7E7A258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9C61F-F11C-70D7-1C09-0BE52B566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AE591-B373-491D-1E21-6BC822EF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C5849-2A0A-4898-63ED-0144D54A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C60-C4EE-4123-07DF-4F780D0A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6520B-9CA4-6218-2AB1-A432984E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8F23-CD1E-D342-2BFA-64925FE1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206BF-7AF3-1455-AC75-5C03F665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49F8A-5CCC-F0B2-9288-0D2160F7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28A4B-CBAD-4E04-A42B-1F7E8D53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50BCC-F408-C97F-BEC6-D6FE5636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51CF8-1433-04FD-82E1-96FB59A3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A5B49-5C67-1F2D-0DFA-4DBBE21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CA939-7F18-8458-9244-EF5D425D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7F935-776E-23AD-CD0E-ED5532CA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F1904-1B13-9564-07AF-AFEDA3F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E64FC-E522-FFD3-0C8D-B61C2128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4DEAE-84C7-D3C5-D950-3CBCE2ED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E7388-EAD3-5715-0A30-D87B56A9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B6E6F-48F2-F221-7EA5-E33DFCB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D7A44-B27B-2C6A-18D2-13EB8548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876F5-8D0C-F1B0-DCE2-2D04E7FC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FE1A5-79B2-4B5D-70E6-9AD1E037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47F08-6E39-91E0-3132-DBDBFBB9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6D25B-829A-FF61-EE29-3BE5B337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F4143-D6F0-69F3-CBB4-0AABEA60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3A822-6EDA-E234-1AFB-CBE84D7B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F5035-4587-0A78-C429-C8515C7D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61D28-E20E-D2C1-B696-7D455B3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6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DC09-28FD-638A-6406-9187BC01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B5F24-7171-58FD-88DF-BDC3D1E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C9118-6E06-8AA4-09B3-854A4AEA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580CD-A952-CCF0-1362-B4DE2E29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DB8C05-57D6-752F-2E3F-34F8B3B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40FDDF-8F1E-60FC-4F0F-8B83BAD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60CBA-323A-9F25-F5D5-89B7B64D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FA06B-73DE-5937-655E-85190DB9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01FCB-22A1-707C-0DF4-59C7A868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15D5B-45DC-7365-9A09-4EFC8718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B3691-7778-C7E8-1FF2-966DFFAC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7C750-FD90-AC5C-8572-31C73EA4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F8159-CFA7-C905-877D-AA1027B0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3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4CE5-11A9-3FE7-488A-757354E0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B5513E-F394-14B8-FD72-EC74BA0E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3CF1A-5FF5-4287-A7AE-AB6B237D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B549A-B926-5419-94A8-65E900DD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CE397-6CFD-8E2C-0445-0A545E5F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B165F-5C1F-D44D-A45B-81B88FEE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D9048F-F119-6CC3-62BB-6C658B6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8E156-9383-8AB7-139D-804BD84C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1769-27CF-650B-8150-FA008D3C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1D6C-C109-4473-9C27-640A7C3E963C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BCC41-C511-AD86-2E36-35D26350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F4835-0E29-341B-7412-3B0BD00E5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02B8-6467-4DDF-BDF5-68F850F53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8903D9B-B36A-6372-E062-82EB1BB3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050" y="3245778"/>
            <a:ext cx="4239492" cy="459323"/>
          </a:xfrm>
        </p:spPr>
        <p:txBody>
          <a:bodyPr/>
          <a:lstStyle/>
          <a:p>
            <a:r>
              <a:rPr lang="en-US" altLang="ko-KR" dirty="0"/>
              <a:t>Soo company platform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1774063"/>
            <a:ext cx="2357252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Mechelle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1774063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35" y="577403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EBBDF64-0DFF-17E9-654A-F7B5312EF55B}"/>
              </a:ext>
            </a:extLst>
          </p:cNvPr>
          <p:cNvSpPr/>
          <p:nvPr/>
        </p:nvSpPr>
        <p:spPr>
          <a:xfrm>
            <a:off x="9001495" y="31504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08F71-9DE2-B6A6-B9A4-03F6096CE21D}"/>
              </a:ext>
            </a:extLst>
          </p:cNvPr>
          <p:cNvSpPr txBox="1"/>
          <p:nvPr/>
        </p:nvSpPr>
        <p:spPr>
          <a:xfrm>
            <a:off x="1805050" y="31471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6AAB8-5888-E882-5329-B5D8B027E4F1}"/>
              </a:ext>
            </a:extLst>
          </p:cNvPr>
          <p:cNvSpPr txBox="1"/>
          <p:nvPr/>
        </p:nvSpPr>
        <p:spPr>
          <a:xfrm>
            <a:off x="1805050" y="36622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20:00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D1F46-96CE-49D9-309B-BE915DA55709}"/>
              </a:ext>
            </a:extLst>
          </p:cNvPr>
          <p:cNvSpPr txBox="1"/>
          <p:nvPr/>
        </p:nvSpPr>
        <p:spPr>
          <a:xfrm>
            <a:off x="1805050" y="41607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21:00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D4EF25-D70A-022A-21A0-44F2964F65C1}"/>
              </a:ext>
            </a:extLst>
          </p:cNvPr>
          <p:cNvSpPr/>
          <p:nvPr/>
        </p:nvSpPr>
        <p:spPr>
          <a:xfrm>
            <a:off x="9001495" y="3665583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E1E4DE-60FD-86FF-2175-D96C3579A722}"/>
              </a:ext>
            </a:extLst>
          </p:cNvPr>
          <p:cNvSpPr/>
          <p:nvPr/>
        </p:nvSpPr>
        <p:spPr>
          <a:xfrm>
            <a:off x="9001495" y="4164084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E9B381-508C-0E4A-2E4F-47629244A39B}"/>
              </a:ext>
            </a:extLst>
          </p:cNvPr>
          <p:cNvSpPr/>
          <p:nvPr/>
        </p:nvSpPr>
        <p:spPr>
          <a:xfrm>
            <a:off x="7466858" y="1774063"/>
            <a:ext cx="2357252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예약가능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77BFA9-E7FB-7E25-F5BF-5FA617F1F81A}"/>
              </a:ext>
            </a:extLst>
          </p:cNvPr>
          <p:cNvCxnSpPr>
            <a:cxnSpLocks/>
          </p:cNvCxnSpPr>
          <p:nvPr/>
        </p:nvCxnSpPr>
        <p:spPr>
          <a:xfrm>
            <a:off x="9153154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FF1D5B-1E10-C5B1-A388-474F6A3782F1}"/>
              </a:ext>
            </a:extLst>
          </p:cNvPr>
          <p:cNvCxnSpPr>
            <a:cxnSpLocks/>
          </p:cNvCxnSpPr>
          <p:nvPr/>
        </p:nvCxnSpPr>
        <p:spPr>
          <a:xfrm flipH="1">
            <a:off x="9289720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1D056F-91E0-00D1-3CF9-8E3344915E89}"/>
              </a:ext>
            </a:extLst>
          </p:cNvPr>
          <p:cNvSpPr txBox="1"/>
          <p:nvPr/>
        </p:nvSpPr>
        <p:spPr>
          <a:xfrm>
            <a:off x="5294824" y="365398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6A8DC-F3DE-0BE1-B14E-759E88C49B0C}"/>
              </a:ext>
            </a:extLst>
          </p:cNvPr>
          <p:cNvSpPr txBox="1"/>
          <p:nvPr/>
        </p:nvSpPr>
        <p:spPr>
          <a:xfrm>
            <a:off x="5294824" y="314716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6A4867-F47E-42AB-E086-136DD99EA5D8}"/>
              </a:ext>
            </a:extLst>
          </p:cNvPr>
          <p:cNvSpPr txBox="1"/>
          <p:nvPr/>
        </p:nvSpPr>
        <p:spPr>
          <a:xfrm>
            <a:off x="5294824" y="41607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2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1774063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1774063"/>
            <a:ext cx="2493861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18:30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35" y="577403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EBBDF64-0DFF-17E9-654A-F7B5312EF55B}"/>
              </a:ext>
            </a:extLst>
          </p:cNvPr>
          <p:cNvSpPr/>
          <p:nvPr/>
        </p:nvSpPr>
        <p:spPr>
          <a:xfrm>
            <a:off x="9001495" y="31504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08F71-9DE2-B6A6-B9A4-03F6096CE21D}"/>
              </a:ext>
            </a:extLst>
          </p:cNvPr>
          <p:cNvSpPr txBox="1"/>
          <p:nvPr/>
        </p:nvSpPr>
        <p:spPr>
          <a:xfrm>
            <a:off x="1805050" y="31471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6AAB8-5888-E882-5329-B5D8B027E4F1}"/>
              </a:ext>
            </a:extLst>
          </p:cNvPr>
          <p:cNvSpPr txBox="1"/>
          <p:nvPr/>
        </p:nvSpPr>
        <p:spPr>
          <a:xfrm>
            <a:off x="1805050" y="366229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19:00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D1F46-96CE-49D9-309B-BE915DA55709}"/>
              </a:ext>
            </a:extLst>
          </p:cNvPr>
          <p:cNvSpPr txBox="1"/>
          <p:nvPr/>
        </p:nvSpPr>
        <p:spPr>
          <a:xfrm>
            <a:off x="1805050" y="41607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19:00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D4EF25-D70A-022A-21A0-44F2964F65C1}"/>
              </a:ext>
            </a:extLst>
          </p:cNvPr>
          <p:cNvSpPr/>
          <p:nvPr/>
        </p:nvSpPr>
        <p:spPr>
          <a:xfrm>
            <a:off x="9001495" y="3665583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E1E4DE-60FD-86FF-2175-D96C3579A722}"/>
              </a:ext>
            </a:extLst>
          </p:cNvPr>
          <p:cNvSpPr/>
          <p:nvPr/>
        </p:nvSpPr>
        <p:spPr>
          <a:xfrm>
            <a:off x="9001495" y="4164084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E9B381-508C-0E4A-2E4F-47629244A39B}"/>
              </a:ext>
            </a:extLst>
          </p:cNvPr>
          <p:cNvSpPr/>
          <p:nvPr/>
        </p:nvSpPr>
        <p:spPr>
          <a:xfrm>
            <a:off x="7466858" y="1774063"/>
            <a:ext cx="2357252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예약가능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77BFA9-E7FB-7E25-F5BF-5FA617F1F81A}"/>
              </a:ext>
            </a:extLst>
          </p:cNvPr>
          <p:cNvCxnSpPr>
            <a:cxnSpLocks/>
          </p:cNvCxnSpPr>
          <p:nvPr/>
        </p:nvCxnSpPr>
        <p:spPr>
          <a:xfrm>
            <a:off x="9153154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FF1D5B-1E10-C5B1-A388-474F6A3782F1}"/>
              </a:ext>
            </a:extLst>
          </p:cNvPr>
          <p:cNvCxnSpPr>
            <a:cxnSpLocks/>
          </p:cNvCxnSpPr>
          <p:nvPr/>
        </p:nvCxnSpPr>
        <p:spPr>
          <a:xfrm flipH="1">
            <a:off x="9289720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D6296-4891-BABA-A8AC-8CD80A5483EE}"/>
              </a:ext>
            </a:extLst>
          </p:cNvPr>
          <p:cNvSpPr txBox="1"/>
          <p:nvPr/>
        </p:nvSpPr>
        <p:spPr>
          <a:xfrm>
            <a:off x="5353486" y="31471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chris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5CFE2-8D71-6913-3A46-BC6B1E949392}"/>
              </a:ext>
            </a:extLst>
          </p:cNvPr>
          <p:cNvSpPr txBox="1"/>
          <p:nvPr/>
        </p:nvSpPr>
        <p:spPr>
          <a:xfrm>
            <a:off x="5353486" y="36622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C6DB2-F285-A79A-23FE-C5E6FAE4E73C}"/>
              </a:ext>
            </a:extLst>
          </p:cNvPr>
          <p:cNvSpPr txBox="1"/>
          <p:nvPr/>
        </p:nvSpPr>
        <p:spPr>
          <a:xfrm>
            <a:off x="5353486" y="41607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3DCB7-6353-B09D-9497-DF41FC4F7BF3}"/>
              </a:ext>
            </a:extLst>
          </p:cNvPr>
          <p:cNvSpPr txBox="1"/>
          <p:nvPr/>
        </p:nvSpPr>
        <p:spPr>
          <a:xfrm>
            <a:off x="5353486" y="46593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E0F05-1D0A-CB75-43CE-12EBD3B150B3}"/>
              </a:ext>
            </a:extLst>
          </p:cNvPr>
          <p:cNvSpPr txBox="1"/>
          <p:nvPr/>
        </p:nvSpPr>
        <p:spPr>
          <a:xfrm>
            <a:off x="5353486" y="51578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chris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C86E8F-21C9-6484-E372-05AC9E7537D8}"/>
              </a:ext>
            </a:extLst>
          </p:cNvPr>
          <p:cNvSpPr txBox="1"/>
          <p:nvPr/>
        </p:nvSpPr>
        <p:spPr>
          <a:xfrm>
            <a:off x="1805050" y="46649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13CD0-06BD-8975-6879-4B01A3CACEED}"/>
              </a:ext>
            </a:extLst>
          </p:cNvPr>
          <p:cNvSpPr txBox="1"/>
          <p:nvPr/>
        </p:nvSpPr>
        <p:spPr>
          <a:xfrm>
            <a:off x="1805050" y="516906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19:30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71A41F-62CB-8646-43ED-7AD8D53DAE87}"/>
              </a:ext>
            </a:extLst>
          </p:cNvPr>
          <p:cNvSpPr/>
          <p:nvPr/>
        </p:nvSpPr>
        <p:spPr>
          <a:xfrm>
            <a:off x="9001495" y="4659300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CC5772-6D02-0E2C-03D7-D29D7B86DCF1}"/>
              </a:ext>
            </a:extLst>
          </p:cNvPr>
          <p:cNvSpPr/>
          <p:nvPr/>
        </p:nvSpPr>
        <p:spPr>
          <a:xfrm>
            <a:off x="9001495" y="5154516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12740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973DD-4819-A54B-E173-06228DDC1902}"/>
              </a:ext>
            </a:extLst>
          </p:cNvPr>
          <p:cNvSpPr txBox="1"/>
          <p:nvPr/>
        </p:nvSpPr>
        <p:spPr>
          <a:xfrm>
            <a:off x="671918" y="1990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6E38E-D36C-ADEA-3A87-7BA498A6AE67}"/>
              </a:ext>
            </a:extLst>
          </p:cNvPr>
          <p:cNvSpPr txBox="1"/>
          <p:nvPr/>
        </p:nvSpPr>
        <p:spPr>
          <a:xfrm>
            <a:off x="4884937" y="23594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19:00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7A8C8-9C57-5115-F992-FA4565599E16}"/>
              </a:ext>
            </a:extLst>
          </p:cNvPr>
          <p:cNvSpPr txBox="1"/>
          <p:nvPr/>
        </p:nvSpPr>
        <p:spPr>
          <a:xfrm>
            <a:off x="7021713" y="2359408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Mechelle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C1E0E-E840-E61C-1977-0E6A25C81773}"/>
              </a:ext>
            </a:extLst>
          </p:cNvPr>
          <p:cNvSpPr txBox="1"/>
          <p:nvPr/>
        </p:nvSpPr>
        <p:spPr>
          <a:xfrm>
            <a:off x="653536" y="2359408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2022.05.29 </a:t>
            </a:r>
            <a:r>
              <a:rPr lang="ko-KR" altLang="en-US" sz="3200" dirty="0"/>
              <a:t>일요일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2E7C81-3ACD-46AD-442E-F0726DF39CE5}"/>
              </a:ext>
            </a:extLst>
          </p:cNvPr>
          <p:cNvCxnSpPr/>
          <p:nvPr/>
        </p:nvCxnSpPr>
        <p:spPr>
          <a:xfrm>
            <a:off x="534390" y="3280559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E339B8-B5E2-A094-7BB0-419F38562D7F}"/>
              </a:ext>
            </a:extLst>
          </p:cNvPr>
          <p:cNvSpPr txBox="1"/>
          <p:nvPr/>
        </p:nvSpPr>
        <p:spPr>
          <a:xfrm>
            <a:off x="671918" y="347994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582346-B5F3-7F77-1ED3-2079EA676C2D}"/>
              </a:ext>
            </a:extLst>
          </p:cNvPr>
          <p:cNvSpPr/>
          <p:nvPr/>
        </p:nvSpPr>
        <p:spPr>
          <a:xfrm>
            <a:off x="9576043" y="2492262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84209-9F60-53DF-647B-5572266D7468}"/>
              </a:ext>
            </a:extLst>
          </p:cNvPr>
          <p:cNvSpPr/>
          <p:nvPr/>
        </p:nvSpPr>
        <p:spPr>
          <a:xfrm>
            <a:off x="742618" y="3932324"/>
            <a:ext cx="1003463" cy="100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018C20-5C94-040B-8D33-EF541A3F2CD8}"/>
              </a:ext>
            </a:extLst>
          </p:cNvPr>
          <p:cNvSpPr txBox="1"/>
          <p:nvPr/>
        </p:nvSpPr>
        <p:spPr>
          <a:xfrm>
            <a:off x="2055422" y="39323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51CCB-383A-31BA-4E10-08B62977A822}"/>
              </a:ext>
            </a:extLst>
          </p:cNvPr>
          <p:cNvSpPr txBox="1"/>
          <p:nvPr/>
        </p:nvSpPr>
        <p:spPr>
          <a:xfrm>
            <a:off x="2055422" y="433470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842577-CE9C-B9A3-4993-5C25284B3653}"/>
              </a:ext>
            </a:extLst>
          </p:cNvPr>
          <p:cNvSpPr txBox="1"/>
          <p:nvPr/>
        </p:nvSpPr>
        <p:spPr>
          <a:xfrm>
            <a:off x="2055422" y="464248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413FA-6C4F-07F4-C2AE-DA275CDB9428}"/>
              </a:ext>
            </a:extLst>
          </p:cNvPr>
          <p:cNvSpPr txBox="1"/>
          <p:nvPr/>
        </p:nvSpPr>
        <p:spPr>
          <a:xfrm>
            <a:off x="671918" y="5206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수업 유의사항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572B79-27F6-6687-33FE-7CB5A1483A3A}"/>
              </a:ext>
            </a:extLst>
          </p:cNvPr>
          <p:cNvCxnSpPr/>
          <p:nvPr/>
        </p:nvCxnSpPr>
        <p:spPr>
          <a:xfrm>
            <a:off x="9488384" y="3787726"/>
            <a:ext cx="0" cy="23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0C868-F49D-2654-5369-D07E5C8614F4}"/>
              </a:ext>
            </a:extLst>
          </p:cNvPr>
          <p:cNvSpPr txBox="1"/>
          <p:nvPr/>
        </p:nvSpPr>
        <p:spPr>
          <a:xfrm>
            <a:off x="9779329" y="466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066F5-69DB-09AE-0A19-C4A16326B606}"/>
              </a:ext>
            </a:extLst>
          </p:cNvPr>
          <p:cNvSpPr txBox="1"/>
          <p:nvPr/>
        </p:nvSpPr>
        <p:spPr>
          <a:xfrm>
            <a:off x="671918" y="571369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60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973DD-4819-A54B-E173-06228DDC1902}"/>
              </a:ext>
            </a:extLst>
          </p:cNvPr>
          <p:cNvSpPr txBox="1"/>
          <p:nvPr/>
        </p:nvSpPr>
        <p:spPr>
          <a:xfrm>
            <a:off x="671918" y="1990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6E38E-D36C-ADEA-3A87-7BA498A6AE67}"/>
              </a:ext>
            </a:extLst>
          </p:cNvPr>
          <p:cNvSpPr txBox="1"/>
          <p:nvPr/>
        </p:nvSpPr>
        <p:spPr>
          <a:xfrm>
            <a:off x="4884937" y="23594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19:00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7A8C8-9C57-5115-F992-FA4565599E16}"/>
              </a:ext>
            </a:extLst>
          </p:cNvPr>
          <p:cNvSpPr txBox="1"/>
          <p:nvPr/>
        </p:nvSpPr>
        <p:spPr>
          <a:xfrm>
            <a:off x="7021713" y="2359408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Mechelle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C1E0E-E840-E61C-1977-0E6A25C81773}"/>
              </a:ext>
            </a:extLst>
          </p:cNvPr>
          <p:cNvSpPr txBox="1"/>
          <p:nvPr/>
        </p:nvSpPr>
        <p:spPr>
          <a:xfrm>
            <a:off x="653536" y="2359408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2022.05.29 </a:t>
            </a:r>
            <a:r>
              <a:rPr lang="ko-KR" altLang="en-US" sz="3200" dirty="0"/>
              <a:t>일요일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2E7C81-3ACD-46AD-442E-F0726DF39CE5}"/>
              </a:ext>
            </a:extLst>
          </p:cNvPr>
          <p:cNvCxnSpPr/>
          <p:nvPr/>
        </p:nvCxnSpPr>
        <p:spPr>
          <a:xfrm>
            <a:off x="534390" y="3280559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E339B8-B5E2-A094-7BB0-419F38562D7F}"/>
              </a:ext>
            </a:extLst>
          </p:cNvPr>
          <p:cNvSpPr txBox="1"/>
          <p:nvPr/>
        </p:nvSpPr>
        <p:spPr>
          <a:xfrm>
            <a:off x="671918" y="347994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582346-B5F3-7F77-1ED3-2079EA676C2D}"/>
              </a:ext>
            </a:extLst>
          </p:cNvPr>
          <p:cNvSpPr/>
          <p:nvPr/>
        </p:nvSpPr>
        <p:spPr>
          <a:xfrm>
            <a:off x="9576043" y="2492262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84209-9F60-53DF-647B-5572266D7468}"/>
              </a:ext>
            </a:extLst>
          </p:cNvPr>
          <p:cNvSpPr/>
          <p:nvPr/>
        </p:nvSpPr>
        <p:spPr>
          <a:xfrm>
            <a:off x="742618" y="3932324"/>
            <a:ext cx="1003463" cy="100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018C20-5C94-040B-8D33-EF541A3F2CD8}"/>
              </a:ext>
            </a:extLst>
          </p:cNvPr>
          <p:cNvSpPr txBox="1"/>
          <p:nvPr/>
        </p:nvSpPr>
        <p:spPr>
          <a:xfrm>
            <a:off x="2055422" y="39323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51CCB-383A-31BA-4E10-08B62977A822}"/>
              </a:ext>
            </a:extLst>
          </p:cNvPr>
          <p:cNvSpPr txBox="1"/>
          <p:nvPr/>
        </p:nvSpPr>
        <p:spPr>
          <a:xfrm>
            <a:off x="2055422" y="433470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842577-CE9C-B9A3-4993-5C25284B3653}"/>
              </a:ext>
            </a:extLst>
          </p:cNvPr>
          <p:cNvSpPr txBox="1"/>
          <p:nvPr/>
        </p:nvSpPr>
        <p:spPr>
          <a:xfrm>
            <a:off x="2055422" y="464248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413FA-6C4F-07F4-C2AE-DA275CDB9428}"/>
              </a:ext>
            </a:extLst>
          </p:cNvPr>
          <p:cNvSpPr txBox="1"/>
          <p:nvPr/>
        </p:nvSpPr>
        <p:spPr>
          <a:xfrm>
            <a:off x="671918" y="5206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수업 유의사항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572B79-27F6-6687-33FE-7CB5A1483A3A}"/>
              </a:ext>
            </a:extLst>
          </p:cNvPr>
          <p:cNvCxnSpPr/>
          <p:nvPr/>
        </p:nvCxnSpPr>
        <p:spPr>
          <a:xfrm>
            <a:off x="9488384" y="3787726"/>
            <a:ext cx="0" cy="23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0C868-F49D-2654-5369-D07E5C8614F4}"/>
              </a:ext>
            </a:extLst>
          </p:cNvPr>
          <p:cNvSpPr txBox="1"/>
          <p:nvPr/>
        </p:nvSpPr>
        <p:spPr>
          <a:xfrm>
            <a:off x="9779329" y="466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066F5-69DB-09AE-0A19-C4A16326B606}"/>
              </a:ext>
            </a:extLst>
          </p:cNvPr>
          <p:cNvSpPr txBox="1"/>
          <p:nvPr/>
        </p:nvSpPr>
        <p:spPr>
          <a:xfrm>
            <a:off x="671918" y="571369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49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로그인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안돼있을때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E7A4F-E472-EDDB-76BD-28C8AFF6A90F}"/>
              </a:ext>
            </a:extLst>
          </p:cNvPr>
          <p:cNvSpPr txBox="1"/>
          <p:nvPr/>
        </p:nvSpPr>
        <p:spPr>
          <a:xfrm>
            <a:off x="5717601" y="2172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BF0EB8-11FA-BBCB-676F-C3457CE9B5AC}"/>
              </a:ext>
            </a:extLst>
          </p:cNvPr>
          <p:cNvSpPr/>
          <p:nvPr/>
        </p:nvSpPr>
        <p:spPr>
          <a:xfrm>
            <a:off x="4833257" y="3218097"/>
            <a:ext cx="1977285" cy="3660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5EF3EB9-CEF4-5525-C8E4-954E2D361A75}"/>
              </a:ext>
            </a:extLst>
          </p:cNvPr>
          <p:cNvSpPr/>
          <p:nvPr/>
        </p:nvSpPr>
        <p:spPr>
          <a:xfrm>
            <a:off x="4833257" y="3788113"/>
            <a:ext cx="1977285" cy="3660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FB2C4DA-C3E2-5BF2-C530-D5E760F1570D}"/>
              </a:ext>
            </a:extLst>
          </p:cNvPr>
          <p:cNvSpPr/>
          <p:nvPr/>
        </p:nvSpPr>
        <p:spPr>
          <a:xfrm>
            <a:off x="4833257" y="4310627"/>
            <a:ext cx="1977285" cy="3660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google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2A32DFD-709D-02F7-FB5E-628788988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00" y="2039620"/>
            <a:ext cx="515151" cy="5022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00DEED-3917-3FB5-340B-664D9243553F}"/>
              </a:ext>
            </a:extLst>
          </p:cNvPr>
          <p:cNvSpPr/>
          <p:nvPr/>
        </p:nvSpPr>
        <p:spPr>
          <a:xfrm>
            <a:off x="4494811" y="1537348"/>
            <a:ext cx="2618509" cy="3919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A61F4-ED79-B3B3-ADC9-D94EEC6E6A40}"/>
              </a:ext>
            </a:extLst>
          </p:cNvPr>
          <p:cNvCxnSpPr/>
          <p:nvPr/>
        </p:nvCxnSpPr>
        <p:spPr>
          <a:xfrm>
            <a:off x="4833257" y="2879767"/>
            <a:ext cx="197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3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973DD-4819-A54B-E173-06228DDC1902}"/>
              </a:ext>
            </a:extLst>
          </p:cNvPr>
          <p:cNvSpPr txBox="1"/>
          <p:nvPr/>
        </p:nvSpPr>
        <p:spPr>
          <a:xfrm>
            <a:off x="671918" y="1990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6E38E-D36C-ADEA-3A87-7BA498A6AE67}"/>
              </a:ext>
            </a:extLst>
          </p:cNvPr>
          <p:cNvSpPr txBox="1"/>
          <p:nvPr/>
        </p:nvSpPr>
        <p:spPr>
          <a:xfrm>
            <a:off x="4884937" y="23594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19:00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7A8C8-9C57-5115-F992-FA4565599E16}"/>
              </a:ext>
            </a:extLst>
          </p:cNvPr>
          <p:cNvSpPr txBox="1"/>
          <p:nvPr/>
        </p:nvSpPr>
        <p:spPr>
          <a:xfrm>
            <a:off x="7021713" y="2359408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Mechelle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C1E0E-E840-E61C-1977-0E6A25C81773}"/>
              </a:ext>
            </a:extLst>
          </p:cNvPr>
          <p:cNvSpPr txBox="1"/>
          <p:nvPr/>
        </p:nvSpPr>
        <p:spPr>
          <a:xfrm>
            <a:off x="653536" y="2359408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2022.05.29 </a:t>
            </a:r>
            <a:r>
              <a:rPr lang="ko-KR" altLang="en-US" sz="3200" dirty="0"/>
              <a:t>일요일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2E7C81-3ACD-46AD-442E-F0726DF39CE5}"/>
              </a:ext>
            </a:extLst>
          </p:cNvPr>
          <p:cNvCxnSpPr/>
          <p:nvPr/>
        </p:nvCxnSpPr>
        <p:spPr>
          <a:xfrm>
            <a:off x="534390" y="3280559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E339B8-B5E2-A094-7BB0-419F38562D7F}"/>
              </a:ext>
            </a:extLst>
          </p:cNvPr>
          <p:cNvSpPr txBox="1"/>
          <p:nvPr/>
        </p:nvSpPr>
        <p:spPr>
          <a:xfrm>
            <a:off x="671918" y="347994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582346-B5F3-7F77-1ED3-2079EA676C2D}"/>
              </a:ext>
            </a:extLst>
          </p:cNvPr>
          <p:cNvSpPr/>
          <p:nvPr/>
        </p:nvSpPr>
        <p:spPr>
          <a:xfrm>
            <a:off x="9576043" y="2492262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84209-9F60-53DF-647B-5572266D7468}"/>
              </a:ext>
            </a:extLst>
          </p:cNvPr>
          <p:cNvSpPr/>
          <p:nvPr/>
        </p:nvSpPr>
        <p:spPr>
          <a:xfrm>
            <a:off x="742618" y="3932324"/>
            <a:ext cx="1003463" cy="100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018C20-5C94-040B-8D33-EF541A3F2CD8}"/>
              </a:ext>
            </a:extLst>
          </p:cNvPr>
          <p:cNvSpPr txBox="1"/>
          <p:nvPr/>
        </p:nvSpPr>
        <p:spPr>
          <a:xfrm>
            <a:off x="2055422" y="39323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51CCB-383A-31BA-4E10-08B62977A822}"/>
              </a:ext>
            </a:extLst>
          </p:cNvPr>
          <p:cNvSpPr txBox="1"/>
          <p:nvPr/>
        </p:nvSpPr>
        <p:spPr>
          <a:xfrm>
            <a:off x="2055422" y="433470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842577-CE9C-B9A3-4993-5C25284B3653}"/>
              </a:ext>
            </a:extLst>
          </p:cNvPr>
          <p:cNvSpPr txBox="1"/>
          <p:nvPr/>
        </p:nvSpPr>
        <p:spPr>
          <a:xfrm>
            <a:off x="2055422" y="464248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413FA-6C4F-07F4-C2AE-DA275CDB9428}"/>
              </a:ext>
            </a:extLst>
          </p:cNvPr>
          <p:cNvSpPr txBox="1"/>
          <p:nvPr/>
        </p:nvSpPr>
        <p:spPr>
          <a:xfrm>
            <a:off x="671918" y="5206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수업 유의사항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572B79-27F6-6687-33FE-7CB5A1483A3A}"/>
              </a:ext>
            </a:extLst>
          </p:cNvPr>
          <p:cNvCxnSpPr/>
          <p:nvPr/>
        </p:nvCxnSpPr>
        <p:spPr>
          <a:xfrm>
            <a:off x="9488384" y="3787726"/>
            <a:ext cx="0" cy="23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0C868-F49D-2654-5369-D07E5C8614F4}"/>
              </a:ext>
            </a:extLst>
          </p:cNvPr>
          <p:cNvSpPr txBox="1"/>
          <p:nvPr/>
        </p:nvSpPr>
        <p:spPr>
          <a:xfrm>
            <a:off x="9779329" y="466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066F5-69DB-09AE-0A19-C4A16326B606}"/>
              </a:ext>
            </a:extLst>
          </p:cNvPr>
          <p:cNvSpPr txBox="1"/>
          <p:nvPr/>
        </p:nvSpPr>
        <p:spPr>
          <a:xfrm>
            <a:off x="671918" y="571369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82F7AD-A383-8651-4F0D-4A1CF7D32046}"/>
              </a:ext>
            </a:extLst>
          </p:cNvPr>
          <p:cNvSpPr/>
          <p:nvPr/>
        </p:nvSpPr>
        <p:spPr>
          <a:xfrm>
            <a:off x="207818" y="100037"/>
            <a:ext cx="11823773" cy="652639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7E49DF-5718-EB3B-071C-1807722E87BF}"/>
              </a:ext>
            </a:extLst>
          </p:cNvPr>
          <p:cNvGrpSpPr/>
          <p:nvPr/>
        </p:nvGrpSpPr>
        <p:grpSpPr>
          <a:xfrm>
            <a:off x="3803888" y="1257022"/>
            <a:ext cx="3680807" cy="3936735"/>
            <a:chOff x="3297718" y="1302930"/>
            <a:chExt cx="5127786" cy="466181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09BB32C-7871-F351-FD6B-D9948E54781E}"/>
                </a:ext>
              </a:extLst>
            </p:cNvPr>
            <p:cNvSpPr/>
            <p:nvPr/>
          </p:nvSpPr>
          <p:spPr>
            <a:xfrm>
              <a:off x="3297718" y="1302930"/>
              <a:ext cx="5127786" cy="4661813"/>
            </a:xfrm>
            <a:prstGeom prst="roundRect">
              <a:avLst/>
            </a:prstGeom>
            <a:gradFill>
              <a:gsLst>
                <a:gs pos="62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CB85AFF-8DCC-D7F2-9C6D-5629D507216F}"/>
                </a:ext>
              </a:extLst>
            </p:cNvPr>
            <p:cNvGrpSpPr/>
            <p:nvPr/>
          </p:nvGrpSpPr>
          <p:grpSpPr>
            <a:xfrm>
              <a:off x="3297719" y="2085589"/>
              <a:ext cx="5127783" cy="3879154"/>
              <a:chOff x="3297719" y="2085589"/>
              <a:chExt cx="5127783" cy="387915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454DBE-7133-E2AC-9EC2-00B81E4A3E7D}"/>
                  </a:ext>
                </a:extLst>
              </p:cNvPr>
              <p:cNvSpPr txBox="1"/>
              <p:nvPr/>
            </p:nvSpPr>
            <p:spPr>
              <a:xfrm>
                <a:off x="3882575" y="3796592"/>
                <a:ext cx="3412727" cy="43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sz="1400" dirty="0"/>
                  <a:t>수업을 예약 하시겠습니까</a:t>
                </a:r>
                <a:r>
                  <a:rPr lang="en-US" altLang="ko-KR" sz="1400" dirty="0"/>
                  <a:t>?</a:t>
                </a:r>
                <a:endParaRPr lang="ko-KR" altLang="en-US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E34C82-26FB-2AAF-D1F5-7B8E515799D2}"/>
                  </a:ext>
                </a:extLst>
              </p:cNvPr>
              <p:cNvSpPr txBox="1"/>
              <p:nvPr/>
            </p:nvSpPr>
            <p:spPr>
              <a:xfrm>
                <a:off x="3994690" y="2679215"/>
                <a:ext cx="3113481" cy="10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err="1"/>
                  <a:t>Mechelle</a:t>
                </a:r>
                <a:r>
                  <a:rPr lang="en-US" altLang="ko-KR" sz="2000" dirty="0"/>
                  <a:t> </a:t>
                </a:r>
                <a:endParaRPr lang="ko-KR" altLang="en-US" sz="2000" dirty="0"/>
              </a:p>
              <a:p>
                <a:endParaRPr lang="en-US" altLang="ko-KR" sz="900" dirty="0"/>
              </a:p>
              <a:p>
                <a:r>
                  <a:rPr lang="en-US" altLang="ko-KR" sz="2000" dirty="0"/>
                  <a:t>2022-05-29 19:00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6F9AE-6E61-862C-65B4-08B80F418C19}"/>
                  </a:ext>
                </a:extLst>
              </p:cNvPr>
              <p:cNvSpPr txBox="1"/>
              <p:nvPr/>
            </p:nvSpPr>
            <p:spPr>
              <a:xfrm>
                <a:off x="3920199" y="2085589"/>
                <a:ext cx="1371610" cy="43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sz="1400" dirty="0"/>
                  <a:t>예약하기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4B85B1F1-0D84-067E-1360-0B737BF1D54A}"/>
                  </a:ext>
                </a:extLst>
              </p:cNvPr>
              <p:cNvCxnSpPr/>
              <p:nvPr/>
            </p:nvCxnSpPr>
            <p:spPr>
              <a:xfrm>
                <a:off x="3297719" y="4935787"/>
                <a:ext cx="512778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A771EAC-2379-7F2F-9866-747138CAF6E5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V="1">
                <a:off x="5861611" y="4935785"/>
                <a:ext cx="4799" cy="1028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EE44F4-A35D-03AB-18FD-BBAC034A4FEB}"/>
                  </a:ext>
                </a:extLst>
              </p:cNvPr>
              <p:cNvSpPr txBox="1"/>
              <p:nvPr/>
            </p:nvSpPr>
            <p:spPr>
              <a:xfrm>
                <a:off x="6773189" y="5200561"/>
                <a:ext cx="621268" cy="43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sz="1400" dirty="0"/>
                  <a:t>예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A8DD96-B29C-D0E9-B604-B03EB6AD1582}"/>
                  </a:ext>
                </a:extLst>
              </p:cNvPr>
              <p:cNvSpPr txBox="1"/>
              <p:nvPr/>
            </p:nvSpPr>
            <p:spPr>
              <a:xfrm>
                <a:off x="4071891" y="5190713"/>
                <a:ext cx="1121498" cy="43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sz="1400" dirty="0"/>
                  <a:t>아니요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B94446-19C0-7E4C-A360-9D78A2CE4E95}"/>
              </a:ext>
            </a:extLst>
          </p:cNvPr>
          <p:cNvSpPr txBox="1"/>
          <p:nvPr/>
        </p:nvSpPr>
        <p:spPr>
          <a:xfrm>
            <a:off x="160409" y="10003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로그인 되어있을 때</a:t>
            </a:r>
          </a:p>
        </p:txBody>
      </p:sp>
    </p:spTree>
    <p:extLst>
      <p:ext uri="{BB962C8B-B14F-4D97-AF65-F5344CB8AC3E}">
        <p14:creationId xmlns:p14="http://schemas.microsoft.com/office/powerpoint/2010/main" val="224542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2350955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94CF7-6CA9-8B02-365C-15814D59A01B}"/>
              </a:ext>
            </a:extLst>
          </p:cNvPr>
          <p:cNvSpPr txBox="1"/>
          <p:nvPr/>
        </p:nvSpPr>
        <p:spPr>
          <a:xfrm>
            <a:off x="671918" y="2257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수업정보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1D1B6-4739-58E6-D292-CCF6087C2833}"/>
              </a:ext>
            </a:extLst>
          </p:cNvPr>
          <p:cNvSpPr txBox="1"/>
          <p:nvPr/>
        </p:nvSpPr>
        <p:spPr>
          <a:xfrm>
            <a:off x="666772" y="3255084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19:00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6602D-5BEA-E4FC-6F25-9D14C5CB7856}"/>
              </a:ext>
            </a:extLst>
          </p:cNvPr>
          <p:cNvSpPr txBox="1"/>
          <p:nvPr/>
        </p:nvSpPr>
        <p:spPr>
          <a:xfrm>
            <a:off x="653536" y="3738488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Mechelle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29C38-A5A6-54CE-79DF-17D5DC61C49B}"/>
              </a:ext>
            </a:extLst>
          </p:cNvPr>
          <p:cNvSpPr txBox="1"/>
          <p:nvPr/>
        </p:nvSpPr>
        <p:spPr>
          <a:xfrm>
            <a:off x="653536" y="2731864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2022.05.29 </a:t>
            </a:r>
            <a:r>
              <a:rPr lang="ko-KR" altLang="en-US" sz="2800" dirty="0"/>
              <a:t>일요일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1C6E62-FA56-1480-5491-F7B48CCCC968}"/>
              </a:ext>
            </a:extLst>
          </p:cNvPr>
          <p:cNvSpPr/>
          <p:nvPr/>
        </p:nvSpPr>
        <p:spPr>
          <a:xfrm>
            <a:off x="9434816" y="3211377"/>
            <a:ext cx="1977285" cy="3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76A086-BAB4-B883-5DED-7D018F09A47B}"/>
              </a:ext>
            </a:extLst>
          </p:cNvPr>
          <p:cNvCxnSpPr>
            <a:cxnSpLocks/>
          </p:cNvCxnSpPr>
          <p:nvPr/>
        </p:nvCxnSpPr>
        <p:spPr>
          <a:xfrm>
            <a:off x="6991597" y="2502494"/>
            <a:ext cx="0" cy="185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5CA0C8-873B-A1C7-FFEE-87165DD3D5D9}"/>
              </a:ext>
            </a:extLst>
          </p:cNvPr>
          <p:cNvSpPr txBox="1"/>
          <p:nvPr/>
        </p:nvSpPr>
        <p:spPr>
          <a:xfrm>
            <a:off x="666772" y="5428507"/>
            <a:ext cx="549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수업 정보는 현재 날짜로 부터 가장 가까운 수업정보가 표시</a:t>
            </a:r>
            <a:b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수업시작하기 버튼은 수업 시작하기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15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분전에 활성화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됌</a:t>
            </a:r>
            <a:endParaRPr lang="ko-KR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9737D-F819-5F1F-C5B5-3DDB8738BD21}"/>
              </a:ext>
            </a:extLst>
          </p:cNvPr>
          <p:cNvSpPr txBox="1"/>
          <p:nvPr/>
        </p:nvSpPr>
        <p:spPr>
          <a:xfrm>
            <a:off x="160409" y="10003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로그인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되어있을때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381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973DD-4819-A54B-E173-06228DDC1902}"/>
              </a:ext>
            </a:extLst>
          </p:cNvPr>
          <p:cNvSpPr txBox="1"/>
          <p:nvPr/>
        </p:nvSpPr>
        <p:spPr>
          <a:xfrm>
            <a:off x="671918" y="1990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6E38E-D36C-ADEA-3A87-7BA498A6AE67}"/>
              </a:ext>
            </a:extLst>
          </p:cNvPr>
          <p:cNvSpPr txBox="1"/>
          <p:nvPr/>
        </p:nvSpPr>
        <p:spPr>
          <a:xfrm>
            <a:off x="4884937" y="23594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19:00</a:t>
            </a:r>
            <a:endParaRPr lang="ko-KR" alt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7A8C8-9C57-5115-F992-FA4565599E16}"/>
              </a:ext>
            </a:extLst>
          </p:cNvPr>
          <p:cNvSpPr txBox="1"/>
          <p:nvPr/>
        </p:nvSpPr>
        <p:spPr>
          <a:xfrm>
            <a:off x="7021713" y="2359408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Mechelle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C1E0E-E840-E61C-1977-0E6A25C81773}"/>
              </a:ext>
            </a:extLst>
          </p:cNvPr>
          <p:cNvSpPr txBox="1"/>
          <p:nvPr/>
        </p:nvSpPr>
        <p:spPr>
          <a:xfrm>
            <a:off x="653536" y="2359408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2022.05.29 </a:t>
            </a:r>
            <a:r>
              <a:rPr lang="ko-KR" altLang="en-US" sz="3200" dirty="0"/>
              <a:t>일요일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2E7C81-3ACD-46AD-442E-F0726DF39CE5}"/>
              </a:ext>
            </a:extLst>
          </p:cNvPr>
          <p:cNvCxnSpPr/>
          <p:nvPr/>
        </p:nvCxnSpPr>
        <p:spPr>
          <a:xfrm>
            <a:off x="534390" y="3280559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E339B8-B5E2-A094-7BB0-419F38562D7F}"/>
              </a:ext>
            </a:extLst>
          </p:cNvPr>
          <p:cNvSpPr txBox="1"/>
          <p:nvPr/>
        </p:nvSpPr>
        <p:spPr>
          <a:xfrm>
            <a:off x="671918" y="347994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582346-B5F3-7F77-1ED3-2079EA676C2D}"/>
              </a:ext>
            </a:extLst>
          </p:cNvPr>
          <p:cNvSpPr/>
          <p:nvPr/>
        </p:nvSpPr>
        <p:spPr>
          <a:xfrm>
            <a:off x="9576043" y="2492262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84209-9F60-53DF-647B-5572266D7468}"/>
              </a:ext>
            </a:extLst>
          </p:cNvPr>
          <p:cNvSpPr/>
          <p:nvPr/>
        </p:nvSpPr>
        <p:spPr>
          <a:xfrm>
            <a:off x="742618" y="3932324"/>
            <a:ext cx="1003463" cy="1003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018C20-5C94-040B-8D33-EF541A3F2CD8}"/>
              </a:ext>
            </a:extLst>
          </p:cNvPr>
          <p:cNvSpPr txBox="1"/>
          <p:nvPr/>
        </p:nvSpPr>
        <p:spPr>
          <a:xfrm>
            <a:off x="2055422" y="39323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51CCB-383A-31BA-4E10-08B62977A822}"/>
              </a:ext>
            </a:extLst>
          </p:cNvPr>
          <p:cNvSpPr txBox="1"/>
          <p:nvPr/>
        </p:nvSpPr>
        <p:spPr>
          <a:xfrm>
            <a:off x="2055422" y="433470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842577-CE9C-B9A3-4993-5C25284B3653}"/>
              </a:ext>
            </a:extLst>
          </p:cNvPr>
          <p:cNvSpPr txBox="1"/>
          <p:nvPr/>
        </p:nvSpPr>
        <p:spPr>
          <a:xfrm>
            <a:off x="2055422" y="464248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413FA-6C4F-07F4-C2AE-DA275CDB9428}"/>
              </a:ext>
            </a:extLst>
          </p:cNvPr>
          <p:cNvSpPr txBox="1"/>
          <p:nvPr/>
        </p:nvSpPr>
        <p:spPr>
          <a:xfrm>
            <a:off x="671918" y="5206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수업 유의사항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572B79-27F6-6687-33FE-7CB5A1483A3A}"/>
              </a:ext>
            </a:extLst>
          </p:cNvPr>
          <p:cNvCxnSpPr/>
          <p:nvPr/>
        </p:nvCxnSpPr>
        <p:spPr>
          <a:xfrm>
            <a:off x="9488384" y="3787726"/>
            <a:ext cx="0" cy="230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0C868-F49D-2654-5369-D07E5C8614F4}"/>
              </a:ext>
            </a:extLst>
          </p:cNvPr>
          <p:cNvSpPr txBox="1"/>
          <p:nvPr/>
        </p:nvSpPr>
        <p:spPr>
          <a:xfrm>
            <a:off x="9779329" y="466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066F5-69DB-09AE-0A19-C4A16326B606}"/>
              </a:ext>
            </a:extLst>
          </p:cNvPr>
          <p:cNvSpPr txBox="1"/>
          <p:nvPr/>
        </p:nvSpPr>
        <p:spPr>
          <a:xfrm>
            <a:off x="671918" y="571369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소개  </a:t>
            </a:r>
            <a:r>
              <a:rPr lang="ko-KR" altLang="en-US" sz="1400" dirty="0" err="1"/>
              <a:t>ㅊㅍ튜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82F7AD-A383-8651-4F0D-4A1CF7D32046}"/>
              </a:ext>
            </a:extLst>
          </p:cNvPr>
          <p:cNvSpPr/>
          <p:nvPr/>
        </p:nvSpPr>
        <p:spPr>
          <a:xfrm>
            <a:off x="207818" y="100037"/>
            <a:ext cx="11823773" cy="652639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7E49DF-5718-EB3B-071C-1807722E87BF}"/>
              </a:ext>
            </a:extLst>
          </p:cNvPr>
          <p:cNvGrpSpPr/>
          <p:nvPr/>
        </p:nvGrpSpPr>
        <p:grpSpPr>
          <a:xfrm>
            <a:off x="3803888" y="1257022"/>
            <a:ext cx="3680807" cy="3936735"/>
            <a:chOff x="3297718" y="1302930"/>
            <a:chExt cx="5127786" cy="466181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09BB32C-7871-F351-FD6B-D9948E54781E}"/>
                </a:ext>
              </a:extLst>
            </p:cNvPr>
            <p:cNvSpPr/>
            <p:nvPr/>
          </p:nvSpPr>
          <p:spPr>
            <a:xfrm>
              <a:off x="3297718" y="1302930"/>
              <a:ext cx="5127786" cy="4661813"/>
            </a:xfrm>
            <a:prstGeom prst="roundRect">
              <a:avLst/>
            </a:prstGeom>
            <a:gradFill>
              <a:gsLst>
                <a:gs pos="62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CB85AFF-8DCC-D7F2-9C6D-5629D507216F}"/>
                </a:ext>
              </a:extLst>
            </p:cNvPr>
            <p:cNvGrpSpPr/>
            <p:nvPr/>
          </p:nvGrpSpPr>
          <p:grpSpPr>
            <a:xfrm>
              <a:off x="3297719" y="2735917"/>
              <a:ext cx="5127783" cy="3228826"/>
              <a:chOff x="3297719" y="2735917"/>
              <a:chExt cx="5127783" cy="322882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454DBE-7133-E2AC-9EC2-00B81E4A3E7D}"/>
                  </a:ext>
                </a:extLst>
              </p:cNvPr>
              <p:cNvSpPr txBox="1"/>
              <p:nvPr/>
            </p:nvSpPr>
            <p:spPr>
              <a:xfrm>
                <a:off x="4248694" y="3156823"/>
                <a:ext cx="2876766" cy="400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충전 하시겠습니까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?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6F9AE-6E61-862C-65B4-08B80F418C19}"/>
                  </a:ext>
                </a:extLst>
              </p:cNvPr>
              <p:cNvSpPr txBox="1"/>
              <p:nvPr/>
            </p:nvSpPr>
            <p:spPr>
              <a:xfrm>
                <a:off x="4251486" y="2735917"/>
                <a:ext cx="3417193" cy="400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충전 금액이 부족합니다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4B85B1F1-0D84-067E-1360-0B737BF1D54A}"/>
                  </a:ext>
                </a:extLst>
              </p:cNvPr>
              <p:cNvCxnSpPr/>
              <p:nvPr/>
            </p:nvCxnSpPr>
            <p:spPr>
              <a:xfrm>
                <a:off x="3297719" y="4935787"/>
                <a:ext cx="512778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A771EAC-2379-7F2F-9866-747138CAF6E5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V="1">
                <a:off x="5861611" y="4935785"/>
                <a:ext cx="4799" cy="1028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EE44F4-A35D-03AB-18FD-BBAC034A4FEB}"/>
                  </a:ext>
                </a:extLst>
              </p:cNvPr>
              <p:cNvSpPr txBox="1"/>
              <p:nvPr/>
            </p:nvSpPr>
            <p:spPr>
              <a:xfrm>
                <a:off x="6773189" y="5200561"/>
                <a:ext cx="621268" cy="43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sz="1400" dirty="0"/>
                  <a:t>예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A8DD96-B29C-D0E9-B604-B03EB6AD1582}"/>
                  </a:ext>
                </a:extLst>
              </p:cNvPr>
              <p:cNvSpPr txBox="1"/>
              <p:nvPr/>
            </p:nvSpPr>
            <p:spPr>
              <a:xfrm>
                <a:off x="4071891" y="5190713"/>
                <a:ext cx="1121498" cy="43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sz="1400" dirty="0"/>
                  <a:t>아니요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2C8AF4A-F80C-34E6-05A9-903D1EC9D0DC}"/>
              </a:ext>
            </a:extLst>
          </p:cNvPr>
          <p:cNvSpPr txBox="1"/>
          <p:nvPr/>
        </p:nvSpPr>
        <p:spPr>
          <a:xfrm>
            <a:off x="160409" y="10003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충전 금액이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부족할때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616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0E339B8-B5E2-A094-7BB0-419F38562D7F}"/>
              </a:ext>
            </a:extLst>
          </p:cNvPr>
          <p:cNvSpPr txBox="1"/>
          <p:nvPr/>
        </p:nvSpPr>
        <p:spPr>
          <a:xfrm>
            <a:off x="671918" y="122227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충전할 금액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413FA-6C4F-07F4-C2AE-DA275CDB9428}"/>
              </a:ext>
            </a:extLst>
          </p:cNvPr>
          <p:cNvSpPr txBox="1"/>
          <p:nvPr/>
        </p:nvSpPr>
        <p:spPr>
          <a:xfrm>
            <a:off x="671918" y="39704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결제수단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066F5-69DB-09AE-0A19-C4A16326B606}"/>
              </a:ext>
            </a:extLst>
          </p:cNvPr>
          <p:cNvSpPr txBox="1"/>
          <p:nvPr/>
        </p:nvSpPr>
        <p:spPr>
          <a:xfrm>
            <a:off x="671918" y="510411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결제 동의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1E5D28-C6FD-70D3-0C42-70D8BCA2D50B}"/>
              </a:ext>
            </a:extLst>
          </p:cNvPr>
          <p:cNvSpPr/>
          <p:nvPr/>
        </p:nvSpPr>
        <p:spPr>
          <a:xfrm>
            <a:off x="671918" y="1712049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65,000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22F2315-9890-F967-A4C8-F0C4FB566EED}"/>
              </a:ext>
            </a:extLst>
          </p:cNvPr>
          <p:cNvSpPr/>
          <p:nvPr/>
        </p:nvSpPr>
        <p:spPr>
          <a:xfrm>
            <a:off x="671917" y="2260094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260,000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CF88CB0-888F-8B68-C669-CE8E7E35B418}"/>
              </a:ext>
            </a:extLst>
          </p:cNvPr>
          <p:cNvSpPr/>
          <p:nvPr/>
        </p:nvSpPr>
        <p:spPr>
          <a:xfrm>
            <a:off x="2851040" y="2260094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325,000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3D6F98B-0847-0E56-1C8B-65AE8CECD6E3}"/>
              </a:ext>
            </a:extLst>
          </p:cNvPr>
          <p:cNvSpPr/>
          <p:nvPr/>
        </p:nvSpPr>
        <p:spPr>
          <a:xfrm>
            <a:off x="2851040" y="1712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130,000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5E042E7-8553-91D1-0E3C-AA519A316386}"/>
              </a:ext>
            </a:extLst>
          </p:cNvPr>
          <p:cNvSpPr/>
          <p:nvPr/>
        </p:nvSpPr>
        <p:spPr>
          <a:xfrm>
            <a:off x="4976723" y="1712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195,000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176A59F-5468-2280-8B40-81665E981A5D}"/>
              </a:ext>
            </a:extLst>
          </p:cNvPr>
          <p:cNvSpPr/>
          <p:nvPr/>
        </p:nvSpPr>
        <p:spPr>
          <a:xfrm>
            <a:off x="4976723" y="2260093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390,000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E19C4-CE5C-94EB-2A1C-3500066DA29A}"/>
              </a:ext>
            </a:extLst>
          </p:cNvPr>
          <p:cNvSpPr txBox="1"/>
          <p:nvPr/>
        </p:nvSpPr>
        <p:spPr>
          <a:xfrm>
            <a:off x="671918" y="3011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입금자명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702FC-2B3E-038D-CBC6-53286CD9C64B}"/>
              </a:ext>
            </a:extLst>
          </p:cNvPr>
          <p:cNvSpPr txBox="1"/>
          <p:nvPr/>
        </p:nvSpPr>
        <p:spPr>
          <a:xfrm>
            <a:off x="713482" y="3358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박태진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555A21-AD4D-8B99-ED0A-46A22954E702}"/>
              </a:ext>
            </a:extLst>
          </p:cNvPr>
          <p:cNvSpPr/>
          <p:nvPr/>
        </p:nvSpPr>
        <p:spPr>
          <a:xfrm>
            <a:off x="671918" y="4373049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무통장 입금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F80504-CBB0-8B51-0AAA-43971AFB9009}"/>
              </a:ext>
            </a:extLst>
          </p:cNvPr>
          <p:cNvSpPr/>
          <p:nvPr/>
        </p:nvSpPr>
        <p:spPr>
          <a:xfrm>
            <a:off x="786847" y="5488118"/>
            <a:ext cx="194868" cy="211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185D65-0560-6A16-8889-F48CBBF53474}"/>
              </a:ext>
            </a:extLst>
          </p:cNvPr>
          <p:cNvSpPr txBox="1"/>
          <p:nvPr/>
        </p:nvSpPr>
        <p:spPr>
          <a:xfrm>
            <a:off x="1087576" y="5440004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입금자명과 입금 금액을 확인하였습니다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E42F537-0F8B-9189-86C4-661B24747C11}"/>
              </a:ext>
            </a:extLst>
          </p:cNvPr>
          <p:cNvSpPr/>
          <p:nvPr/>
        </p:nvSpPr>
        <p:spPr>
          <a:xfrm>
            <a:off x="4264203" y="5988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충전하기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6E086-928E-AAE0-51C1-7C61CF0BA576}"/>
              </a:ext>
            </a:extLst>
          </p:cNvPr>
          <p:cNvSpPr txBox="1"/>
          <p:nvPr/>
        </p:nvSpPr>
        <p:spPr>
          <a:xfrm>
            <a:off x="160409" y="10003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충전 금액이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부족할때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780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BF234-B153-66AF-B91C-DA55A136037B}"/>
              </a:ext>
            </a:extLst>
          </p:cNvPr>
          <p:cNvSpPr txBox="1"/>
          <p:nvPr/>
        </p:nvSpPr>
        <p:spPr>
          <a:xfrm>
            <a:off x="4293003" y="27211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수업하기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161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BF234-B153-66AF-B91C-DA55A136037B}"/>
              </a:ext>
            </a:extLst>
          </p:cNvPr>
          <p:cNvSpPr txBox="1"/>
          <p:nvPr/>
        </p:nvSpPr>
        <p:spPr>
          <a:xfrm>
            <a:off x="4293003" y="27211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예약하기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17092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2350955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94CF7-6CA9-8B02-365C-15814D59A01B}"/>
              </a:ext>
            </a:extLst>
          </p:cNvPr>
          <p:cNvSpPr txBox="1"/>
          <p:nvPr/>
        </p:nvSpPr>
        <p:spPr>
          <a:xfrm>
            <a:off x="671918" y="2257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수업정보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1D1B6-4739-58E6-D292-CCF6087C2833}"/>
              </a:ext>
            </a:extLst>
          </p:cNvPr>
          <p:cNvSpPr txBox="1"/>
          <p:nvPr/>
        </p:nvSpPr>
        <p:spPr>
          <a:xfrm>
            <a:off x="666772" y="3255084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19:00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6602D-5BEA-E4FC-6F25-9D14C5CB7856}"/>
              </a:ext>
            </a:extLst>
          </p:cNvPr>
          <p:cNvSpPr txBox="1"/>
          <p:nvPr/>
        </p:nvSpPr>
        <p:spPr>
          <a:xfrm>
            <a:off x="653536" y="3738488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Mechelle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29C38-A5A6-54CE-79DF-17D5DC61C49B}"/>
              </a:ext>
            </a:extLst>
          </p:cNvPr>
          <p:cNvSpPr txBox="1"/>
          <p:nvPr/>
        </p:nvSpPr>
        <p:spPr>
          <a:xfrm>
            <a:off x="653536" y="2731864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2022.05.29 </a:t>
            </a:r>
            <a:r>
              <a:rPr lang="ko-KR" altLang="en-US" sz="2800" dirty="0"/>
              <a:t>일요일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1C6E62-FA56-1480-5491-F7B48CCCC968}"/>
              </a:ext>
            </a:extLst>
          </p:cNvPr>
          <p:cNvSpPr/>
          <p:nvPr/>
        </p:nvSpPr>
        <p:spPr>
          <a:xfrm>
            <a:off x="9434816" y="3211377"/>
            <a:ext cx="1977285" cy="3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76A086-BAB4-B883-5DED-7D018F09A47B}"/>
              </a:ext>
            </a:extLst>
          </p:cNvPr>
          <p:cNvCxnSpPr>
            <a:cxnSpLocks/>
          </p:cNvCxnSpPr>
          <p:nvPr/>
        </p:nvCxnSpPr>
        <p:spPr>
          <a:xfrm>
            <a:off x="6991597" y="2502494"/>
            <a:ext cx="0" cy="185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5CA0C8-873B-A1C7-FFEE-87165DD3D5D9}"/>
              </a:ext>
            </a:extLst>
          </p:cNvPr>
          <p:cNvSpPr txBox="1"/>
          <p:nvPr/>
        </p:nvSpPr>
        <p:spPr>
          <a:xfrm>
            <a:off x="666772" y="5428507"/>
            <a:ext cx="549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수업 정보는 현재 날짜로 부터 가장 가까운 수업정보가 표시</a:t>
            </a:r>
            <a:b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수업시작하기 버튼은 수업 시작하기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15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분전에 활성화 </a:t>
            </a:r>
            <a:r>
              <a:rPr lang="ko-KR" altLang="en-US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됌</a:t>
            </a:r>
            <a:endParaRPr lang="ko-KR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9737D-F819-5F1F-C5B5-3DDB8738BD21}"/>
              </a:ext>
            </a:extLst>
          </p:cNvPr>
          <p:cNvSpPr txBox="1"/>
          <p:nvPr/>
        </p:nvSpPr>
        <p:spPr>
          <a:xfrm>
            <a:off x="160409" y="10003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로그인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되어있을때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377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로그인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안돼있을때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E7A4F-E472-EDDB-76BD-28C8AFF6A90F}"/>
              </a:ext>
            </a:extLst>
          </p:cNvPr>
          <p:cNvSpPr txBox="1"/>
          <p:nvPr/>
        </p:nvSpPr>
        <p:spPr>
          <a:xfrm>
            <a:off x="5717601" y="2172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BF0EB8-11FA-BBCB-676F-C3457CE9B5AC}"/>
              </a:ext>
            </a:extLst>
          </p:cNvPr>
          <p:cNvSpPr/>
          <p:nvPr/>
        </p:nvSpPr>
        <p:spPr>
          <a:xfrm>
            <a:off x="4833257" y="3218097"/>
            <a:ext cx="1977285" cy="3660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5EF3EB9-CEF4-5525-C8E4-954E2D361A75}"/>
              </a:ext>
            </a:extLst>
          </p:cNvPr>
          <p:cNvSpPr/>
          <p:nvPr/>
        </p:nvSpPr>
        <p:spPr>
          <a:xfrm>
            <a:off x="4833257" y="3788113"/>
            <a:ext cx="1977285" cy="3660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FB2C4DA-C3E2-5BF2-C530-D5E760F1570D}"/>
              </a:ext>
            </a:extLst>
          </p:cNvPr>
          <p:cNvSpPr/>
          <p:nvPr/>
        </p:nvSpPr>
        <p:spPr>
          <a:xfrm>
            <a:off x="4833257" y="4310627"/>
            <a:ext cx="1977285" cy="3660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google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2A32DFD-709D-02F7-FB5E-628788988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00" y="2039620"/>
            <a:ext cx="515151" cy="5022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00DEED-3917-3FB5-340B-664D9243553F}"/>
              </a:ext>
            </a:extLst>
          </p:cNvPr>
          <p:cNvSpPr/>
          <p:nvPr/>
        </p:nvSpPr>
        <p:spPr>
          <a:xfrm>
            <a:off x="4494811" y="1537348"/>
            <a:ext cx="2618509" cy="3919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9A61F4-ED79-B3B3-ADC9-D94EEC6E6A40}"/>
              </a:ext>
            </a:extLst>
          </p:cNvPr>
          <p:cNvCxnSpPr/>
          <p:nvPr/>
        </p:nvCxnSpPr>
        <p:spPr>
          <a:xfrm>
            <a:off x="4833257" y="2879767"/>
            <a:ext cx="197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7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BF234-B153-66AF-B91C-DA55A136037B}"/>
              </a:ext>
            </a:extLst>
          </p:cNvPr>
          <p:cNvSpPr txBox="1"/>
          <p:nvPr/>
        </p:nvSpPr>
        <p:spPr>
          <a:xfrm>
            <a:off x="4293003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마이페이지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71063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BF61A-7EC1-1873-E3DE-611C48930694}"/>
              </a:ext>
            </a:extLst>
          </p:cNvPr>
          <p:cNvSpPr/>
          <p:nvPr/>
        </p:nvSpPr>
        <p:spPr>
          <a:xfrm>
            <a:off x="207818" y="100037"/>
            <a:ext cx="11823773" cy="652639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BC7581D6-94D7-52E7-65F6-8001B4656616}"/>
              </a:ext>
            </a:extLst>
          </p:cNvPr>
          <p:cNvSpPr/>
          <p:nvPr/>
        </p:nvSpPr>
        <p:spPr>
          <a:xfrm rot="16200000">
            <a:off x="7087267" y="1759848"/>
            <a:ext cx="6857995" cy="3338296"/>
          </a:xfrm>
          <a:prstGeom prst="round2SameRect">
            <a:avLst>
              <a:gd name="adj1" fmla="val 1062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C51F2A-F02D-2E16-B525-779E51E53CC1}"/>
              </a:ext>
            </a:extLst>
          </p:cNvPr>
          <p:cNvCxnSpPr>
            <a:cxnSpLocks/>
          </p:cNvCxnSpPr>
          <p:nvPr/>
        </p:nvCxnSpPr>
        <p:spPr>
          <a:xfrm>
            <a:off x="9286503" y="1695279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C21D8A-7F83-0CE8-7852-C4899F08B3E3}"/>
              </a:ext>
            </a:extLst>
          </p:cNvPr>
          <p:cNvCxnSpPr>
            <a:cxnSpLocks/>
          </p:cNvCxnSpPr>
          <p:nvPr/>
        </p:nvCxnSpPr>
        <p:spPr>
          <a:xfrm>
            <a:off x="9286503" y="227123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CBEB3D-997B-925F-421F-4096A1CA8B64}"/>
              </a:ext>
            </a:extLst>
          </p:cNvPr>
          <p:cNvCxnSpPr>
            <a:cxnSpLocks/>
          </p:cNvCxnSpPr>
          <p:nvPr/>
        </p:nvCxnSpPr>
        <p:spPr>
          <a:xfrm>
            <a:off x="9286503" y="279601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903E02B-DE27-085F-188C-2ECEC983BD31}"/>
              </a:ext>
            </a:extLst>
          </p:cNvPr>
          <p:cNvCxnSpPr>
            <a:cxnSpLocks/>
          </p:cNvCxnSpPr>
          <p:nvPr/>
        </p:nvCxnSpPr>
        <p:spPr>
          <a:xfrm>
            <a:off x="9286503" y="3410560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5CA3AE-C539-2480-89B4-7F9DD2AC4A1B}"/>
              </a:ext>
            </a:extLst>
          </p:cNvPr>
          <p:cNvSpPr txBox="1"/>
          <p:nvPr/>
        </p:nvSpPr>
        <p:spPr>
          <a:xfrm>
            <a:off x="9394542" y="721419"/>
            <a:ext cx="16514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프로필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3B786B6-C308-CD00-22BB-925D3B10098D}"/>
              </a:ext>
            </a:extLst>
          </p:cNvPr>
          <p:cNvCxnSpPr>
            <a:cxnSpLocks/>
          </p:cNvCxnSpPr>
          <p:nvPr/>
        </p:nvCxnSpPr>
        <p:spPr>
          <a:xfrm>
            <a:off x="9286503" y="609435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78D3F4-405B-1374-4DF3-DD77555D59A3}"/>
              </a:ext>
            </a:extLst>
          </p:cNvPr>
          <p:cNvCxnSpPr>
            <a:cxnSpLocks/>
          </p:cNvCxnSpPr>
          <p:nvPr/>
        </p:nvCxnSpPr>
        <p:spPr>
          <a:xfrm>
            <a:off x="9286503" y="1166827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04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BF61A-7EC1-1873-E3DE-611C48930694}"/>
              </a:ext>
            </a:extLst>
          </p:cNvPr>
          <p:cNvSpPr/>
          <p:nvPr/>
        </p:nvSpPr>
        <p:spPr>
          <a:xfrm>
            <a:off x="207818" y="100037"/>
            <a:ext cx="11823773" cy="652639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BC7581D6-94D7-52E7-65F6-8001B4656616}"/>
              </a:ext>
            </a:extLst>
          </p:cNvPr>
          <p:cNvSpPr/>
          <p:nvPr/>
        </p:nvSpPr>
        <p:spPr>
          <a:xfrm rot="16200000">
            <a:off x="7087267" y="1759848"/>
            <a:ext cx="6857995" cy="3338296"/>
          </a:xfrm>
          <a:prstGeom prst="round2SameRect">
            <a:avLst>
              <a:gd name="adj1" fmla="val 1062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C21D8A-7F83-0CE8-7852-C4899F08B3E3}"/>
              </a:ext>
            </a:extLst>
          </p:cNvPr>
          <p:cNvCxnSpPr>
            <a:cxnSpLocks/>
          </p:cNvCxnSpPr>
          <p:nvPr/>
        </p:nvCxnSpPr>
        <p:spPr>
          <a:xfrm>
            <a:off x="9286503" y="227123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CBEB3D-997B-925F-421F-4096A1CA8B64}"/>
              </a:ext>
            </a:extLst>
          </p:cNvPr>
          <p:cNvCxnSpPr>
            <a:cxnSpLocks/>
          </p:cNvCxnSpPr>
          <p:nvPr/>
        </p:nvCxnSpPr>
        <p:spPr>
          <a:xfrm>
            <a:off x="9286503" y="279601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7D8AD0-56AB-285B-61DB-E1DBE7795415}"/>
              </a:ext>
            </a:extLst>
          </p:cNvPr>
          <p:cNvSpPr/>
          <p:nvPr/>
        </p:nvSpPr>
        <p:spPr>
          <a:xfrm>
            <a:off x="9286503" y="609988"/>
            <a:ext cx="2499757" cy="556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A3AE-C539-2480-89B4-7F9DD2AC4A1B}"/>
              </a:ext>
            </a:extLst>
          </p:cNvPr>
          <p:cNvSpPr txBox="1"/>
          <p:nvPr/>
        </p:nvSpPr>
        <p:spPr>
          <a:xfrm>
            <a:off x="9394542" y="721419"/>
            <a:ext cx="1189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프로필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3B786B6-C308-CD00-22BB-925D3B10098D}"/>
              </a:ext>
            </a:extLst>
          </p:cNvPr>
          <p:cNvCxnSpPr>
            <a:cxnSpLocks/>
          </p:cNvCxnSpPr>
          <p:nvPr/>
        </p:nvCxnSpPr>
        <p:spPr>
          <a:xfrm>
            <a:off x="9286503" y="609435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C51F2A-F02D-2E16-B525-779E51E53CC1}"/>
              </a:ext>
            </a:extLst>
          </p:cNvPr>
          <p:cNvCxnSpPr>
            <a:cxnSpLocks/>
          </p:cNvCxnSpPr>
          <p:nvPr/>
        </p:nvCxnSpPr>
        <p:spPr>
          <a:xfrm>
            <a:off x="9286503" y="1695279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78D3F4-405B-1374-4DF3-DD77555D59A3}"/>
              </a:ext>
            </a:extLst>
          </p:cNvPr>
          <p:cNvCxnSpPr>
            <a:cxnSpLocks/>
          </p:cNvCxnSpPr>
          <p:nvPr/>
        </p:nvCxnSpPr>
        <p:spPr>
          <a:xfrm>
            <a:off x="9286503" y="1166827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0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220174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94CF7-6CA9-8B02-365C-15814D59A01B}"/>
              </a:ext>
            </a:extLst>
          </p:cNvPr>
          <p:cNvSpPr txBox="1"/>
          <p:nvPr/>
        </p:nvSpPr>
        <p:spPr>
          <a:xfrm>
            <a:off x="671918" y="1535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신청내역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1D1B6-4739-58E6-D292-CCF6087C2833}"/>
              </a:ext>
            </a:extLst>
          </p:cNvPr>
          <p:cNvSpPr txBox="1"/>
          <p:nvPr/>
        </p:nvSpPr>
        <p:spPr>
          <a:xfrm>
            <a:off x="666772" y="3072545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2022.06.03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en-US" altLang="ko-KR" sz="1600" dirty="0" err="1"/>
              <a:t>Mechelle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6602D-5BEA-E4FC-6F25-9D14C5CB7856}"/>
              </a:ext>
            </a:extLst>
          </p:cNvPr>
          <p:cNvSpPr txBox="1"/>
          <p:nvPr/>
        </p:nvSpPr>
        <p:spPr>
          <a:xfrm>
            <a:off x="653536" y="3559205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2022.06.08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en-US" altLang="ko-KR" sz="1600" dirty="0" err="1"/>
              <a:t>Mechelle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29C38-A5A6-54CE-79DF-17D5DC61C49B}"/>
              </a:ext>
            </a:extLst>
          </p:cNvPr>
          <p:cNvSpPr txBox="1"/>
          <p:nvPr/>
        </p:nvSpPr>
        <p:spPr>
          <a:xfrm>
            <a:off x="653536" y="2585885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2022.05.29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en-US" altLang="ko-KR" sz="1600" dirty="0" err="1"/>
              <a:t>Mechelle</a:t>
            </a:r>
            <a:endParaRPr lang="ko-KR" altLang="en-US" sz="16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1C6E62-FA56-1480-5491-F7B48CCCC968}"/>
              </a:ext>
            </a:extLst>
          </p:cNvPr>
          <p:cNvSpPr/>
          <p:nvPr/>
        </p:nvSpPr>
        <p:spPr>
          <a:xfrm>
            <a:off x="9177240" y="2572139"/>
            <a:ext cx="1977285" cy="3660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A748D4C-C2A6-2B5A-DEC2-CBAAA2AC7ED8}"/>
              </a:ext>
            </a:extLst>
          </p:cNvPr>
          <p:cNvSpPr/>
          <p:nvPr/>
        </p:nvSpPr>
        <p:spPr>
          <a:xfrm>
            <a:off x="9177240" y="3057795"/>
            <a:ext cx="1977285" cy="3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9B4DB6C-A06C-AD46-0545-DC835BA3AD44}"/>
              </a:ext>
            </a:extLst>
          </p:cNvPr>
          <p:cNvSpPr/>
          <p:nvPr/>
        </p:nvSpPr>
        <p:spPr>
          <a:xfrm>
            <a:off x="9177240" y="3543451"/>
            <a:ext cx="1977285" cy="3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C6295-E1F7-9EC8-A445-2931777DB567}"/>
              </a:ext>
            </a:extLst>
          </p:cNvPr>
          <p:cNvSpPr txBox="1"/>
          <p:nvPr/>
        </p:nvSpPr>
        <p:spPr>
          <a:xfrm>
            <a:off x="653536" y="4532524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2022.06.19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en-US" altLang="ko-KR" sz="1600" dirty="0" err="1"/>
              <a:t>Mechelle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8C21B28-EBD4-E8BA-3CDA-064A900950A1}"/>
              </a:ext>
            </a:extLst>
          </p:cNvPr>
          <p:cNvSpPr/>
          <p:nvPr/>
        </p:nvSpPr>
        <p:spPr>
          <a:xfrm>
            <a:off x="9177240" y="4514762"/>
            <a:ext cx="1977285" cy="3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A334C2-31D5-2885-F05C-963BDCBA7DE9}"/>
              </a:ext>
            </a:extLst>
          </p:cNvPr>
          <p:cNvSpPr txBox="1"/>
          <p:nvPr/>
        </p:nvSpPr>
        <p:spPr>
          <a:xfrm>
            <a:off x="653536" y="4045865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2022.06.14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en-US" altLang="ko-KR" sz="1600" dirty="0" err="1"/>
              <a:t>Mechelle</a:t>
            </a:r>
            <a:endParaRPr lang="ko-KR" altLang="en-US" sz="16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DC4555-7630-781B-1524-5164A1C0C5BA}"/>
              </a:ext>
            </a:extLst>
          </p:cNvPr>
          <p:cNvSpPr/>
          <p:nvPr/>
        </p:nvSpPr>
        <p:spPr>
          <a:xfrm>
            <a:off x="9177240" y="4029107"/>
            <a:ext cx="1977285" cy="366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수업 시작하기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81F88-CF2C-5318-F10F-6C4DD1F2893B}"/>
              </a:ext>
            </a:extLst>
          </p:cNvPr>
          <p:cNvSpPr txBox="1"/>
          <p:nvPr/>
        </p:nvSpPr>
        <p:spPr>
          <a:xfrm>
            <a:off x="4955598" y="59393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C657-CDFB-FABC-9409-8B1ED0369DEA}"/>
              </a:ext>
            </a:extLst>
          </p:cNvPr>
          <p:cNvSpPr txBox="1"/>
          <p:nvPr/>
        </p:nvSpPr>
        <p:spPr>
          <a:xfrm>
            <a:off x="5145665" y="59393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03195-5420-BF44-15EE-4FB1B3107494}"/>
              </a:ext>
            </a:extLst>
          </p:cNvPr>
          <p:cNvSpPr txBox="1"/>
          <p:nvPr/>
        </p:nvSpPr>
        <p:spPr>
          <a:xfrm>
            <a:off x="5335732" y="59393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A88A8A-3E7C-4650-DC44-4EBEAA960172}"/>
              </a:ext>
            </a:extLst>
          </p:cNvPr>
          <p:cNvSpPr txBox="1"/>
          <p:nvPr/>
        </p:nvSpPr>
        <p:spPr>
          <a:xfrm>
            <a:off x="5525799" y="59393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02E1D-4E2B-0235-36BC-6B43BBF80C8F}"/>
              </a:ext>
            </a:extLst>
          </p:cNvPr>
          <p:cNvSpPr txBox="1"/>
          <p:nvPr/>
        </p:nvSpPr>
        <p:spPr>
          <a:xfrm>
            <a:off x="5715866" y="5939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551A6E-3838-7AF8-0441-E68794C8799B}"/>
              </a:ext>
            </a:extLst>
          </p:cNvPr>
          <p:cNvSpPr txBox="1"/>
          <p:nvPr/>
        </p:nvSpPr>
        <p:spPr>
          <a:xfrm>
            <a:off x="5905933" y="59392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4A6DE-3A95-8960-CF58-64D0AB699A49}"/>
              </a:ext>
            </a:extLst>
          </p:cNvPr>
          <p:cNvSpPr txBox="1"/>
          <p:nvPr/>
        </p:nvSpPr>
        <p:spPr>
          <a:xfrm>
            <a:off x="6096000" y="59392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022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BF61A-7EC1-1873-E3DE-611C48930694}"/>
              </a:ext>
            </a:extLst>
          </p:cNvPr>
          <p:cNvSpPr/>
          <p:nvPr/>
        </p:nvSpPr>
        <p:spPr>
          <a:xfrm>
            <a:off x="207818" y="100037"/>
            <a:ext cx="11823773" cy="652639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BC7581D6-94D7-52E7-65F6-8001B4656616}"/>
              </a:ext>
            </a:extLst>
          </p:cNvPr>
          <p:cNvSpPr/>
          <p:nvPr/>
        </p:nvSpPr>
        <p:spPr>
          <a:xfrm rot="16200000">
            <a:off x="7087267" y="1759848"/>
            <a:ext cx="6857995" cy="3338296"/>
          </a:xfrm>
          <a:prstGeom prst="round2SameRect">
            <a:avLst>
              <a:gd name="adj1" fmla="val 1062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C21D8A-7F83-0CE8-7852-C4899F08B3E3}"/>
              </a:ext>
            </a:extLst>
          </p:cNvPr>
          <p:cNvCxnSpPr>
            <a:cxnSpLocks/>
          </p:cNvCxnSpPr>
          <p:nvPr/>
        </p:nvCxnSpPr>
        <p:spPr>
          <a:xfrm>
            <a:off x="9286503" y="227123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CBEB3D-997B-925F-421F-4096A1CA8B64}"/>
              </a:ext>
            </a:extLst>
          </p:cNvPr>
          <p:cNvCxnSpPr>
            <a:cxnSpLocks/>
          </p:cNvCxnSpPr>
          <p:nvPr/>
        </p:nvCxnSpPr>
        <p:spPr>
          <a:xfrm>
            <a:off x="9286503" y="279601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7D8AD0-56AB-285B-61DB-E1DBE7795415}"/>
              </a:ext>
            </a:extLst>
          </p:cNvPr>
          <p:cNvSpPr/>
          <p:nvPr/>
        </p:nvSpPr>
        <p:spPr>
          <a:xfrm>
            <a:off x="9286503" y="1166827"/>
            <a:ext cx="2499757" cy="54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A3AE-C539-2480-89B4-7F9DD2AC4A1B}"/>
              </a:ext>
            </a:extLst>
          </p:cNvPr>
          <p:cNvSpPr txBox="1"/>
          <p:nvPr/>
        </p:nvSpPr>
        <p:spPr>
          <a:xfrm>
            <a:off x="9394542" y="721419"/>
            <a:ext cx="1189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프로필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3B786B6-C308-CD00-22BB-925D3B10098D}"/>
              </a:ext>
            </a:extLst>
          </p:cNvPr>
          <p:cNvCxnSpPr>
            <a:cxnSpLocks/>
          </p:cNvCxnSpPr>
          <p:nvPr/>
        </p:nvCxnSpPr>
        <p:spPr>
          <a:xfrm>
            <a:off x="9286503" y="609435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C51F2A-F02D-2E16-B525-779E51E53CC1}"/>
              </a:ext>
            </a:extLst>
          </p:cNvPr>
          <p:cNvCxnSpPr>
            <a:cxnSpLocks/>
          </p:cNvCxnSpPr>
          <p:nvPr/>
        </p:nvCxnSpPr>
        <p:spPr>
          <a:xfrm>
            <a:off x="9286503" y="1695279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78D3F4-405B-1374-4DF3-DD77555D59A3}"/>
              </a:ext>
            </a:extLst>
          </p:cNvPr>
          <p:cNvCxnSpPr>
            <a:cxnSpLocks/>
          </p:cNvCxnSpPr>
          <p:nvPr/>
        </p:nvCxnSpPr>
        <p:spPr>
          <a:xfrm>
            <a:off x="9286503" y="1166827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7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2253613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551372"/>
            <a:ext cx="515151" cy="5022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94CF7-6CA9-8B02-365C-15814D59A01B}"/>
              </a:ext>
            </a:extLst>
          </p:cNvPr>
          <p:cNvSpPr txBox="1"/>
          <p:nvPr/>
        </p:nvSpPr>
        <p:spPr>
          <a:xfrm>
            <a:off x="666772" y="1208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충전내역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1D1B6-4739-58E6-D292-CCF6087C2833}"/>
              </a:ext>
            </a:extLst>
          </p:cNvPr>
          <p:cNvSpPr txBox="1"/>
          <p:nvPr/>
        </p:nvSpPr>
        <p:spPr>
          <a:xfrm>
            <a:off x="666772" y="3072545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2022.06.03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ko-KR" altLang="en-US" sz="1600" dirty="0"/>
              <a:t>충전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6602D-5BEA-E4FC-6F25-9D14C5CB7856}"/>
              </a:ext>
            </a:extLst>
          </p:cNvPr>
          <p:cNvSpPr txBox="1"/>
          <p:nvPr/>
        </p:nvSpPr>
        <p:spPr>
          <a:xfrm>
            <a:off x="653536" y="3559205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2022.06.08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ko-KR" altLang="en-US" sz="1600" dirty="0"/>
              <a:t>환불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29C38-A5A6-54CE-79DF-17D5DC61C49B}"/>
              </a:ext>
            </a:extLst>
          </p:cNvPr>
          <p:cNvSpPr txBox="1"/>
          <p:nvPr/>
        </p:nvSpPr>
        <p:spPr>
          <a:xfrm>
            <a:off x="653536" y="2585885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2022.05.29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ko-KR" altLang="en-US" sz="1600" dirty="0"/>
              <a:t>충전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1C6E62-FA56-1480-5491-F7B48CCCC968}"/>
              </a:ext>
            </a:extLst>
          </p:cNvPr>
          <p:cNvSpPr/>
          <p:nvPr/>
        </p:nvSpPr>
        <p:spPr>
          <a:xfrm>
            <a:off x="9177240" y="2572139"/>
            <a:ext cx="1977285" cy="3660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65,000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A748D4C-C2A6-2B5A-DEC2-CBAAA2AC7ED8}"/>
              </a:ext>
            </a:extLst>
          </p:cNvPr>
          <p:cNvSpPr/>
          <p:nvPr/>
        </p:nvSpPr>
        <p:spPr>
          <a:xfrm>
            <a:off x="9177240" y="3057795"/>
            <a:ext cx="1977285" cy="3660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130,000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9B4DB6C-A06C-AD46-0545-DC835BA3AD44}"/>
              </a:ext>
            </a:extLst>
          </p:cNvPr>
          <p:cNvSpPr/>
          <p:nvPr/>
        </p:nvSpPr>
        <p:spPr>
          <a:xfrm>
            <a:off x="9177240" y="3543451"/>
            <a:ext cx="1977285" cy="3660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65,000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C6295-E1F7-9EC8-A445-2931777DB567}"/>
              </a:ext>
            </a:extLst>
          </p:cNvPr>
          <p:cNvSpPr txBox="1"/>
          <p:nvPr/>
        </p:nvSpPr>
        <p:spPr>
          <a:xfrm>
            <a:off x="653536" y="4532524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2022.06.19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ko-KR" altLang="en-US" sz="1600" dirty="0"/>
              <a:t>충전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8C21B28-EBD4-E8BA-3CDA-064A900950A1}"/>
              </a:ext>
            </a:extLst>
          </p:cNvPr>
          <p:cNvSpPr/>
          <p:nvPr/>
        </p:nvSpPr>
        <p:spPr>
          <a:xfrm>
            <a:off x="9177240" y="4514762"/>
            <a:ext cx="1977285" cy="3660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65,000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A334C2-31D5-2885-F05C-963BDCBA7DE9}"/>
              </a:ext>
            </a:extLst>
          </p:cNvPr>
          <p:cNvSpPr txBox="1"/>
          <p:nvPr/>
        </p:nvSpPr>
        <p:spPr>
          <a:xfrm>
            <a:off x="653536" y="4045865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2022.06.14 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19:00 </a:t>
            </a:r>
            <a:r>
              <a:rPr lang="ko-KR" altLang="en-US" sz="1600" dirty="0"/>
              <a:t>충전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DC4555-7630-781B-1524-5164A1C0C5BA}"/>
              </a:ext>
            </a:extLst>
          </p:cNvPr>
          <p:cNvSpPr/>
          <p:nvPr/>
        </p:nvSpPr>
        <p:spPr>
          <a:xfrm>
            <a:off x="9177240" y="4029107"/>
            <a:ext cx="1977285" cy="3660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65,000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81F88-CF2C-5318-F10F-6C4DD1F2893B}"/>
              </a:ext>
            </a:extLst>
          </p:cNvPr>
          <p:cNvSpPr txBox="1"/>
          <p:nvPr/>
        </p:nvSpPr>
        <p:spPr>
          <a:xfrm>
            <a:off x="4955598" y="59393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C657-CDFB-FABC-9409-8B1ED0369DEA}"/>
              </a:ext>
            </a:extLst>
          </p:cNvPr>
          <p:cNvSpPr txBox="1"/>
          <p:nvPr/>
        </p:nvSpPr>
        <p:spPr>
          <a:xfrm>
            <a:off x="5145665" y="59393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03195-5420-BF44-15EE-4FB1B3107494}"/>
              </a:ext>
            </a:extLst>
          </p:cNvPr>
          <p:cNvSpPr txBox="1"/>
          <p:nvPr/>
        </p:nvSpPr>
        <p:spPr>
          <a:xfrm>
            <a:off x="5335732" y="59393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A88A8A-3E7C-4650-DC44-4EBEAA960172}"/>
              </a:ext>
            </a:extLst>
          </p:cNvPr>
          <p:cNvSpPr txBox="1"/>
          <p:nvPr/>
        </p:nvSpPr>
        <p:spPr>
          <a:xfrm>
            <a:off x="5525799" y="59393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02E1D-4E2B-0235-36BC-6B43BBF80C8F}"/>
              </a:ext>
            </a:extLst>
          </p:cNvPr>
          <p:cNvSpPr txBox="1"/>
          <p:nvPr/>
        </p:nvSpPr>
        <p:spPr>
          <a:xfrm>
            <a:off x="5715866" y="5939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551A6E-3838-7AF8-0441-E68794C8799B}"/>
              </a:ext>
            </a:extLst>
          </p:cNvPr>
          <p:cNvSpPr txBox="1"/>
          <p:nvPr/>
        </p:nvSpPr>
        <p:spPr>
          <a:xfrm>
            <a:off x="5905933" y="59392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4A6DE-3A95-8960-CF58-64D0AB699A49}"/>
              </a:ext>
            </a:extLst>
          </p:cNvPr>
          <p:cNvSpPr txBox="1"/>
          <p:nvPr/>
        </p:nvSpPr>
        <p:spPr>
          <a:xfrm>
            <a:off x="6096000" y="59392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72C1EC-3A1C-5389-11FB-AAB0CA5649D3}"/>
              </a:ext>
            </a:extLst>
          </p:cNvPr>
          <p:cNvSpPr/>
          <p:nvPr/>
        </p:nvSpPr>
        <p:spPr>
          <a:xfrm>
            <a:off x="9177240" y="1799202"/>
            <a:ext cx="1977285" cy="3660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충전하기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8404E-4E50-B812-A894-72855E7C9153}"/>
              </a:ext>
            </a:extLst>
          </p:cNvPr>
          <p:cNvSpPr txBox="1"/>
          <p:nvPr/>
        </p:nvSpPr>
        <p:spPr>
          <a:xfrm>
            <a:off x="674787" y="180358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65,000</a:t>
            </a:r>
            <a:r>
              <a:rPr lang="ko-KR" altLang="en-US" dirty="0"/>
              <a:t>원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74B4B1-08EA-F42D-73E6-C6CB981FF732}"/>
              </a:ext>
            </a:extLst>
          </p:cNvPr>
          <p:cNvCxnSpPr/>
          <p:nvPr/>
        </p:nvCxnSpPr>
        <p:spPr>
          <a:xfrm>
            <a:off x="569905" y="1710837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42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0E339B8-B5E2-A094-7BB0-419F38562D7F}"/>
              </a:ext>
            </a:extLst>
          </p:cNvPr>
          <p:cNvSpPr txBox="1"/>
          <p:nvPr/>
        </p:nvSpPr>
        <p:spPr>
          <a:xfrm>
            <a:off x="671918" y="122227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충전할 금액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413FA-6C4F-07F4-C2AE-DA275CDB9428}"/>
              </a:ext>
            </a:extLst>
          </p:cNvPr>
          <p:cNvSpPr txBox="1"/>
          <p:nvPr/>
        </p:nvSpPr>
        <p:spPr>
          <a:xfrm>
            <a:off x="671918" y="39704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결제수단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066F5-69DB-09AE-0A19-C4A16326B606}"/>
              </a:ext>
            </a:extLst>
          </p:cNvPr>
          <p:cNvSpPr txBox="1"/>
          <p:nvPr/>
        </p:nvSpPr>
        <p:spPr>
          <a:xfrm>
            <a:off x="671918" y="510411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결제 동의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1E5D28-C6FD-70D3-0C42-70D8BCA2D50B}"/>
              </a:ext>
            </a:extLst>
          </p:cNvPr>
          <p:cNvSpPr/>
          <p:nvPr/>
        </p:nvSpPr>
        <p:spPr>
          <a:xfrm>
            <a:off x="671918" y="1712049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65,000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22F2315-9890-F967-A4C8-F0C4FB566EED}"/>
              </a:ext>
            </a:extLst>
          </p:cNvPr>
          <p:cNvSpPr/>
          <p:nvPr/>
        </p:nvSpPr>
        <p:spPr>
          <a:xfrm>
            <a:off x="671917" y="2260094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260,000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CF88CB0-888F-8B68-C669-CE8E7E35B418}"/>
              </a:ext>
            </a:extLst>
          </p:cNvPr>
          <p:cNvSpPr/>
          <p:nvPr/>
        </p:nvSpPr>
        <p:spPr>
          <a:xfrm>
            <a:off x="2851040" y="2260094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325,000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3D6F98B-0847-0E56-1C8B-65AE8CECD6E3}"/>
              </a:ext>
            </a:extLst>
          </p:cNvPr>
          <p:cNvSpPr/>
          <p:nvPr/>
        </p:nvSpPr>
        <p:spPr>
          <a:xfrm>
            <a:off x="2851040" y="1712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130,000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5E042E7-8553-91D1-0E3C-AA519A316386}"/>
              </a:ext>
            </a:extLst>
          </p:cNvPr>
          <p:cNvSpPr/>
          <p:nvPr/>
        </p:nvSpPr>
        <p:spPr>
          <a:xfrm>
            <a:off x="4976723" y="1712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195,000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176A59F-5468-2280-8B40-81665E981A5D}"/>
              </a:ext>
            </a:extLst>
          </p:cNvPr>
          <p:cNvSpPr/>
          <p:nvPr/>
        </p:nvSpPr>
        <p:spPr>
          <a:xfrm>
            <a:off x="4976723" y="2260093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390,000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E19C4-CE5C-94EB-2A1C-3500066DA29A}"/>
              </a:ext>
            </a:extLst>
          </p:cNvPr>
          <p:cNvSpPr txBox="1"/>
          <p:nvPr/>
        </p:nvSpPr>
        <p:spPr>
          <a:xfrm>
            <a:off x="671918" y="3011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입금자명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702FC-2B3E-038D-CBC6-53286CD9C64B}"/>
              </a:ext>
            </a:extLst>
          </p:cNvPr>
          <p:cNvSpPr txBox="1"/>
          <p:nvPr/>
        </p:nvSpPr>
        <p:spPr>
          <a:xfrm>
            <a:off x="713482" y="3358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박태진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555A21-AD4D-8B99-ED0A-46A22954E702}"/>
              </a:ext>
            </a:extLst>
          </p:cNvPr>
          <p:cNvSpPr/>
          <p:nvPr/>
        </p:nvSpPr>
        <p:spPr>
          <a:xfrm>
            <a:off x="671918" y="4373049"/>
            <a:ext cx="1977285" cy="3660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무통장 입금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F80504-CBB0-8B51-0AAA-43971AFB9009}"/>
              </a:ext>
            </a:extLst>
          </p:cNvPr>
          <p:cNvSpPr/>
          <p:nvPr/>
        </p:nvSpPr>
        <p:spPr>
          <a:xfrm>
            <a:off x="786847" y="5488118"/>
            <a:ext cx="194868" cy="211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185D65-0560-6A16-8889-F48CBBF53474}"/>
              </a:ext>
            </a:extLst>
          </p:cNvPr>
          <p:cNvSpPr txBox="1"/>
          <p:nvPr/>
        </p:nvSpPr>
        <p:spPr>
          <a:xfrm>
            <a:off x="1087576" y="5440004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입금자명과 입금 금액을 확인하였습니다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E42F537-0F8B-9189-86C4-661B24747C11}"/>
              </a:ext>
            </a:extLst>
          </p:cNvPr>
          <p:cNvSpPr/>
          <p:nvPr/>
        </p:nvSpPr>
        <p:spPr>
          <a:xfrm>
            <a:off x="4264203" y="5988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충전하기</a:t>
            </a:r>
          </a:p>
        </p:txBody>
      </p:sp>
    </p:spTree>
    <p:extLst>
      <p:ext uri="{BB962C8B-B14F-4D97-AF65-F5344CB8AC3E}">
        <p14:creationId xmlns:p14="http://schemas.microsoft.com/office/powerpoint/2010/main" val="336635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BF61A-7EC1-1873-E3DE-611C48930694}"/>
              </a:ext>
            </a:extLst>
          </p:cNvPr>
          <p:cNvSpPr/>
          <p:nvPr/>
        </p:nvSpPr>
        <p:spPr>
          <a:xfrm>
            <a:off x="207818" y="165799"/>
            <a:ext cx="11823773" cy="652639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BC7581D6-94D7-52E7-65F6-8001B4656616}"/>
              </a:ext>
            </a:extLst>
          </p:cNvPr>
          <p:cNvSpPr/>
          <p:nvPr/>
        </p:nvSpPr>
        <p:spPr>
          <a:xfrm rot="16200000">
            <a:off x="7087267" y="1759848"/>
            <a:ext cx="6857995" cy="3338296"/>
          </a:xfrm>
          <a:prstGeom prst="round2SameRect">
            <a:avLst>
              <a:gd name="adj1" fmla="val 1062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7D8AD0-56AB-285B-61DB-E1DBE7795415}"/>
              </a:ext>
            </a:extLst>
          </p:cNvPr>
          <p:cNvSpPr/>
          <p:nvPr/>
        </p:nvSpPr>
        <p:spPr>
          <a:xfrm>
            <a:off x="9286502" y="2271233"/>
            <a:ext cx="2499757" cy="520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A3AE-C539-2480-89B4-7F9DD2AC4A1B}"/>
              </a:ext>
            </a:extLst>
          </p:cNvPr>
          <p:cNvSpPr txBox="1"/>
          <p:nvPr/>
        </p:nvSpPr>
        <p:spPr>
          <a:xfrm>
            <a:off x="9394542" y="721419"/>
            <a:ext cx="1189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프로필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3B786B6-C308-CD00-22BB-925D3B10098D}"/>
              </a:ext>
            </a:extLst>
          </p:cNvPr>
          <p:cNvCxnSpPr>
            <a:cxnSpLocks/>
          </p:cNvCxnSpPr>
          <p:nvPr/>
        </p:nvCxnSpPr>
        <p:spPr>
          <a:xfrm>
            <a:off x="9286503" y="609435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CC51F2A-F02D-2E16-B525-779E51E53CC1}"/>
              </a:ext>
            </a:extLst>
          </p:cNvPr>
          <p:cNvCxnSpPr>
            <a:cxnSpLocks/>
          </p:cNvCxnSpPr>
          <p:nvPr/>
        </p:nvCxnSpPr>
        <p:spPr>
          <a:xfrm>
            <a:off x="9286503" y="1695279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78D3F4-405B-1374-4DF3-DD77555D59A3}"/>
              </a:ext>
            </a:extLst>
          </p:cNvPr>
          <p:cNvCxnSpPr>
            <a:cxnSpLocks/>
          </p:cNvCxnSpPr>
          <p:nvPr/>
        </p:nvCxnSpPr>
        <p:spPr>
          <a:xfrm>
            <a:off x="9286503" y="1166827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C21D8A-7F83-0CE8-7852-C4899F08B3E3}"/>
              </a:ext>
            </a:extLst>
          </p:cNvPr>
          <p:cNvCxnSpPr>
            <a:cxnSpLocks/>
          </p:cNvCxnSpPr>
          <p:nvPr/>
        </p:nvCxnSpPr>
        <p:spPr>
          <a:xfrm>
            <a:off x="9286503" y="227123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CBEB3D-997B-925F-421F-4096A1CA8B64}"/>
              </a:ext>
            </a:extLst>
          </p:cNvPr>
          <p:cNvCxnSpPr>
            <a:cxnSpLocks/>
          </p:cNvCxnSpPr>
          <p:nvPr/>
        </p:nvCxnSpPr>
        <p:spPr>
          <a:xfrm>
            <a:off x="9286503" y="2796012"/>
            <a:ext cx="24997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2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70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485067"/>
            <a:ext cx="515151" cy="5022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BAE19C4-CE5C-94EB-2A1C-3500066DA29A}"/>
              </a:ext>
            </a:extLst>
          </p:cNvPr>
          <p:cNvSpPr txBox="1"/>
          <p:nvPr/>
        </p:nvSpPr>
        <p:spPr>
          <a:xfrm>
            <a:off x="671918" y="2115303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        </a:t>
            </a:r>
            <a:r>
              <a:rPr lang="ko-KR" altLang="en-US" sz="1400" dirty="0" err="1"/>
              <a:t>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E42F537-0F8B-9189-86C4-661B24747C11}"/>
              </a:ext>
            </a:extLst>
          </p:cNvPr>
          <p:cNvSpPr/>
          <p:nvPr/>
        </p:nvSpPr>
        <p:spPr>
          <a:xfrm>
            <a:off x="4264203" y="598804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29BC2-3222-AA3D-2DF9-DDE5E5B8834B}"/>
              </a:ext>
            </a:extLst>
          </p:cNvPr>
          <p:cNvSpPr txBox="1"/>
          <p:nvPr/>
        </p:nvSpPr>
        <p:spPr>
          <a:xfrm>
            <a:off x="713482" y="1246438"/>
            <a:ext cx="4857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yunjungkang@naver.com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1A62-0924-8E1E-5DE0-5D61AC4D90D0}"/>
              </a:ext>
            </a:extLst>
          </p:cNvPr>
          <p:cNvSpPr txBox="1"/>
          <p:nvPr/>
        </p:nvSpPr>
        <p:spPr>
          <a:xfrm>
            <a:off x="671918" y="2553281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나         이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A30D0-80AE-57E6-504B-C63AB5767CFE}"/>
              </a:ext>
            </a:extLst>
          </p:cNvPr>
          <p:cNvSpPr txBox="1"/>
          <p:nvPr/>
        </p:nvSpPr>
        <p:spPr>
          <a:xfrm>
            <a:off x="671918" y="300440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 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F12C-23AC-AB4B-31ED-0F61E547BF02}"/>
              </a:ext>
            </a:extLst>
          </p:cNvPr>
          <p:cNvSpPr txBox="1"/>
          <p:nvPr/>
        </p:nvSpPr>
        <p:spPr>
          <a:xfrm>
            <a:off x="671918" y="3626036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환불계좌 은행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20AB3-7CEC-B4B4-5057-92B45738EE94}"/>
              </a:ext>
            </a:extLst>
          </p:cNvPr>
          <p:cNvSpPr txBox="1"/>
          <p:nvPr/>
        </p:nvSpPr>
        <p:spPr>
          <a:xfrm>
            <a:off x="671918" y="40462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환불계좌 번호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D4CA6-4CFA-F48F-002A-42C858BAA9DC}"/>
              </a:ext>
            </a:extLst>
          </p:cNvPr>
          <p:cNvSpPr txBox="1"/>
          <p:nvPr/>
        </p:nvSpPr>
        <p:spPr>
          <a:xfrm>
            <a:off x="671918" y="45019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환불계좌 예금주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9804B-6A27-2CEA-F39C-FAF8AAD4EBB3}"/>
              </a:ext>
            </a:extLst>
          </p:cNvPr>
          <p:cNvSpPr txBox="1"/>
          <p:nvPr/>
        </p:nvSpPr>
        <p:spPr>
          <a:xfrm>
            <a:off x="671918" y="505338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문자 알림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0A70E-124A-DBEA-9987-E45851836B01}"/>
              </a:ext>
            </a:extLst>
          </p:cNvPr>
          <p:cNvSpPr txBox="1"/>
          <p:nvPr/>
        </p:nvSpPr>
        <p:spPr>
          <a:xfrm>
            <a:off x="1045991" y="5398440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수업 </a:t>
            </a:r>
            <a:r>
              <a:rPr lang="en-US" altLang="ko-KR" sz="1400" dirty="0"/>
              <a:t>15</a:t>
            </a:r>
            <a:r>
              <a:rPr lang="ko-KR" altLang="en-US" sz="1400" dirty="0"/>
              <a:t>분전 문자 알림 서비스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89BFC5-59FF-ED2E-82A1-8D0BFE5ADEB6}"/>
              </a:ext>
            </a:extLst>
          </p:cNvPr>
          <p:cNvSpPr/>
          <p:nvPr/>
        </p:nvSpPr>
        <p:spPr>
          <a:xfrm>
            <a:off x="786847" y="5446555"/>
            <a:ext cx="194868" cy="211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8A306AF-2026-A78D-6F2D-38B160BE051B}"/>
              </a:ext>
            </a:extLst>
          </p:cNvPr>
          <p:cNvSpPr/>
          <p:nvPr/>
        </p:nvSpPr>
        <p:spPr>
          <a:xfrm>
            <a:off x="2286918" y="2078574"/>
            <a:ext cx="1977285" cy="36604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박태진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0B89F1-CCC2-8943-B27C-587024A67CA8}"/>
              </a:ext>
            </a:extLst>
          </p:cNvPr>
          <p:cNvSpPr/>
          <p:nvPr/>
        </p:nvSpPr>
        <p:spPr>
          <a:xfrm>
            <a:off x="2286918" y="2524145"/>
            <a:ext cx="1977285" cy="36604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31</a:t>
            </a:r>
            <a:r>
              <a:rPr lang="ko-KR" altLang="en-US" sz="1200"/>
              <a:t>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72B2ADC-574B-964B-207A-42AB65A25D32}"/>
              </a:ext>
            </a:extLst>
          </p:cNvPr>
          <p:cNvSpPr/>
          <p:nvPr/>
        </p:nvSpPr>
        <p:spPr>
          <a:xfrm>
            <a:off x="2286918" y="2970585"/>
            <a:ext cx="1977285" cy="36604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010-4556-8022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300E3B7-51BB-58A1-A8CA-E5CD04A090CE}"/>
              </a:ext>
            </a:extLst>
          </p:cNvPr>
          <p:cNvSpPr/>
          <p:nvPr/>
        </p:nvSpPr>
        <p:spPr>
          <a:xfrm>
            <a:off x="2286918" y="3571974"/>
            <a:ext cx="1977285" cy="36604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국민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1770EBF-4EBB-7271-A47B-AEEAFEE0FE24}"/>
              </a:ext>
            </a:extLst>
          </p:cNvPr>
          <p:cNvSpPr/>
          <p:nvPr/>
        </p:nvSpPr>
        <p:spPr>
          <a:xfrm>
            <a:off x="2286918" y="4017545"/>
            <a:ext cx="1977285" cy="36604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2819-258521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9D54668-11CF-C893-B83E-001D0D910D84}"/>
              </a:ext>
            </a:extLst>
          </p:cNvPr>
          <p:cNvSpPr/>
          <p:nvPr/>
        </p:nvSpPr>
        <p:spPr>
          <a:xfrm>
            <a:off x="2286918" y="4463985"/>
            <a:ext cx="1977285" cy="36604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박태진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AD70534-9318-3DE7-86C5-C0350BD3B675}"/>
              </a:ext>
            </a:extLst>
          </p:cNvPr>
          <p:cNvSpPr/>
          <p:nvPr/>
        </p:nvSpPr>
        <p:spPr>
          <a:xfrm rot="10800000">
            <a:off x="4025735" y="3702070"/>
            <a:ext cx="106833" cy="920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47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BF234-B153-66AF-B91C-DA55A136037B}"/>
              </a:ext>
            </a:extLst>
          </p:cNvPr>
          <p:cNvSpPr txBox="1"/>
          <p:nvPr/>
        </p:nvSpPr>
        <p:spPr>
          <a:xfrm>
            <a:off x="4293003" y="2721114"/>
            <a:ext cx="2897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253210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7130C-AEAC-FF2C-2BD5-0C688B83F067}"/>
              </a:ext>
            </a:extLst>
          </p:cNvPr>
          <p:cNvSpPr txBox="1"/>
          <p:nvPr/>
        </p:nvSpPr>
        <p:spPr>
          <a:xfrm>
            <a:off x="3109856" y="2006929"/>
            <a:ext cx="1673920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개발자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환불하기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수업 취소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A73C5-49C3-C1FF-6F8A-4A6393B80357}"/>
              </a:ext>
            </a:extLst>
          </p:cNvPr>
          <p:cNvSpPr txBox="1"/>
          <p:nvPr/>
        </p:nvSpPr>
        <p:spPr>
          <a:xfrm>
            <a:off x="7111340" y="2006929"/>
            <a:ext cx="1904752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디자이너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로고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레이어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46911-99B6-6E4A-F651-F9DA1A9C98C2}"/>
              </a:ext>
            </a:extLst>
          </p:cNvPr>
          <p:cNvCxnSpPr/>
          <p:nvPr/>
        </p:nvCxnSpPr>
        <p:spPr>
          <a:xfrm>
            <a:off x="1630878" y="2743200"/>
            <a:ext cx="8930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81052E-A25C-A8B2-63AF-1D28CA5DA601}"/>
              </a:ext>
            </a:extLst>
          </p:cNvPr>
          <p:cNvCxnSpPr>
            <a:cxnSpLocks/>
          </p:cNvCxnSpPr>
          <p:nvPr/>
        </p:nvCxnSpPr>
        <p:spPr>
          <a:xfrm>
            <a:off x="5769428" y="1603169"/>
            <a:ext cx="0" cy="357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236EF3-F455-59E2-EE9D-23DBAD06BF5E}"/>
              </a:ext>
            </a:extLst>
          </p:cNvPr>
          <p:cNvCxnSpPr>
            <a:cxnSpLocks/>
          </p:cNvCxnSpPr>
          <p:nvPr/>
        </p:nvCxnSpPr>
        <p:spPr>
          <a:xfrm>
            <a:off x="10341428" y="1603169"/>
            <a:ext cx="0" cy="357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39A783-E8E7-EFFF-C7A6-F782B24FA159}"/>
              </a:ext>
            </a:extLst>
          </p:cNvPr>
          <p:cNvCxnSpPr>
            <a:cxnSpLocks/>
          </p:cNvCxnSpPr>
          <p:nvPr/>
        </p:nvCxnSpPr>
        <p:spPr>
          <a:xfrm>
            <a:off x="1845135" y="1603169"/>
            <a:ext cx="0" cy="357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853D51-2178-D721-FCA0-461C9EFF5902}"/>
              </a:ext>
            </a:extLst>
          </p:cNvPr>
          <p:cNvCxnSpPr>
            <a:cxnSpLocks/>
          </p:cNvCxnSpPr>
          <p:nvPr/>
        </p:nvCxnSpPr>
        <p:spPr>
          <a:xfrm>
            <a:off x="1630878" y="2006930"/>
            <a:ext cx="8930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012EDA-DA4E-959D-69B0-3BD31BBB7597}"/>
              </a:ext>
            </a:extLst>
          </p:cNvPr>
          <p:cNvCxnSpPr/>
          <p:nvPr/>
        </p:nvCxnSpPr>
        <p:spPr>
          <a:xfrm>
            <a:off x="1630878" y="4512624"/>
            <a:ext cx="8930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9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9D586D-A6E3-9D86-AAF5-A0DB85F5593A}"/>
              </a:ext>
            </a:extLst>
          </p:cNvPr>
          <p:cNvSpPr/>
          <p:nvPr/>
        </p:nvSpPr>
        <p:spPr>
          <a:xfrm>
            <a:off x="7466858" y="5344679"/>
            <a:ext cx="2357252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전체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3F914D-DD71-5326-118E-1F6171DE2F15}"/>
              </a:ext>
            </a:extLst>
          </p:cNvPr>
          <p:cNvCxnSpPr>
            <a:cxnSpLocks/>
          </p:cNvCxnSpPr>
          <p:nvPr/>
        </p:nvCxnSpPr>
        <p:spPr>
          <a:xfrm>
            <a:off x="9153154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3533DDD-958A-AEA7-3BCB-FD125C22AFCA}"/>
              </a:ext>
            </a:extLst>
          </p:cNvPr>
          <p:cNvCxnSpPr>
            <a:cxnSpLocks/>
          </p:cNvCxnSpPr>
          <p:nvPr/>
        </p:nvCxnSpPr>
        <p:spPr>
          <a:xfrm flipH="1">
            <a:off x="9289720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D4080-32A3-FF94-13A6-77D6DDA36B8D}"/>
              </a:ext>
            </a:extLst>
          </p:cNvPr>
          <p:cNvSpPr/>
          <p:nvPr/>
        </p:nvSpPr>
        <p:spPr>
          <a:xfrm>
            <a:off x="207818" y="100037"/>
            <a:ext cx="11536878" cy="660952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F67B34-EA3D-B1BC-5402-C01656338FB5}"/>
              </a:ext>
            </a:extLst>
          </p:cNvPr>
          <p:cNvGrpSpPr/>
          <p:nvPr/>
        </p:nvGrpSpPr>
        <p:grpSpPr>
          <a:xfrm>
            <a:off x="1211282" y="2256312"/>
            <a:ext cx="9685667" cy="4601688"/>
            <a:chOff x="1211282" y="2256312"/>
            <a:chExt cx="9685667" cy="4601688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001A1DB5-8B6D-322D-3BC0-1E12CA616E95}"/>
                </a:ext>
              </a:extLst>
            </p:cNvPr>
            <p:cNvSpPr/>
            <p:nvPr/>
          </p:nvSpPr>
          <p:spPr>
            <a:xfrm>
              <a:off x="1211282" y="2256312"/>
              <a:ext cx="9685667" cy="4601688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오전</a:t>
              </a:r>
              <a:br>
                <a:rPr lang="en-US" altLang="ko-KR" dirty="0"/>
              </a:b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오후</a:t>
              </a:r>
              <a:br>
                <a:rPr lang="en-US" altLang="ko-KR" dirty="0"/>
              </a:br>
              <a:br>
                <a:rPr lang="en-US" altLang="ko-KR" dirty="0"/>
              </a:b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B181FED-B911-2C09-0A26-111EC14CDD53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3010394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086F7D3-B2BD-70BB-D2F1-22FDAFC94D10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4459183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AA8AA0-F05E-F108-8380-BE5995ECEF24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5789219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53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D4080-32A3-FF94-13A6-77D6DDA36B8D}"/>
              </a:ext>
            </a:extLst>
          </p:cNvPr>
          <p:cNvSpPr/>
          <p:nvPr/>
        </p:nvSpPr>
        <p:spPr>
          <a:xfrm>
            <a:off x="207818" y="100037"/>
            <a:ext cx="11536878" cy="660952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F67B34-EA3D-B1BC-5402-C01656338FB5}"/>
              </a:ext>
            </a:extLst>
          </p:cNvPr>
          <p:cNvGrpSpPr/>
          <p:nvPr/>
        </p:nvGrpSpPr>
        <p:grpSpPr>
          <a:xfrm>
            <a:off x="1211282" y="2256312"/>
            <a:ext cx="9685667" cy="4601688"/>
            <a:chOff x="1211282" y="2256312"/>
            <a:chExt cx="9685667" cy="4601688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001A1DB5-8B6D-322D-3BC0-1E12CA616E95}"/>
                </a:ext>
              </a:extLst>
            </p:cNvPr>
            <p:cNvSpPr/>
            <p:nvPr/>
          </p:nvSpPr>
          <p:spPr>
            <a:xfrm>
              <a:off x="1211282" y="2256312"/>
              <a:ext cx="9685667" cy="4601688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6:00</a:t>
              </a: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dirty="0"/>
                <a:t>6:30</a:t>
              </a: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dirty="0"/>
                <a:t>7:00</a:t>
              </a: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dirty="0"/>
                <a:t>7:30</a:t>
              </a: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dirty="0"/>
                <a:t>8:00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8:30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algn="ctr"/>
              <a:r>
                <a:rPr lang="en-US" altLang="ko-KR" sz="1200" dirty="0"/>
                <a:t>9:00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algn="ctr"/>
              <a:r>
                <a:rPr lang="en-US" altLang="ko-KR" sz="1200" dirty="0"/>
                <a:t>9:30</a:t>
              </a: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dirty="0"/>
                <a:t>10:00</a:t>
              </a:r>
              <a:br>
                <a:rPr lang="en-US" altLang="ko-KR" sz="1200" dirty="0"/>
              </a:br>
              <a:br>
                <a:rPr lang="en-US" altLang="ko-KR" sz="1200" dirty="0"/>
              </a:br>
              <a:r>
                <a:rPr lang="en-US" altLang="ko-KR" sz="1200" dirty="0"/>
                <a:t>10:30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11:00</a:t>
              </a:r>
              <a:br>
                <a:rPr lang="en-US" altLang="ko-KR" sz="1200" dirty="0"/>
              </a:br>
              <a:endParaRPr lang="en-US" altLang="ko-KR" sz="1200" dirty="0"/>
            </a:p>
            <a:p>
              <a:pPr algn="ctr"/>
              <a:r>
                <a:rPr lang="en-US" altLang="ko-KR" sz="1200" dirty="0"/>
                <a:t>11:30</a:t>
              </a:r>
              <a:br>
                <a:rPr lang="en-US" altLang="ko-KR" sz="1200" dirty="0"/>
              </a:br>
              <a:endParaRPr lang="ko-KR" altLang="en-US" sz="1200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B181FED-B911-2C09-0A26-111EC14CDD53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2751403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BBADD0B-AD7D-00D7-9581-432F675BC04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3111352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0789597-548A-3EF5-A3A3-8E39DE8DB257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3471301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E6E1FFB-CB74-F8A4-B2C1-0B4731C09DB3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3831250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0C1727A-72F6-17AC-79C8-8F07B40D6EB9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4191199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F45ECF-F602-0AB1-DA7F-59BC86780804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4551148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354201F-1779-1BF1-2396-BABF97E18392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4911097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A56D595-E660-23A6-1F53-48B535902168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5271046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67E410F-B71A-5E6B-32E4-6316BCD9797F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5630995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756B7F8-3E4D-44A4-F401-1D797E820E4E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5990944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08E89DB-E1B4-6C64-36EE-3578A25DCACF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6350893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D77F395-7457-5509-F678-0EA8D7E9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6710843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51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5344679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선생님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5344679"/>
            <a:ext cx="2493861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35" y="4148019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5771408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B9AC40AD-1330-A2F2-4D27-84D9240133CB}"/>
              </a:ext>
            </a:extLst>
          </p:cNvPr>
          <p:cNvSpPr/>
          <p:nvPr/>
        </p:nvSpPr>
        <p:spPr>
          <a:xfrm>
            <a:off x="540215" y="485067"/>
            <a:ext cx="1164350" cy="53983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BCAC5-35C8-A697-FB72-CD7C48637DE7}"/>
              </a:ext>
            </a:extLst>
          </p:cNvPr>
          <p:cNvSpPr txBox="1"/>
          <p:nvPr/>
        </p:nvSpPr>
        <p:spPr>
          <a:xfrm>
            <a:off x="569905" y="59830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Brand</a:t>
            </a:r>
            <a:r>
              <a:rPr lang="ko-KR" altLang="en-US" sz="1400" dirty="0"/>
              <a:t> </a:t>
            </a:r>
            <a:r>
              <a:rPr lang="en-US" altLang="ko-KR" sz="1400" dirty="0"/>
              <a:t>Logo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D5EA6C5-2A8A-FFF2-9DC3-9969AFAF7A3F}"/>
              </a:ext>
            </a:extLst>
          </p:cNvPr>
          <p:cNvSpPr/>
          <p:nvPr/>
        </p:nvSpPr>
        <p:spPr>
          <a:xfrm>
            <a:off x="534390" y="1198660"/>
            <a:ext cx="1430976" cy="43370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BBB0A401-6D42-EEC6-3DB5-A5958CA5903D}"/>
              </a:ext>
            </a:extLst>
          </p:cNvPr>
          <p:cNvSpPr/>
          <p:nvPr/>
        </p:nvSpPr>
        <p:spPr>
          <a:xfrm>
            <a:off x="2350955" y="1198660"/>
            <a:ext cx="1430976" cy="433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D32D77-2E01-6645-61EA-DBCD33F4C63D}"/>
              </a:ext>
            </a:extLst>
          </p:cNvPr>
          <p:cNvSpPr/>
          <p:nvPr/>
        </p:nvSpPr>
        <p:spPr>
          <a:xfrm>
            <a:off x="1613547" y="1982330"/>
            <a:ext cx="9025972" cy="200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3C8A-7F5D-4F5E-B872-51E27E9C5FF0}"/>
              </a:ext>
            </a:extLst>
          </p:cNvPr>
          <p:cNvSpPr txBox="1"/>
          <p:nvPr/>
        </p:nvSpPr>
        <p:spPr>
          <a:xfrm>
            <a:off x="4165022" y="279296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화상영어 관련된 이벤트나 브랜드 이미지</a:t>
            </a:r>
            <a:endParaRPr lang="en-US" altLang="ko-KR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8D5284-6189-8CCE-38D5-4C51864F538F}"/>
              </a:ext>
            </a:extLst>
          </p:cNvPr>
          <p:cNvCxnSpPr/>
          <p:nvPr/>
        </p:nvCxnSpPr>
        <p:spPr>
          <a:xfrm>
            <a:off x="534390" y="1790685"/>
            <a:ext cx="10954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6A5FE3-D640-D412-581D-2F8E73225888}"/>
              </a:ext>
            </a:extLst>
          </p:cNvPr>
          <p:cNvSpPr txBox="1"/>
          <p:nvPr/>
        </p:nvSpPr>
        <p:spPr>
          <a:xfrm>
            <a:off x="1870436" y="598308"/>
            <a:ext cx="132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Company Soo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CDB671-63ED-211D-38E3-430E3BEA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50" y="1032910"/>
            <a:ext cx="515151" cy="502272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427B8D-5FBB-D4A2-F9DB-BC51D756DDA7}"/>
              </a:ext>
            </a:extLst>
          </p:cNvPr>
          <p:cNvSpPr/>
          <p:nvPr/>
        </p:nvSpPr>
        <p:spPr>
          <a:xfrm>
            <a:off x="534390" y="1586646"/>
            <a:ext cx="14309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D4080-32A3-FF94-13A6-77D6DDA36B8D}"/>
              </a:ext>
            </a:extLst>
          </p:cNvPr>
          <p:cNvSpPr/>
          <p:nvPr/>
        </p:nvSpPr>
        <p:spPr>
          <a:xfrm>
            <a:off x="207818" y="100037"/>
            <a:ext cx="11536878" cy="660952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F67B34-EA3D-B1BC-5402-C01656338FB5}"/>
              </a:ext>
            </a:extLst>
          </p:cNvPr>
          <p:cNvGrpSpPr/>
          <p:nvPr/>
        </p:nvGrpSpPr>
        <p:grpSpPr>
          <a:xfrm>
            <a:off x="1211282" y="2256312"/>
            <a:ext cx="9685667" cy="4601688"/>
            <a:chOff x="1211282" y="2256312"/>
            <a:chExt cx="9685667" cy="4601688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001A1DB5-8B6D-322D-3BC0-1E12CA616E95}"/>
                </a:ext>
              </a:extLst>
            </p:cNvPr>
            <p:cNvSpPr/>
            <p:nvPr/>
          </p:nvSpPr>
          <p:spPr>
            <a:xfrm>
              <a:off x="1211282" y="2256312"/>
              <a:ext cx="9685667" cy="4601688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Mechelle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Ada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Chris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Mona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 err="1"/>
                <a:t>Julen</a:t>
              </a:r>
              <a:br>
                <a:rPr lang="en-US" altLang="ko-KR" dirty="0"/>
              </a:br>
              <a:br>
                <a:rPr lang="en-US" altLang="ko-KR" dirty="0"/>
              </a:br>
              <a:endParaRPr lang="ko-KR" altLang="en-US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7309626-5669-901A-8612-9EE8A04E9053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3574472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B181FED-B911-2C09-0A26-111EC14CDD53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3010394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1B55BA-E433-577D-6C8E-18B511A7EB7E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4102924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086F7D3-B2BD-70BB-D2F1-22FDAFC94D10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4643251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63AB8A2-6E96-93FD-19E9-BC01B4BB97EF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5231079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AA8AA0-F05E-F108-8380-BE5995ECEF24}"/>
                </a:ext>
              </a:extLst>
            </p:cNvPr>
            <p:cNvCxnSpPr>
              <a:cxnSpLocks/>
            </p:cNvCxnSpPr>
            <p:nvPr/>
          </p:nvCxnSpPr>
          <p:spPr>
            <a:xfrm>
              <a:off x="1613547" y="5789219"/>
              <a:ext cx="8795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0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15EB1-63AF-FF5B-43B1-27EACA254F38}"/>
              </a:ext>
            </a:extLst>
          </p:cNvPr>
          <p:cNvSpPr/>
          <p:nvPr/>
        </p:nvSpPr>
        <p:spPr>
          <a:xfrm>
            <a:off x="4637314" y="1774063"/>
            <a:ext cx="2357252" cy="9970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Mechelle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F22EA4-0CC5-EB5C-DF6D-A2E096805198}"/>
              </a:ext>
            </a:extLst>
          </p:cNvPr>
          <p:cNvSpPr/>
          <p:nvPr/>
        </p:nvSpPr>
        <p:spPr>
          <a:xfrm>
            <a:off x="1671161" y="1774063"/>
            <a:ext cx="2493861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A93B-D929-0D5A-7FAF-E1A1D16B68CE}"/>
              </a:ext>
            </a:extLst>
          </p:cNvPr>
          <p:cNvSpPr txBox="1"/>
          <p:nvPr/>
        </p:nvSpPr>
        <p:spPr>
          <a:xfrm>
            <a:off x="160409" y="100037"/>
            <a:ext cx="74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page</a:t>
            </a:r>
            <a:endParaRPr lang="ko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449F04-97A1-11D2-3ADE-4C50C6B9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35" y="577403"/>
            <a:ext cx="10211325" cy="997001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61A8CA-9808-D3F8-E8E9-D7F174EDFC89}"/>
              </a:ext>
            </a:extLst>
          </p:cNvPr>
          <p:cNvCxnSpPr>
            <a:cxnSpLocks/>
          </p:cNvCxnSpPr>
          <p:nvPr/>
        </p:nvCxnSpPr>
        <p:spPr>
          <a:xfrm>
            <a:off x="3372592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339412-6B3F-C763-F6B9-F393CC2C08CC}"/>
              </a:ext>
            </a:extLst>
          </p:cNvPr>
          <p:cNvCxnSpPr>
            <a:cxnSpLocks/>
          </p:cNvCxnSpPr>
          <p:nvPr/>
        </p:nvCxnSpPr>
        <p:spPr>
          <a:xfrm flipH="1">
            <a:off x="3509158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A5BC712-AB35-EFC5-B26E-5EC1C368FEFC}"/>
              </a:ext>
            </a:extLst>
          </p:cNvPr>
          <p:cNvCxnSpPr>
            <a:cxnSpLocks/>
          </p:cNvCxnSpPr>
          <p:nvPr/>
        </p:nvCxnSpPr>
        <p:spPr>
          <a:xfrm>
            <a:off x="6210795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4CB21-5AD6-3FE1-769A-E5C763DB6A6A}"/>
              </a:ext>
            </a:extLst>
          </p:cNvPr>
          <p:cNvCxnSpPr>
            <a:cxnSpLocks/>
          </p:cNvCxnSpPr>
          <p:nvPr/>
        </p:nvCxnSpPr>
        <p:spPr>
          <a:xfrm flipH="1">
            <a:off x="6347361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069F125-9359-E13A-B61B-5D0138950656}"/>
              </a:ext>
            </a:extLst>
          </p:cNvPr>
          <p:cNvSpPr/>
          <p:nvPr/>
        </p:nvSpPr>
        <p:spPr>
          <a:xfrm>
            <a:off x="9001495" y="3245976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8911CA-D759-FD83-7DE3-ADAED9A1A617}"/>
              </a:ext>
            </a:extLst>
          </p:cNvPr>
          <p:cNvSpPr/>
          <p:nvPr/>
        </p:nvSpPr>
        <p:spPr>
          <a:xfrm>
            <a:off x="9001495" y="3744477"/>
            <a:ext cx="1977285" cy="36604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마감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EBBDF64-0DFF-17E9-654A-F7B5312EF55B}"/>
              </a:ext>
            </a:extLst>
          </p:cNvPr>
          <p:cNvSpPr/>
          <p:nvPr/>
        </p:nvSpPr>
        <p:spPr>
          <a:xfrm>
            <a:off x="9001495" y="4242978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7134-29A5-5700-805A-A14F2F69CB46}"/>
              </a:ext>
            </a:extLst>
          </p:cNvPr>
          <p:cNvSpPr txBox="1"/>
          <p:nvPr/>
        </p:nvSpPr>
        <p:spPr>
          <a:xfrm>
            <a:off x="1805050" y="32426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18:00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1118A-30B0-841C-CDF7-768345007564}"/>
              </a:ext>
            </a:extLst>
          </p:cNvPr>
          <p:cNvSpPr txBox="1"/>
          <p:nvPr/>
        </p:nvSpPr>
        <p:spPr>
          <a:xfrm>
            <a:off x="1805050" y="374119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18:30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08F71-9DE2-B6A6-B9A4-03F6096CE21D}"/>
              </a:ext>
            </a:extLst>
          </p:cNvPr>
          <p:cNvSpPr txBox="1"/>
          <p:nvPr/>
        </p:nvSpPr>
        <p:spPr>
          <a:xfrm>
            <a:off x="1805050" y="42396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19:00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B37038-0A14-B7AB-F886-4104470786BC}"/>
              </a:ext>
            </a:extLst>
          </p:cNvPr>
          <p:cNvSpPr txBox="1"/>
          <p:nvPr/>
        </p:nvSpPr>
        <p:spPr>
          <a:xfrm>
            <a:off x="1805050" y="47381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19:30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6AAB8-5888-E882-5329-B5D8B027E4F1}"/>
              </a:ext>
            </a:extLst>
          </p:cNvPr>
          <p:cNvSpPr txBox="1"/>
          <p:nvPr/>
        </p:nvSpPr>
        <p:spPr>
          <a:xfrm>
            <a:off x="1805050" y="52366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20:00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D1F46-96CE-49D9-309B-BE915DA55709}"/>
              </a:ext>
            </a:extLst>
          </p:cNvPr>
          <p:cNvSpPr txBox="1"/>
          <p:nvPr/>
        </p:nvSpPr>
        <p:spPr>
          <a:xfrm>
            <a:off x="1805050" y="57351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21:00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83B4359-8852-7CD4-8E07-EC5B92D3C87B}"/>
              </a:ext>
            </a:extLst>
          </p:cNvPr>
          <p:cNvSpPr/>
          <p:nvPr/>
        </p:nvSpPr>
        <p:spPr>
          <a:xfrm>
            <a:off x="9001495" y="4741479"/>
            <a:ext cx="1977285" cy="3660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 중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D4EF25-D70A-022A-21A0-44F2964F65C1}"/>
              </a:ext>
            </a:extLst>
          </p:cNvPr>
          <p:cNvSpPr/>
          <p:nvPr/>
        </p:nvSpPr>
        <p:spPr>
          <a:xfrm>
            <a:off x="9001495" y="5239980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7E1E4DE-60FD-86FF-2175-D96C3579A722}"/>
              </a:ext>
            </a:extLst>
          </p:cNvPr>
          <p:cNvSpPr/>
          <p:nvPr/>
        </p:nvSpPr>
        <p:spPr>
          <a:xfrm>
            <a:off x="9001495" y="5738481"/>
            <a:ext cx="1977285" cy="3660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3346740-CACD-F13C-9C60-D50B1248EF78}"/>
              </a:ext>
            </a:extLst>
          </p:cNvPr>
          <p:cNvSpPr/>
          <p:nvPr/>
        </p:nvSpPr>
        <p:spPr>
          <a:xfrm>
            <a:off x="7466858" y="1774063"/>
            <a:ext cx="2357252" cy="9970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전체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AAE2EA-D982-A067-CFD0-93A0C7F62CE3}"/>
              </a:ext>
            </a:extLst>
          </p:cNvPr>
          <p:cNvCxnSpPr>
            <a:cxnSpLocks/>
          </p:cNvCxnSpPr>
          <p:nvPr/>
        </p:nvCxnSpPr>
        <p:spPr>
          <a:xfrm>
            <a:off x="9153154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BE069ED-BB3A-8E5E-B058-5E3968828177}"/>
              </a:ext>
            </a:extLst>
          </p:cNvPr>
          <p:cNvCxnSpPr>
            <a:cxnSpLocks/>
          </p:cNvCxnSpPr>
          <p:nvPr/>
        </p:nvCxnSpPr>
        <p:spPr>
          <a:xfrm flipH="1">
            <a:off x="9289720" y="2200792"/>
            <a:ext cx="136566" cy="1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2F11DF-834C-2CE3-DA0A-D7F51A50A995}"/>
              </a:ext>
            </a:extLst>
          </p:cNvPr>
          <p:cNvSpPr txBox="1"/>
          <p:nvPr/>
        </p:nvSpPr>
        <p:spPr>
          <a:xfrm>
            <a:off x="5294824" y="377672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890C-EA5A-98B2-FAAB-9DC2196932D7}"/>
              </a:ext>
            </a:extLst>
          </p:cNvPr>
          <p:cNvSpPr txBox="1"/>
          <p:nvPr/>
        </p:nvSpPr>
        <p:spPr>
          <a:xfrm>
            <a:off x="5294824" y="32871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E38016-9BB8-1748-7BB0-0518D6B09F92}"/>
              </a:ext>
            </a:extLst>
          </p:cNvPr>
          <p:cNvSpPr txBox="1"/>
          <p:nvPr/>
        </p:nvSpPr>
        <p:spPr>
          <a:xfrm>
            <a:off x="5294824" y="42663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134DD1-DD88-0A82-F9E0-66646B68E6CA}"/>
              </a:ext>
            </a:extLst>
          </p:cNvPr>
          <p:cNvSpPr txBox="1"/>
          <p:nvPr/>
        </p:nvSpPr>
        <p:spPr>
          <a:xfrm>
            <a:off x="5294824" y="475596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E632F1-373F-7A85-BD74-DECF963EC745}"/>
              </a:ext>
            </a:extLst>
          </p:cNvPr>
          <p:cNvSpPr txBox="1"/>
          <p:nvPr/>
        </p:nvSpPr>
        <p:spPr>
          <a:xfrm>
            <a:off x="5294824" y="52455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CE67B2-482B-BFBF-3A53-125B9C4BA39A}"/>
              </a:ext>
            </a:extLst>
          </p:cNvPr>
          <p:cNvSpPr txBox="1"/>
          <p:nvPr/>
        </p:nvSpPr>
        <p:spPr>
          <a:xfrm>
            <a:off x="5294824" y="57351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Mechelle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6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751</Words>
  <Application>Microsoft Office PowerPoint</Application>
  <PresentationFormat>와이드스크린</PresentationFormat>
  <Paragraphs>395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pxc</dc:creator>
  <cp:lastModifiedBy>pxc</cp:lastModifiedBy>
  <cp:revision>10</cp:revision>
  <dcterms:created xsi:type="dcterms:W3CDTF">2022-05-29T06:05:22Z</dcterms:created>
  <dcterms:modified xsi:type="dcterms:W3CDTF">2022-05-29T09:44:58Z</dcterms:modified>
</cp:coreProperties>
</file>