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20" r:id="rId10"/>
    <p:sldId id="319" r:id="rId11"/>
    <p:sldId id="318" r:id="rId12"/>
    <p:sldId id="317" r:id="rId13"/>
    <p:sldId id="316" r:id="rId14"/>
    <p:sldId id="315" r:id="rId15"/>
    <p:sldId id="321" r:id="rId16"/>
    <p:sldId id="325" r:id="rId17"/>
    <p:sldId id="324" r:id="rId18"/>
    <p:sldId id="323" r:id="rId19"/>
    <p:sldId id="314" r:id="rId20"/>
    <p:sldId id="326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Database for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Teeratass Peyasantiwong 6480651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Milin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Amornruttanadecha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6480303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B20C8-3D3F-4678-8A10-C259518A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r="23294" b="44899"/>
          <a:stretch/>
        </p:blipFill>
        <p:spPr>
          <a:xfrm>
            <a:off x="-1" y="0"/>
            <a:ext cx="4748397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E306-50FE-4E3E-B4A1-7512F3D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15" y="5447742"/>
            <a:ext cx="5163271" cy="876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02F6-1BCC-4BD9-813B-62AA44C0DB5E}"/>
              </a:ext>
            </a:extLst>
          </p:cNvPr>
          <p:cNvCxnSpPr/>
          <p:nvPr/>
        </p:nvCxnSpPr>
        <p:spPr>
          <a:xfrm>
            <a:off x="2870421" y="5526157"/>
            <a:ext cx="2918129" cy="3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3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951AE-2B29-4F2F-9DB5-905F8604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6" r="22945" b="44733"/>
          <a:stretch/>
        </p:blipFill>
        <p:spPr>
          <a:xfrm>
            <a:off x="0" y="0"/>
            <a:ext cx="4740082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FB16F-1972-4EC1-A6EB-ACEE7EE4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29" y="401813"/>
            <a:ext cx="5344271" cy="838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28A88-F5A8-4144-BB79-5CCB5985DE2E}"/>
              </a:ext>
            </a:extLst>
          </p:cNvPr>
          <p:cNvCxnSpPr/>
          <p:nvPr/>
        </p:nvCxnSpPr>
        <p:spPr>
          <a:xfrm flipV="1">
            <a:off x="3172570" y="874643"/>
            <a:ext cx="2345635" cy="12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C71BA-AAB6-4511-8D38-7245AC329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r="23578" b="44254"/>
          <a:stretch/>
        </p:blipFill>
        <p:spPr>
          <a:xfrm>
            <a:off x="-1" y="0"/>
            <a:ext cx="470091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23024-B1EF-4335-9B8B-70C9C3A2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08" y="255479"/>
            <a:ext cx="4280830" cy="768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281B7-78B9-4BB3-B7AB-802F40886C96}"/>
              </a:ext>
            </a:extLst>
          </p:cNvPr>
          <p:cNvCxnSpPr/>
          <p:nvPr/>
        </p:nvCxnSpPr>
        <p:spPr>
          <a:xfrm flipV="1">
            <a:off x="2552369" y="787179"/>
            <a:ext cx="2743200" cy="125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7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16F4C-17D2-458C-937B-D9F9692A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-1" r="23228" b="45282"/>
          <a:stretch/>
        </p:blipFill>
        <p:spPr>
          <a:xfrm>
            <a:off x="-1" y="-1"/>
            <a:ext cx="477568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5578D-D3E7-42F0-876C-F1E3B63E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80" y="217358"/>
            <a:ext cx="6763694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717C1-FBB5-4406-9FF2-28081A597425}"/>
              </a:ext>
            </a:extLst>
          </p:cNvPr>
          <p:cNvCxnSpPr/>
          <p:nvPr/>
        </p:nvCxnSpPr>
        <p:spPr>
          <a:xfrm flipV="1">
            <a:off x="3371353" y="826936"/>
            <a:ext cx="155050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98CC2-D6A0-43AC-A6E3-682F3A2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9" r="23916" b="45266"/>
          <a:stretch/>
        </p:blipFill>
        <p:spPr>
          <a:xfrm>
            <a:off x="0" y="0"/>
            <a:ext cx="469317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D0E1D-E2D9-4CF3-AF78-74EDB7CF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33" y="432044"/>
            <a:ext cx="4953691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6B617-E936-4754-A6C5-EA5C28C8BAD9}"/>
              </a:ext>
            </a:extLst>
          </p:cNvPr>
          <p:cNvCxnSpPr/>
          <p:nvPr/>
        </p:nvCxnSpPr>
        <p:spPr>
          <a:xfrm flipV="1">
            <a:off x="3244132" y="1073426"/>
            <a:ext cx="1836751" cy="11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7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08BA4-BFEE-4284-8608-4EC2E602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2776" b="44486"/>
          <a:stretch/>
        </p:blipFill>
        <p:spPr>
          <a:xfrm>
            <a:off x="0" y="-1"/>
            <a:ext cx="4739785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4EE6A-0021-4DF7-8985-2CED26A5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84" y="169613"/>
            <a:ext cx="6697010" cy="8097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B73155-8715-4DBA-8879-E006380AC0AE}"/>
              </a:ext>
            </a:extLst>
          </p:cNvPr>
          <p:cNvCxnSpPr/>
          <p:nvPr/>
        </p:nvCxnSpPr>
        <p:spPr>
          <a:xfrm flipV="1">
            <a:off x="2775005" y="795130"/>
            <a:ext cx="2194560" cy="12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8F3F19-ADAC-47C4-8853-8EA759CB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r="23528" b="45507"/>
          <a:stretch/>
        </p:blipFill>
        <p:spPr>
          <a:xfrm>
            <a:off x="0" y="0"/>
            <a:ext cx="4691405" cy="637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BFEDA9-BF85-4CFC-A96A-62D05B7C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643" y="190316"/>
            <a:ext cx="4315427" cy="8478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2D000-1668-48D4-B682-EF3FF9152354}"/>
              </a:ext>
            </a:extLst>
          </p:cNvPr>
          <p:cNvCxnSpPr/>
          <p:nvPr/>
        </p:nvCxnSpPr>
        <p:spPr>
          <a:xfrm flipV="1">
            <a:off x="2425148" y="731520"/>
            <a:ext cx="2894275" cy="131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Searching Tools (e.g.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Coordinates/Map for Each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Privacy 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Photos and Videos for Medical Test</a:t>
            </a:r>
          </a:p>
        </p:txBody>
      </p:sp>
    </p:spTree>
    <p:extLst>
      <p:ext uri="{BB962C8B-B14F-4D97-AF65-F5344CB8AC3E}">
        <p14:creationId xmlns:p14="http://schemas.microsoft.com/office/powerpoint/2010/main" val="43357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6C0-0A6C-4340-81BC-28993D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6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Appointment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 for Doctor, Staff, and/or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Medication Inventory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Site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ADE6-25BE-46FB-AF24-3A90503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377" y="2044590"/>
            <a:ext cx="8417246" cy="4108637"/>
          </a:xfrm>
        </p:spPr>
      </p:pic>
    </p:spTree>
    <p:extLst>
      <p:ext uri="{BB962C8B-B14F-4D97-AF65-F5344CB8AC3E}">
        <p14:creationId xmlns:p14="http://schemas.microsoft.com/office/powerpoint/2010/main" val="12142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07CC5-72FC-4ED2-8763-F1A1688C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23220" b="44713"/>
          <a:stretch/>
        </p:blipFill>
        <p:spPr>
          <a:xfrm>
            <a:off x="0" y="55660"/>
            <a:ext cx="4697130" cy="634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71C2C-78FD-43FF-9C7D-4257ECBA019E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16926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71346-FC70-4FFA-BE4A-8F3BD253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2267" b="44867"/>
          <a:stretch/>
        </p:blipFill>
        <p:spPr>
          <a:xfrm>
            <a:off x="0" y="0"/>
            <a:ext cx="4826330" cy="639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3DB9B-F11E-42C6-8060-19959B9716C5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42518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3A48E-BE87-4BCD-A88A-E8D433A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43" y="3364399"/>
            <a:ext cx="6482692" cy="9690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460D7-CC65-4C4B-857B-A5C9C803BE3C}"/>
              </a:ext>
            </a:extLst>
          </p:cNvPr>
          <p:cNvCxnSpPr>
            <a:cxnSpLocks/>
          </p:cNvCxnSpPr>
          <p:nvPr/>
        </p:nvCxnSpPr>
        <p:spPr>
          <a:xfrm flipV="1">
            <a:off x="1224501" y="3848930"/>
            <a:ext cx="3856382" cy="123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234769-99B5-4126-99D4-A9C2196C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31" y="76065"/>
            <a:ext cx="2562583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F0C47-65AD-4669-824B-19EDB085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98" y="2210389"/>
            <a:ext cx="5557820" cy="1154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F8EF5D-9631-47C1-8578-17557EB71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343" y="4399854"/>
            <a:ext cx="3104766" cy="10876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125BD-544F-48AE-A039-E62F104314D8}"/>
              </a:ext>
            </a:extLst>
          </p:cNvPr>
          <p:cNvCxnSpPr/>
          <p:nvPr/>
        </p:nvCxnSpPr>
        <p:spPr>
          <a:xfrm>
            <a:off x="2202511" y="2743200"/>
            <a:ext cx="2878372" cy="173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075644-A6DD-4790-9965-93CF39ED55FF}"/>
              </a:ext>
            </a:extLst>
          </p:cNvPr>
          <p:cNvSpPr txBox="1"/>
          <p:nvPr/>
        </p:nvSpPr>
        <p:spPr>
          <a:xfrm>
            <a:off x="5719031" y="5939006"/>
            <a:ext cx="5849678" cy="445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PatientID FirstName LastName DateOfBirth Gender ContactInfo        Address MedicalHistory </a:t>
            </a:r>
          </a:p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          1      John      Doe  1980-05-15   Male 555-999-888 Wolf Street 29       Diabetes</a:t>
            </a:r>
            <a:endParaRPr lang="en-US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12F13-DF2D-4CD5-9B90-EE34E8FDC921}"/>
              </a:ext>
            </a:extLst>
          </p:cNvPr>
          <p:cNvCxnSpPr>
            <a:stCxn id="21" idx="2"/>
          </p:cNvCxnSpPr>
          <p:nvPr/>
        </p:nvCxnSpPr>
        <p:spPr>
          <a:xfrm>
            <a:off x="6743726" y="5487471"/>
            <a:ext cx="420399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19DF5-34A0-4D78-9018-24F57B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8" r="23153" b="44559"/>
          <a:stretch/>
        </p:blipFill>
        <p:spPr>
          <a:xfrm>
            <a:off x="0" y="0"/>
            <a:ext cx="4774282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85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{E0B7A132-B400-4682-8482-70A3414A0B34}tf33845126_win32</Template>
  <TotalTime>218</TotalTime>
  <Words>143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Database for Clinic Management </vt:lpstr>
      <vt:lpstr>Purpose:</vt:lpstr>
      <vt:lpstr>Reminder:</vt:lpstr>
      <vt:lpstr>Reminder:</vt:lpstr>
      <vt:lpstr>Site 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Clinic Management</dc:title>
  <dc:creator>Teeratass Peyasantiwong</dc:creator>
  <cp:lastModifiedBy>Teeratass Peyasantiwong</cp:lastModifiedBy>
  <cp:revision>12</cp:revision>
  <dcterms:created xsi:type="dcterms:W3CDTF">2024-12-05T11:10:54Z</dcterms:created>
  <dcterms:modified xsi:type="dcterms:W3CDTF">2024-12-05T14:49:12Z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