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omments/comment1.xml" ContentType="application/vnd.openxmlformats-officedocument.presentationml.comment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3" r:id="rId8"/>
    <p:sldId id="328" r:id="rId9"/>
    <p:sldId id="320" r:id="rId10"/>
    <p:sldId id="319" r:id="rId11"/>
    <p:sldId id="327" r:id="rId12"/>
    <p:sldId id="318" r:id="rId13"/>
    <p:sldId id="317" r:id="rId14"/>
    <p:sldId id="316" r:id="rId15"/>
    <p:sldId id="315" r:id="rId16"/>
    <p:sldId id="321" r:id="rId17"/>
    <p:sldId id="325" r:id="rId18"/>
    <p:sldId id="324" r:id="rId19"/>
    <p:sldId id="323" r:id="rId20"/>
    <p:sldId id="314" r:id="rId21"/>
    <p:sldId id="326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ratass Peyasantiwong" initials="TP" lastIdx="1" clrIdx="0">
    <p:extLst>
      <p:ext uri="{19B8F6BF-5375-455C-9EA6-DF929625EA0E}">
        <p15:presenceInfo xmlns:p15="http://schemas.microsoft.com/office/powerpoint/2012/main" userId="dee77c05bccea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6T09:15:30.71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jp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comments" Target="../comments/comment1.xml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Database for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Teeratass Peyasantiwong 6480651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Milin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Amornruttanadecha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6480303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19DF5-34A0-4D78-9018-24F57B9F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8" r="23153" b="44559"/>
          <a:stretch/>
        </p:blipFill>
        <p:spPr>
          <a:xfrm>
            <a:off x="0" y="0"/>
            <a:ext cx="4774282" cy="63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B20C8-3D3F-4678-8A10-C259518A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7" r="23294" b="44899"/>
          <a:stretch/>
        </p:blipFill>
        <p:spPr>
          <a:xfrm>
            <a:off x="-1" y="0"/>
            <a:ext cx="4748397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8E306-50FE-4E3E-B4A1-7512F3D9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15" y="5447742"/>
            <a:ext cx="5163271" cy="8764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102F6-1BCC-4BD9-813B-62AA44C0DB5E}"/>
              </a:ext>
            </a:extLst>
          </p:cNvPr>
          <p:cNvCxnSpPr/>
          <p:nvPr/>
        </p:nvCxnSpPr>
        <p:spPr>
          <a:xfrm>
            <a:off x="2870421" y="5526157"/>
            <a:ext cx="2918129" cy="3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62A3B3-6C72-46AF-B055-4C3F5009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4" y="0"/>
            <a:ext cx="2553056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56F14-6A8E-4EA0-8EC0-B1164A277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73" y="4448653"/>
            <a:ext cx="5902948" cy="999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7D3E0-6BCE-46D1-8A28-C621DE5A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03" y="1195915"/>
            <a:ext cx="4629796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0757EC-74FA-4F3E-BD9A-466BBAAD0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12" y="1689741"/>
            <a:ext cx="3588887" cy="2935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762BDB-433A-464B-8129-CA0C622380E4}"/>
              </a:ext>
            </a:extLst>
          </p:cNvPr>
          <p:cNvCxnSpPr/>
          <p:nvPr/>
        </p:nvCxnSpPr>
        <p:spPr>
          <a:xfrm flipV="1">
            <a:off x="4126727" y="1836508"/>
            <a:ext cx="1502796" cy="244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45F718-BC91-4A29-A5EC-1229A3C894AE}"/>
              </a:ext>
            </a:extLst>
          </p:cNvPr>
          <p:cNvCxnSpPr>
            <a:cxnSpLocks/>
          </p:cNvCxnSpPr>
          <p:nvPr/>
        </p:nvCxnSpPr>
        <p:spPr>
          <a:xfrm>
            <a:off x="3037399" y="2809345"/>
            <a:ext cx="352508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B7AF1-74FF-4A95-BF8F-3EBFCA2C6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626" y="2328827"/>
            <a:ext cx="4406996" cy="8183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DE36C7-236B-43E4-8EF1-4F9C00A0C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626" y="3187796"/>
            <a:ext cx="3370010" cy="1689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EA5401-D8B4-48F1-A774-C0ECCE9CB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078" y="3429000"/>
            <a:ext cx="3210601" cy="7172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1531F9-B075-4DD6-B0B9-90D07BAABBA7}"/>
              </a:ext>
            </a:extLst>
          </p:cNvPr>
          <p:cNvSpPr txBox="1"/>
          <p:nvPr/>
        </p:nvSpPr>
        <p:spPr>
          <a:xfrm>
            <a:off x="4748396" y="41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Doctor Information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49D6B-4466-425D-B58A-B6C32E3E3B57}"/>
              </a:ext>
            </a:extLst>
          </p:cNvPr>
          <p:cNvCxnSpPr/>
          <p:nvPr/>
        </p:nvCxnSpPr>
        <p:spPr>
          <a:xfrm>
            <a:off x="5709920" y="233680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3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951AE-2B29-4F2F-9DB5-905F8604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6" r="22945" b="44733"/>
          <a:stretch/>
        </p:blipFill>
        <p:spPr>
          <a:xfrm>
            <a:off x="0" y="0"/>
            <a:ext cx="4740082" cy="640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FB16F-1972-4EC1-A6EB-ACEE7EE4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52" y="1170043"/>
            <a:ext cx="5344271" cy="838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28A88-F5A8-4144-BB79-5CCB5985DE2E}"/>
              </a:ext>
            </a:extLst>
          </p:cNvPr>
          <p:cNvCxnSpPr/>
          <p:nvPr/>
        </p:nvCxnSpPr>
        <p:spPr>
          <a:xfrm flipV="1">
            <a:off x="2394447" y="1408036"/>
            <a:ext cx="2345635" cy="12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B7D13AB-B7CA-4A9B-ACA1-D8778E21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52" y="2082654"/>
            <a:ext cx="2962095" cy="1598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FC6F2-4935-4A85-9090-8E621CBD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73" y="2192353"/>
            <a:ext cx="3643355" cy="68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820B09-3812-476D-AD9A-307FAF8A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52" y="0"/>
            <a:ext cx="2659005" cy="4954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89F49F-2BA6-400C-A7DD-FA478C68E6EB}"/>
              </a:ext>
            </a:extLst>
          </p:cNvPr>
          <p:cNvCxnSpPr/>
          <p:nvPr/>
        </p:nvCxnSpPr>
        <p:spPr>
          <a:xfrm flipV="1">
            <a:off x="4031311" y="381663"/>
            <a:ext cx="583641" cy="5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2A6A1D-08AA-44F9-930C-DB238C93F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935" y="5332483"/>
            <a:ext cx="3882542" cy="780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0EC48-0050-48B8-9274-B42C6C981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154" y="3901309"/>
            <a:ext cx="4037855" cy="12079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259FD-9D68-4BAB-9C80-2E7AC4947DF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79875" y="4505298"/>
            <a:ext cx="2656279" cy="10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A58E2B-292B-4B9B-AA20-9F36C3BAEC65}"/>
              </a:ext>
            </a:extLst>
          </p:cNvPr>
          <p:cNvCxnSpPr>
            <a:cxnSpLocks/>
          </p:cNvCxnSpPr>
          <p:nvPr/>
        </p:nvCxnSpPr>
        <p:spPr>
          <a:xfrm flipV="1">
            <a:off x="2910177" y="5581816"/>
            <a:ext cx="1738758" cy="1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C70914-4BA9-4975-AA36-8F2D0D0C692A}"/>
              </a:ext>
            </a:extLst>
          </p:cNvPr>
          <p:cNvSpPr txBox="1"/>
          <p:nvPr/>
        </p:nvSpPr>
        <p:spPr>
          <a:xfrm>
            <a:off x="7446728" y="859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Schedule and Manage Appointments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057BF5-5BE1-40DB-972E-E4962712AFC4}"/>
              </a:ext>
            </a:extLst>
          </p:cNvPr>
          <p:cNvCxnSpPr/>
          <p:nvPr/>
        </p:nvCxnSpPr>
        <p:spPr>
          <a:xfrm>
            <a:off x="8310880" y="254000"/>
            <a:ext cx="46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C71BA-AAB6-4511-8D38-7245AC329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9" r="23578" b="44254"/>
          <a:stretch/>
        </p:blipFill>
        <p:spPr>
          <a:xfrm>
            <a:off x="-1" y="0"/>
            <a:ext cx="470091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23024-B1EF-4335-9B8B-70C9C3A2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275021"/>
            <a:ext cx="4280830" cy="768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F281B7-78B9-4BB3-B7AB-802F40886C96}"/>
              </a:ext>
            </a:extLst>
          </p:cNvPr>
          <p:cNvCxnSpPr>
            <a:cxnSpLocks/>
          </p:cNvCxnSpPr>
          <p:nvPr/>
        </p:nvCxnSpPr>
        <p:spPr>
          <a:xfrm flipV="1">
            <a:off x="2433099" y="1725433"/>
            <a:ext cx="2393343" cy="15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CEF65D-2440-42A0-AB62-7855BE9D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18" y="2084500"/>
            <a:ext cx="3898563" cy="153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3DCAC-2BBE-4C74-AA45-939EE86C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673" y="2086854"/>
            <a:ext cx="4280830" cy="765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77E4A3-01B9-4713-9A17-D14D7F8F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27" y="295900"/>
            <a:ext cx="3972712" cy="57079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3864B-61AF-4DCC-98BA-705C0B89B97C}"/>
              </a:ext>
            </a:extLst>
          </p:cNvPr>
          <p:cNvCxnSpPr/>
          <p:nvPr/>
        </p:nvCxnSpPr>
        <p:spPr>
          <a:xfrm flipV="1">
            <a:off x="4110824" y="723569"/>
            <a:ext cx="590094" cy="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8F0826-873E-402D-BFB7-D866ED5C0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527" y="3556439"/>
            <a:ext cx="4419691" cy="8978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701D77-761D-4EB8-B646-FAD53AFB4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527" y="4545820"/>
            <a:ext cx="2711527" cy="103715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51567-0A0B-47CE-8EA1-C51043C443B0}"/>
              </a:ext>
            </a:extLst>
          </p:cNvPr>
          <p:cNvCxnSpPr/>
          <p:nvPr/>
        </p:nvCxnSpPr>
        <p:spPr>
          <a:xfrm flipV="1">
            <a:off x="2782957" y="3888188"/>
            <a:ext cx="1917961" cy="102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F12E39-51CD-4817-9A96-16456C8F580C}"/>
              </a:ext>
            </a:extLst>
          </p:cNvPr>
          <p:cNvCxnSpPr>
            <a:cxnSpLocks/>
          </p:cNvCxnSpPr>
          <p:nvPr/>
        </p:nvCxnSpPr>
        <p:spPr>
          <a:xfrm>
            <a:off x="2138901" y="5064399"/>
            <a:ext cx="2488626" cy="2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B079C9-E4FD-49AB-9A6D-8707960C7DAC}"/>
              </a:ext>
            </a:extLst>
          </p:cNvPr>
          <p:cNvSpPr txBox="1"/>
          <p:nvPr/>
        </p:nvSpPr>
        <p:spPr>
          <a:xfrm>
            <a:off x="7728598" y="972211"/>
            <a:ext cx="39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Payments/Bills</a:t>
            </a:r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6F79A-9EB7-4B18-8C66-4DCF87D5D571}"/>
              </a:ext>
            </a:extLst>
          </p:cNvPr>
          <p:cNvCxnSpPr/>
          <p:nvPr/>
        </p:nvCxnSpPr>
        <p:spPr>
          <a:xfrm>
            <a:off x="8686800" y="1158240"/>
            <a:ext cx="53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7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16F4C-17D2-458C-937B-D9F9692A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3" t="-1" r="23228" b="45282"/>
          <a:stretch/>
        </p:blipFill>
        <p:spPr>
          <a:xfrm>
            <a:off x="-1" y="-1"/>
            <a:ext cx="477568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5578D-D3E7-42F0-876C-F1E3B63E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8" y="826936"/>
            <a:ext cx="6763694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717C1-FBB5-4406-9FF2-28081A597425}"/>
              </a:ext>
            </a:extLst>
          </p:cNvPr>
          <p:cNvCxnSpPr/>
          <p:nvPr/>
        </p:nvCxnSpPr>
        <p:spPr>
          <a:xfrm flipV="1">
            <a:off x="3225184" y="1359674"/>
            <a:ext cx="155050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FAA7427-4B51-485D-9CF4-B7F61C87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97" y="1715480"/>
            <a:ext cx="3365257" cy="1954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C0652-F045-44E7-BD4F-0FE8D19A9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70" y="2211974"/>
            <a:ext cx="4527505" cy="66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CD785-D77D-417D-867F-1445E8E23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042" y="4827364"/>
            <a:ext cx="4096322" cy="138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06DAE6-96B9-44F3-B0B5-1C940BE7B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042" y="3777965"/>
            <a:ext cx="6462483" cy="1041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676F5-C928-4EF7-A4EB-317E67C2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042" y="46227"/>
            <a:ext cx="3888514" cy="6218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ACE2A-66B6-49C8-9F51-2DF29D79715D}"/>
              </a:ext>
            </a:extLst>
          </p:cNvPr>
          <p:cNvCxnSpPr>
            <a:cxnSpLocks/>
          </p:cNvCxnSpPr>
          <p:nvPr/>
        </p:nvCxnSpPr>
        <p:spPr>
          <a:xfrm>
            <a:off x="2124323" y="5123520"/>
            <a:ext cx="271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23E5AA-9682-4F39-9A59-047DCE4E7A5C}"/>
              </a:ext>
            </a:extLst>
          </p:cNvPr>
          <p:cNvCxnSpPr>
            <a:cxnSpLocks/>
          </p:cNvCxnSpPr>
          <p:nvPr/>
        </p:nvCxnSpPr>
        <p:spPr>
          <a:xfrm flipV="1">
            <a:off x="2728622" y="4305631"/>
            <a:ext cx="2113722" cy="69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C0544F-8593-4520-90A8-FC1A60E7FAC2}"/>
              </a:ext>
            </a:extLst>
          </p:cNvPr>
          <p:cNvCxnSpPr>
            <a:cxnSpLocks/>
          </p:cNvCxnSpPr>
          <p:nvPr/>
        </p:nvCxnSpPr>
        <p:spPr>
          <a:xfrm flipV="1">
            <a:off x="3845782" y="401542"/>
            <a:ext cx="1208598" cy="54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CB1024-48CF-4CD4-AE91-F5AC2B48C1A1}"/>
              </a:ext>
            </a:extLst>
          </p:cNvPr>
          <p:cNvSpPr txBox="1"/>
          <p:nvPr/>
        </p:nvSpPr>
        <p:spPr>
          <a:xfrm>
            <a:off x="8563556" y="24691"/>
            <a:ext cx="38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Medical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42D2E-0466-48E9-8EF1-F579811155E3}"/>
              </a:ext>
            </a:extLst>
          </p:cNvPr>
          <p:cNvCxnSpPr/>
          <p:nvPr/>
        </p:nvCxnSpPr>
        <p:spPr>
          <a:xfrm>
            <a:off x="9499600" y="209357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2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98CC2-D6A0-43AC-A6E3-682F3A2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9" r="23916" b="45266"/>
          <a:stretch/>
        </p:blipFill>
        <p:spPr>
          <a:xfrm>
            <a:off x="0" y="0"/>
            <a:ext cx="469317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D0E1D-E2D9-4CF3-AF78-74EDB7CF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73" y="1209283"/>
            <a:ext cx="4953691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6B617-E936-4754-A6C5-EA5C28C8BAD9}"/>
              </a:ext>
            </a:extLst>
          </p:cNvPr>
          <p:cNvCxnSpPr/>
          <p:nvPr/>
        </p:nvCxnSpPr>
        <p:spPr>
          <a:xfrm flipV="1">
            <a:off x="2940283" y="1474507"/>
            <a:ext cx="1836751" cy="11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410FCB-3A6A-4606-8D05-30419EFF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02" y="2039050"/>
            <a:ext cx="2970396" cy="1153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3D2AB-9E0B-4038-A276-12C3F29EF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802" y="3192448"/>
            <a:ext cx="5232745" cy="84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62125-3796-4BC8-9C2B-7EE3CC3CC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802" y="4979011"/>
            <a:ext cx="4148454" cy="1133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2E369-5A70-4A3C-BCFF-9FF097B10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802" y="4135954"/>
            <a:ext cx="4756095" cy="8309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AC26FC-DA3E-4CA0-A648-13514EA8D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173" y="183303"/>
            <a:ext cx="3794110" cy="45638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F42E5-2298-4762-9E98-525737D82C22}"/>
              </a:ext>
            </a:extLst>
          </p:cNvPr>
          <p:cNvCxnSpPr>
            <a:cxnSpLocks/>
          </p:cNvCxnSpPr>
          <p:nvPr/>
        </p:nvCxnSpPr>
        <p:spPr>
          <a:xfrm flipV="1">
            <a:off x="3786146" y="505543"/>
            <a:ext cx="1208598" cy="4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2BFCB-514C-45B4-9B6D-EACD03712232}"/>
              </a:ext>
            </a:extLst>
          </p:cNvPr>
          <p:cNvCxnSpPr>
            <a:cxnSpLocks/>
          </p:cNvCxnSpPr>
          <p:nvPr/>
        </p:nvCxnSpPr>
        <p:spPr>
          <a:xfrm flipV="1">
            <a:off x="2729948" y="4370999"/>
            <a:ext cx="1963225" cy="63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0558D-E517-4914-97B6-6EF2A4D5685F}"/>
              </a:ext>
            </a:extLst>
          </p:cNvPr>
          <p:cNvCxnSpPr>
            <a:cxnSpLocks/>
          </p:cNvCxnSpPr>
          <p:nvPr/>
        </p:nvCxnSpPr>
        <p:spPr>
          <a:xfrm>
            <a:off x="2125649" y="5128641"/>
            <a:ext cx="2708744" cy="4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4193A3-407D-43BE-8986-A948BD2B4B34}"/>
              </a:ext>
            </a:extLst>
          </p:cNvPr>
          <p:cNvSpPr txBox="1"/>
          <p:nvPr/>
        </p:nvSpPr>
        <p:spPr>
          <a:xfrm>
            <a:off x="6644640" y="710891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Track Medication in Each Branch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346EA-A8D0-420A-B925-723CB511637C}"/>
              </a:ext>
            </a:extLst>
          </p:cNvPr>
          <p:cNvCxnSpPr/>
          <p:nvPr/>
        </p:nvCxnSpPr>
        <p:spPr>
          <a:xfrm>
            <a:off x="7581198" y="895557"/>
            <a:ext cx="556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7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08BA4-BFEE-4284-8608-4EC2E602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22776" b="44486"/>
          <a:stretch/>
        </p:blipFill>
        <p:spPr>
          <a:xfrm>
            <a:off x="0" y="-1"/>
            <a:ext cx="4739785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4EE6A-0021-4DF7-8985-2CED26A5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1088324"/>
            <a:ext cx="5510186" cy="6662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B73155-8715-4DBA-8879-E006380AC0AE}"/>
              </a:ext>
            </a:extLst>
          </p:cNvPr>
          <p:cNvCxnSpPr>
            <a:cxnSpLocks/>
          </p:cNvCxnSpPr>
          <p:nvPr/>
        </p:nvCxnSpPr>
        <p:spPr>
          <a:xfrm flipV="1">
            <a:off x="2369892" y="1348805"/>
            <a:ext cx="2313494" cy="5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97AB51-FEDE-4491-8F0D-E1218E5E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51" y="1894701"/>
            <a:ext cx="3564324" cy="142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2B088-302C-4533-830E-3205D7414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12" y="1918728"/>
            <a:ext cx="4900083" cy="774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D2B3BF-6C86-499C-B60C-9EE7EF5ED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951" y="139843"/>
            <a:ext cx="6652987" cy="751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66091-EF12-4D23-9452-B0057DD85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950" y="3651312"/>
            <a:ext cx="5344055" cy="1136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CEAA92-0724-4406-832A-8ADA2AA36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397" y="5088854"/>
            <a:ext cx="4135541" cy="1302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EF29A4-7869-4EAA-9EEC-A0B21F57121E}"/>
              </a:ext>
            </a:extLst>
          </p:cNvPr>
          <p:cNvCxnSpPr>
            <a:cxnSpLocks/>
          </p:cNvCxnSpPr>
          <p:nvPr/>
        </p:nvCxnSpPr>
        <p:spPr>
          <a:xfrm flipV="1">
            <a:off x="3797151" y="593640"/>
            <a:ext cx="1208598" cy="4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78D1BD-26DF-4EC9-B2CA-5185187DA8EC}"/>
              </a:ext>
            </a:extLst>
          </p:cNvPr>
          <p:cNvCxnSpPr>
            <a:cxnSpLocks/>
          </p:cNvCxnSpPr>
          <p:nvPr/>
        </p:nvCxnSpPr>
        <p:spPr>
          <a:xfrm flipV="1">
            <a:off x="2572650" y="4164581"/>
            <a:ext cx="2167135" cy="7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AD0F9-E95C-4AF9-BB9D-A1F3852F4EFF}"/>
              </a:ext>
            </a:extLst>
          </p:cNvPr>
          <p:cNvCxnSpPr>
            <a:cxnSpLocks/>
          </p:cNvCxnSpPr>
          <p:nvPr/>
        </p:nvCxnSpPr>
        <p:spPr>
          <a:xfrm>
            <a:off x="2085028" y="5088853"/>
            <a:ext cx="2654757" cy="42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FE768E-1D59-4CC0-8E73-99EA29868840}"/>
              </a:ext>
            </a:extLst>
          </p:cNvPr>
          <p:cNvSpPr txBox="1"/>
          <p:nvPr/>
        </p:nvSpPr>
        <p:spPr>
          <a:xfrm>
            <a:off x="6216152" y="3248263"/>
            <a:ext cx="56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Manage prescriptions issued by doctors.</a:t>
            </a:r>
            <a:endParaRPr lang="en-US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62060-A04C-44C2-8925-C428277BE4BB}"/>
              </a:ext>
            </a:extLst>
          </p:cNvPr>
          <p:cNvCxnSpPr/>
          <p:nvPr/>
        </p:nvCxnSpPr>
        <p:spPr>
          <a:xfrm>
            <a:off x="7142480" y="342900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8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98F3F19-ADAC-47C4-8853-8EA759CB3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r="23528" b="45507"/>
          <a:stretch/>
        </p:blipFill>
        <p:spPr>
          <a:xfrm>
            <a:off x="0" y="0"/>
            <a:ext cx="4691405" cy="637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BFEDA9-BF85-4CFC-A96A-62D05B7C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84" y="647002"/>
            <a:ext cx="4315427" cy="8478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2D000-1668-48D4-B682-EF3FF9152354}"/>
              </a:ext>
            </a:extLst>
          </p:cNvPr>
          <p:cNvCxnSpPr>
            <a:cxnSpLocks/>
          </p:cNvCxnSpPr>
          <p:nvPr/>
        </p:nvCxnSpPr>
        <p:spPr>
          <a:xfrm flipV="1">
            <a:off x="2091193" y="1176794"/>
            <a:ext cx="2803691" cy="6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6742D0F-FD04-4CDF-BCDA-003C74E2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884" y="1489840"/>
            <a:ext cx="2238203" cy="9939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5E207-5D08-4F5B-8B78-88610E607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02" y="1489840"/>
            <a:ext cx="4720780" cy="11312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007C92-0291-4CA2-849D-AA2E67FE6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884" y="150565"/>
            <a:ext cx="3272875" cy="4630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C32A8D-12A4-4E59-A043-989B14A4D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884" y="3523341"/>
            <a:ext cx="4248743" cy="11431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1E9FCF9-9B5B-4E7F-9146-9CC671132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884" y="4682264"/>
            <a:ext cx="4124901" cy="137179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074DDB-69C8-4895-8B75-DF576A01FEB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57006" y="382107"/>
            <a:ext cx="767878" cy="5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027C1A-C956-452C-968E-4A31AC7AF2BB}"/>
              </a:ext>
            </a:extLst>
          </p:cNvPr>
          <p:cNvCxnSpPr>
            <a:cxnSpLocks/>
          </p:cNvCxnSpPr>
          <p:nvPr/>
        </p:nvCxnSpPr>
        <p:spPr>
          <a:xfrm flipV="1">
            <a:off x="2553694" y="3824577"/>
            <a:ext cx="2137711" cy="12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176E3-81E9-48CB-922F-34D4BD9E62E3}"/>
              </a:ext>
            </a:extLst>
          </p:cNvPr>
          <p:cNvCxnSpPr>
            <a:cxnSpLocks/>
          </p:cNvCxnSpPr>
          <p:nvPr/>
        </p:nvCxnSpPr>
        <p:spPr>
          <a:xfrm>
            <a:off x="2091193" y="5155550"/>
            <a:ext cx="2803691" cy="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E74B79-75FE-4E8E-8627-3ECD52E48F13}"/>
              </a:ext>
            </a:extLst>
          </p:cNvPr>
          <p:cNvSpPr txBox="1"/>
          <p:nvPr/>
        </p:nvSpPr>
        <p:spPr>
          <a:xfrm>
            <a:off x="4691405" y="2772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Manage clinic branches</a:t>
            </a:r>
            <a:endParaRPr lang="en-US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9391CA-4A1F-454B-ADA7-B9833A7DA1AD}"/>
              </a:ext>
            </a:extLst>
          </p:cNvPr>
          <p:cNvCxnSpPr>
            <a:cxnSpLocks/>
          </p:cNvCxnSpPr>
          <p:nvPr/>
        </p:nvCxnSpPr>
        <p:spPr>
          <a:xfrm>
            <a:off x="5638800" y="29570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5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Improvements: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More Features(e.g.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Searching Tools (e.g. Filtering)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Coordinates/Map for Each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Privacy for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Photos and Videos for Medical Test</a:t>
            </a:r>
          </a:p>
        </p:txBody>
      </p:sp>
    </p:spTree>
    <p:extLst>
      <p:ext uri="{BB962C8B-B14F-4D97-AF65-F5344CB8AC3E}">
        <p14:creationId xmlns:p14="http://schemas.microsoft.com/office/powerpoint/2010/main" val="43357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6C0-0A6C-4340-81BC-28993D2F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6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Appointment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Management for Doctor, Staff, and/or 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Billing and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Medication Inventory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Site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ADE6-25BE-46FB-AF24-3A905039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377" y="2044590"/>
            <a:ext cx="8417246" cy="4108637"/>
          </a:xfrm>
        </p:spPr>
      </p:pic>
    </p:spTree>
    <p:extLst>
      <p:ext uri="{BB962C8B-B14F-4D97-AF65-F5344CB8AC3E}">
        <p14:creationId xmlns:p14="http://schemas.microsoft.com/office/powerpoint/2010/main" val="121426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ED7-46D3-2625-3BD5-8AC99AE8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CADB1-94D0-EE11-F1A8-8DAC5D7F1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-14438"/>
            <a:ext cx="10178727" cy="6485117"/>
          </a:xfrm>
        </p:spPr>
      </p:pic>
    </p:spTree>
    <p:extLst>
      <p:ext uri="{BB962C8B-B14F-4D97-AF65-F5344CB8AC3E}">
        <p14:creationId xmlns:p14="http://schemas.microsoft.com/office/powerpoint/2010/main" val="36326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07CC5-72FC-4ED2-8763-F1A1688C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2" r="23220" b="44713"/>
          <a:stretch/>
        </p:blipFill>
        <p:spPr>
          <a:xfrm>
            <a:off x="0" y="55660"/>
            <a:ext cx="4697130" cy="634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71C2C-78FD-43FF-9C7D-4257ECBA019E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16926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71346-FC70-4FFA-BE4A-8F3BD253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2267" b="44867"/>
          <a:stretch/>
        </p:blipFill>
        <p:spPr>
          <a:xfrm>
            <a:off x="0" y="0"/>
            <a:ext cx="4826330" cy="6392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3DB9B-F11E-42C6-8060-19959B9716C5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42518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20166F-164D-435D-9A26-F88E7C9F03E9}"/>
              </a:ext>
            </a:extLst>
          </p:cNvPr>
          <p:cNvSpPr txBox="1"/>
          <p:nvPr/>
        </p:nvSpPr>
        <p:spPr>
          <a:xfrm>
            <a:off x="4978400" y="375920"/>
            <a:ext cx="434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          Manage Patient Records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332BB-DFFC-4B98-A1F5-1BF2E2777769}"/>
              </a:ext>
            </a:extLst>
          </p:cNvPr>
          <p:cNvCxnSpPr/>
          <p:nvPr/>
        </p:nvCxnSpPr>
        <p:spPr>
          <a:xfrm>
            <a:off x="5943600" y="558800"/>
            <a:ext cx="47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5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3A48E-BE87-4BCD-A88A-E8D433AF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17" y="3375581"/>
            <a:ext cx="6482692" cy="9690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460D7-CC65-4C4B-857B-A5C9C803BE3C}"/>
              </a:ext>
            </a:extLst>
          </p:cNvPr>
          <p:cNvCxnSpPr>
            <a:cxnSpLocks/>
          </p:cNvCxnSpPr>
          <p:nvPr/>
        </p:nvCxnSpPr>
        <p:spPr>
          <a:xfrm flipV="1">
            <a:off x="1065475" y="3665551"/>
            <a:ext cx="3744968" cy="133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234769-99B5-4126-99D4-A9C2196C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62" y="81011"/>
            <a:ext cx="2362529" cy="173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F0C47-65AD-4669-824B-19EDB085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62" y="4873380"/>
            <a:ext cx="5557820" cy="11540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F8EF5D-9631-47C1-8578-17557EB71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021" y="83219"/>
            <a:ext cx="3104766" cy="10876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125BD-544F-48AE-A039-E62F104314D8}"/>
              </a:ext>
            </a:extLst>
          </p:cNvPr>
          <p:cNvCxnSpPr>
            <a:cxnSpLocks/>
          </p:cNvCxnSpPr>
          <p:nvPr/>
        </p:nvCxnSpPr>
        <p:spPr>
          <a:xfrm flipV="1">
            <a:off x="2202511" y="1252509"/>
            <a:ext cx="2626606" cy="149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075644-A6DD-4790-9965-93CF39ED55FF}"/>
              </a:ext>
            </a:extLst>
          </p:cNvPr>
          <p:cNvSpPr txBox="1"/>
          <p:nvPr/>
        </p:nvSpPr>
        <p:spPr>
          <a:xfrm>
            <a:off x="4613799" y="1753210"/>
            <a:ext cx="5850117" cy="45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PatientID FirstName LastName DateOfBirth Gender ContactInfo        Address MedicalHistory </a:t>
            </a:r>
          </a:p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          1      John      Doe  1980-05-15   Male 555-999-888 Wolf Street 29       Diabetes</a:t>
            </a:r>
            <a:endParaRPr lang="en-US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212F13-DF2D-4CD5-9B90-EE34E8FDC921}"/>
              </a:ext>
            </a:extLst>
          </p:cNvPr>
          <p:cNvCxnSpPr>
            <a:stCxn id="21" idx="2"/>
          </p:cNvCxnSpPr>
          <p:nvPr/>
        </p:nvCxnSpPr>
        <p:spPr>
          <a:xfrm>
            <a:off x="6306404" y="1170836"/>
            <a:ext cx="420399" cy="4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1D159-A819-4185-8D67-2EA8FEBAC076}"/>
              </a:ext>
            </a:extLst>
          </p:cNvPr>
          <p:cNvCxnSpPr/>
          <p:nvPr/>
        </p:nvCxnSpPr>
        <p:spPr>
          <a:xfrm flipH="1" flipV="1">
            <a:off x="8269357" y="4253948"/>
            <a:ext cx="166977" cy="4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5EAF6DC-C1E2-4A5C-9460-46C045D1B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78" y="2574396"/>
            <a:ext cx="4915586" cy="36200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D734AE-32A4-47F7-94B7-87A0A6A5A6FD}"/>
              </a:ext>
            </a:extLst>
          </p:cNvPr>
          <p:cNvCxnSpPr>
            <a:endCxn id="36" idx="1"/>
          </p:cNvCxnSpPr>
          <p:nvPr/>
        </p:nvCxnSpPr>
        <p:spPr>
          <a:xfrm flipV="1">
            <a:off x="4142630" y="2755397"/>
            <a:ext cx="1149448" cy="159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900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{E0B7A132-B400-4682-8482-70A3414A0B34}tf33845126_win32</Template>
  <TotalTime>926</TotalTime>
  <Words>185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Database for Clinic Management </vt:lpstr>
      <vt:lpstr>Purpose:</vt:lpstr>
      <vt:lpstr>Reminder:</vt:lpstr>
      <vt:lpstr>Site 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Clinic Management</dc:title>
  <dc:creator>Teeratass Peyasantiwong</dc:creator>
  <cp:lastModifiedBy>Para S</cp:lastModifiedBy>
  <cp:revision>27</cp:revision>
  <dcterms:created xsi:type="dcterms:W3CDTF">2024-12-05T11:10:54Z</dcterms:created>
  <dcterms:modified xsi:type="dcterms:W3CDTF">2024-12-06T05:37:01Z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