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160EBF-5FBC-49CD-978F-14080F1EEBD9}" v="48" dt="2024-04-24T23:12:12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53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jeff5195@gmail.com" userId="6b178217b87f07a5" providerId="LiveId" clId="{E2160EBF-5FBC-49CD-978F-14080F1EEBD9}"/>
    <pc:docChg chg="undo redo custSel addSld delSld modSld">
      <pc:chgData name="tjeff5195@gmail.com" userId="6b178217b87f07a5" providerId="LiveId" clId="{E2160EBF-5FBC-49CD-978F-14080F1EEBD9}" dt="2024-04-24T23:18:46.715" v="1799" actId="20577"/>
      <pc:docMkLst>
        <pc:docMk/>
      </pc:docMkLst>
      <pc:sldChg chg="addSp modSp mod setBg">
        <pc:chgData name="tjeff5195@gmail.com" userId="6b178217b87f07a5" providerId="LiveId" clId="{E2160EBF-5FBC-49CD-978F-14080F1EEBD9}" dt="2024-04-24T23:03:51.153" v="1524" actId="26606"/>
        <pc:sldMkLst>
          <pc:docMk/>
          <pc:sldMk cId="244441875" sldId="256"/>
        </pc:sldMkLst>
        <pc:spChg chg="mod">
          <ac:chgData name="tjeff5195@gmail.com" userId="6b178217b87f07a5" providerId="LiveId" clId="{E2160EBF-5FBC-49CD-978F-14080F1EEBD9}" dt="2024-04-24T23:03:51.153" v="1524" actId="26606"/>
          <ac:spMkLst>
            <pc:docMk/>
            <pc:sldMk cId="244441875" sldId="256"/>
            <ac:spMk id="2" creationId="{0C008B37-9CC1-61C2-8BB7-1665600B2645}"/>
          </ac:spMkLst>
        </pc:spChg>
        <pc:spChg chg="mod">
          <ac:chgData name="tjeff5195@gmail.com" userId="6b178217b87f07a5" providerId="LiveId" clId="{E2160EBF-5FBC-49CD-978F-14080F1EEBD9}" dt="2024-04-24T23:03:51.153" v="1524" actId="26606"/>
          <ac:spMkLst>
            <pc:docMk/>
            <pc:sldMk cId="244441875" sldId="256"/>
            <ac:spMk id="3" creationId="{BB1E3D35-5062-06FE-C939-4047B4B5AA32}"/>
          </ac:spMkLst>
        </pc:spChg>
        <pc:spChg chg="add">
          <ac:chgData name="tjeff5195@gmail.com" userId="6b178217b87f07a5" providerId="LiveId" clId="{E2160EBF-5FBC-49CD-978F-14080F1EEBD9}" dt="2024-04-24T23:03:51.153" v="1524" actId="26606"/>
          <ac:spMkLst>
            <pc:docMk/>
            <pc:sldMk cId="244441875" sldId="256"/>
            <ac:spMk id="8" creationId="{FB5B0058-AF13-4859-B429-4EDDE2A26F7F}"/>
          </ac:spMkLst>
        </pc:spChg>
        <pc:cxnChg chg="add">
          <ac:chgData name="tjeff5195@gmail.com" userId="6b178217b87f07a5" providerId="LiveId" clId="{E2160EBF-5FBC-49CD-978F-14080F1EEBD9}" dt="2024-04-24T23:03:51.153" v="1524" actId="26606"/>
          <ac:cxnSpMkLst>
            <pc:docMk/>
            <pc:sldMk cId="244441875" sldId="256"/>
            <ac:cxnSpMk id="10" creationId="{EC4521DE-248E-440D-AAD6-FD9E7D34B3BF}"/>
          </ac:cxnSpMkLst>
        </pc:cxnChg>
        <pc:cxnChg chg="add">
          <ac:chgData name="tjeff5195@gmail.com" userId="6b178217b87f07a5" providerId="LiveId" clId="{E2160EBF-5FBC-49CD-978F-14080F1EEBD9}" dt="2024-04-24T23:03:51.153" v="1524" actId="26606"/>
          <ac:cxnSpMkLst>
            <pc:docMk/>
            <pc:sldMk cId="244441875" sldId="256"/>
            <ac:cxnSpMk id="12" creationId="{442C13FA-4C0F-42D0-9626-5BA6040D8C31}"/>
          </ac:cxnSpMkLst>
        </pc:cxnChg>
      </pc:sldChg>
      <pc:sldChg chg="addSp modSp new mod setBg addAnim modAnim">
        <pc:chgData name="tjeff5195@gmail.com" userId="6b178217b87f07a5" providerId="LiveId" clId="{E2160EBF-5FBC-49CD-978F-14080F1EEBD9}" dt="2024-04-24T23:12:12.135" v="1570" actId="20577"/>
        <pc:sldMkLst>
          <pc:docMk/>
          <pc:sldMk cId="4131710107" sldId="257"/>
        </pc:sldMkLst>
        <pc:spChg chg="mod">
          <ac:chgData name="tjeff5195@gmail.com" userId="6b178217b87f07a5" providerId="LiveId" clId="{E2160EBF-5FBC-49CD-978F-14080F1EEBD9}" dt="2024-04-24T23:03:56.573" v="1525" actId="26606"/>
          <ac:spMkLst>
            <pc:docMk/>
            <pc:sldMk cId="4131710107" sldId="257"/>
            <ac:spMk id="2" creationId="{B2F4CCAC-5407-A7DE-2F59-0C045C206BD5}"/>
          </ac:spMkLst>
        </pc:spChg>
        <pc:spChg chg="mod">
          <ac:chgData name="tjeff5195@gmail.com" userId="6b178217b87f07a5" providerId="LiveId" clId="{E2160EBF-5FBC-49CD-978F-14080F1EEBD9}" dt="2024-04-24T23:12:12.135" v="1570" actId="20577"/>
          <ac:spMkLst>
            <pc:docMk/>
            <pc:sldMk cId="4131710107" sldId="257"/>
            <ac:spMk id="3" creationId="{C0B21178-B645-921A-2558-71A81F60CCAF}"/>
          </ac:spMkLst>
        </pc:spChg>
        <pc:spChg chg="add">
          <ac:chgData name="tjeff5195@gmail.com" userId="6b178217b87f07a5" providerId="LiveId" clId="{E2160EBF-5FBC-49CD-978F-14080F1EEBD9}" dt="2024-04-24T23:03:56.573" v="1525" actId="26606"/>
          <ac:spMkLst>
            <pc:docMk/>
            <pc:sldMk cId="4131710107" sldId="257"/>
            <ac:spMk id="8" creationId="{FB5B0058-AF13-4859-B429-4EDDE2A26F7F}"/>
          </ac:spMkLst>
        </pc:spChg>
        <pc:cxnChg chg="add">
          <ac:chgData name="tjeff5195@gmail.com" userId="6b178217b87f07a5" providerId="LiveId" clId="{E2160EBF-5FBC-49CD-978F-14080F1EEBD9}" dt="2024-04-24T23:03:56.573" v="1525" actId="26606"/>
          <ac:cxnSpMkLst>
            <pc:docMk/>
            <pc:sldMk cId="4131710107" sldId="257"/>
            <ac:cxnSpMk id="10" creationId="{EC4521DE-248E-440D-AAD6-FD9E7D34B3BF}"/>
          </ac:cxnSpMkLst>
        </pc:cxnChg>
        <pc:cxnChg chg="add">
          <ac:chgData name="tjeff5195@gmail.com" userId="6b178217b87f07a5" providerId="LiveId" clId="{E2160EBF-5FBC-49CD-978F-14080F1EEBD9}" dt="2024-04-24T23:03:56.573" v="1525" actId="26606"/>
          <ac:cxnSpMkLst>
            <pc:docMk/>
            <pc:sldMk cId="4131710107" sldId="257"/>
            <ac:cxnSpMk id="12" creationId="{442C13FA-4C0F-42D0-9626-5BA6040D8C31}"/>
          </ac:cxnSpMkLst>
        </pc:cxnChg>
      </pc:sldChg>
      <pc:sldChg chg="addSp modSp new mod setBg">
        <pc:chgData name="tjeff5195@gmail.com" userId="6b178217b87f07a5" providerId="LiveId" clId="{E2160EBF-5FBC-49CD-978F-14080F1EEBD9}" dt="2024-04-24T23:18:46.715" v="1799" actId="20577"/>
        <pc:sldMkLst>
          <pc:docMk/>
          <pc:sldMk cId="4139764195" sldId="258"/>
        </pc:sldMkLst>
        <pc:spChg chg="mod">
          <ac:chgData name="tjeff5195@gmail.com" userId="6b178217b87f07a5" providerId="LiveId" clId="{E2160EBF-5FBC-49CD-978F-14080F1EEBD9}" dt="2024-04-24T22:59:21.851" v="1180" actId="26606"/>
          <ac:spMkLst>
            <pc:docMk/>
            <pc:sldMk cId="4139764195" sldId="258"/>
            <ac:spMk id="2" creationId="{CF583094-AF4D-7CB3-6B22-491BF890E107}"/>
          </ac:spMkLst>
        </pc:spChg>
        <pc:spChg chg="mod">
          <ac:chgData name="tjeff5195@gmail.com" userId="6b178217b87f07a5" providerId="LiveId" clId="{E2160EBF-5FBC-49CD-978F-14080F1EEBD9}" dt="2024-04-24T23:18:46.715" v="1799" actId="20577"/>
          <ac:spMkLst>
            <pc:docMk/>
            <pc:sldMk cId="4139764195" sldId="258"/>
            <ac:spMk id="3" creationId="{CC4DE53A-A506-7553-1B71-0128740E00F6}"/>
          </ac:spMkLst>
        </pc:spChg>
        <pc:spChg chg="add">
          <ac:chgData name="tjeff5195@gmail.com" userId="6b178217b87f07a5" providerId="LiveId" clId="{E2160EBF-5FBC-49CD-978F-14080F1EEBD9}" dt="2024-04-24T22:59:21.851" v="1180" actId="26606"/>
          <ac:spMkLst>
            <pc:docMk/>
            <pc:sldMk cId="4139764195" sldId="258"/>
            <ac:spMk id="10" creationId="{6EA86598-DA2C-41D5-BC0C-E877F8818EEB}"/>
          </ac:spMkLst>
        </pc:spChg>
        <pc:spChg chg="add">
          <ac:chgData name="tjeff5195@gmail.com" userId="6b178217b87f07a5" providerId="LiveId" clId="{E2160EBF-5FBC-49CD-978F-14080F1EEBD9}" dt="2024-04-24T22:59:21.851" v="1180" actId="26606"/>
          <ac:spMkLst>
            <pc:docMk/>
            <pc:sldMk cId="4139764195" sldId="258"/>
            <ac:spMk id="12" creationId="{450D3AD2-FA80-415F-A9CE-54D884561CD7}"/>
          </ac:spMkLst>
        </pc:spChg>
        <pc:spChg chg="add">
          <ac:chgData name="tjeff5195@gmail.com" userId="6b178217b87f07a5" providerId="LiveId" clId="{E2160EBF-5FBC-49CD-978F-14080F1EEBD9}" dt="2024-04-24T22:59:21.851" v="1180" actId="26606"/>
          <ac:spMkLst>
            <pc:docMk/>
            <pc:sldMk cId="4139764195" sldId="258"/>
            <ac:spMk id="14" creationId="{87F16C5A-0D41-47A9-B0A2-9C2AD7A8CF32}"/>
          </ac:spMkLst>
        </pc:spChg>
        <pc:picChg chg="add mod">
          <ac:chgData name="tjeff5195@gmail.com" userId="6b178217b87f07a5" providerId="LiveId" clId="{E2160EBF-5FBC-49CD-978F-14080F1EEBD9}" dt="2024-04-24T23:00:04.235" v="1185" actId="1076"/>
          <ac:picMkLst>
            <pc:docMk/>
            <pc:sldMk cId="4139764195" sldId="258"/>
            <ac:picMk id="5" creationId="{B477311A-38CB-A744-4219-583E5F84F0C2}"/>
          </ac:picMkLst>
        </pc:picChg>
      </pc:sldChg>
      <pc:sldChg chg="new del">
        <pc:chgData name="tjeff5195@gmail.com" userId="6b178217b87f07a5" providerId="LiveId" clId="{E2160EBF-5FBC-49CD-978F-14080F1EEBD9}" dt="2024-04-24T22:18:42.897" v="346" actId="2696"/>
        <pc:sldMkLst>
          <pc:docMk/>
          <pc:sldMk cId="1356412126" sldId="259"/>
        </pc:sldMkLst>
      </pc:sldChg>
      <pc:sldChg chg="addSp modSp new mod setBg">
        <pc:chgData name="tjeff5195@gmail.com" userId="6b178217b87f07a5" providerId="LiveId" clId="{E2160EBF-5FBC-49CD-978F-14080F1EEBD9}" dt="2024-04-24T23:04:01.202" v="1527" actId="26606"/>
        <pc:sldMkLst>
          <pc:docMk/>
          <pc:sldMk cId="3410572238" sldId="259"/>
        </pc:sldMkLst>
        <pc:spChg chg="mod">
          <ac:chgData name="tjeff5195@gmail.com" userId="6b178217b87f07a5" providerId="LiveId" clId="{E2160EBF-5FBC-49CD-978F-14080F1EEBD9}" dt="2024-04-24T23:04:01.202" v="1527" actId="26606"/>
          <ac:spMkLst>
            <pc:docMk/>
            <pc:sldMk cId="3410572238" sldId="259"/>
            <ac:spMk id="2" creationId="{08072758-DB7D-1510-4F76-FF127EA98D7C}"/>
          </ac:spMkLst>
        </pc:spChg>
        <pc:spChg chg="mod">
          <ac:chgData name="tjeff5195@gmail.com" userId="6b178217b87f07a5" providerId="LiveId" clId="{E2160EBF-5FBC-49CD-978F-14080F1EEBD9}" dt="2024-04-24T23:04:01.202" v="1527" actId="26606"/>
          <ac:spMkLst>
            <pc:docMk/>
            <pc:sldMk cId="3410572238" sldId="259"/>
            <ac:spMk id="3" creationId="{16F46D5E-05B2-ED66-7475-D8244FCC1FE6}"/>
          </ac:spMkLst>
        </pc:spChg>
        <pc:spChg chg="add">
          <ac:chgData name="tjeff5195@gmail.com" userId="6b178217b87f07a5" providerId="LiveId" clId="{E2160EBF-5FBC-49CD-978F-14080F1EEBD9}" dt="2024-04-24T23:04:01.202" v="1527" actId="26606"/>
          <ac:spMkLst>
            <pc:docMk/>
            <pc:sldMk cId="3410572238" sldId="259"/>
            <ac:spMk id="9" creationId="{E8A8EAB8-D2FF-444D-B34B-7D32F106AD0E}"/>
          </ac:spMkLst>
        </pc:spChg>
        <pc:picChg chg="add">
          <ac:chgData name="tjeff5195@gmail.com" userId="6b178217b87f07a5" providerId="LiveId" clId="{E2160EBF-5FBC-49CD-978F-14080F1EEBD9}" dt="2024-04-24T23:04:01.202" v="1527" actId="26606"/>
          <ac:picMkLst>
            <pc:docMk/>
            <pc:sldMk cId="3410572238" sldId="259"/>
            <ac:picMk id="5" creationId="{193A7236-ABAC-894B-A1D9-DE7B752D7BA8}"/>
          </ac:picMkLst>
        </pc:picChg>
        <pc:cxnChg chg="add">
          <ac:chgData name="tjeff5195@gmail.com" userId="6b178217b87f07a5" providerId="LiveId" clId="{E2160EBF-5FBC-49CD-978F-14080F1EEBD9}" dt="2024-04-24T23:04:01.202" v="1527" actId="26606"/>
          <ac:cxnSpMkLst>
            <pc:docMk/>
            <pc:sldMk cId="3410572238" sldId="259"/>
            <ac:cxnSpMk id="11" creationId="{EEA38897-7BA3-4408-8083-3235339C4A60}"/>
          </ac:cxnSpMkLst>
        </pc:cxnChg>
        <pc:cxnChg chg="add">
          <ac:chgData name="tjeff5195@gmail.com" userId="6b178217b87f07a5" providerId="LiveId" clId="{E2160EBF-5FBC-49CD-978F-14080F1EEBD9}" dt="2024-04-24T23:04:01.202" v="1527" actId="26606"/>
          <ac:cxnSpMkLst>
            <pc:docMk/>
            <pc:sldMk cId="3410572238" sldId="259"/>
            <ac:cxnSpMk id="13" creationId="{F11AD06B-AB20-4097-8606-5DA00DBACE88}"/>
          </ac:cxnSpMkLst>
        </pc:cxnChg>
      </pc:sldChg>
      <pc:sldChg chg="addSp modSp new mod setBg">
        <pc:chgData name="tjeff5195@gmail.com" userId="6b178217b87f07a5" providerId="LiveId" clId="{E2160EBF-5FBC-49CD-978F-14080F1EEBD9}" dt="2024-04-24T23:04:24.001" v="1528" actId="26606"/>
        <pc:sldMkLst>
          <pc:docMk/>
          <pc:sldMk cId="3611846694" sldId="260"/>
        </pc:sldMkLst>
        <pc:spChg chg="mod">
          <ac:chgData name="tjeff5195@gmail.com" userId="6b178217b87f07a5" providerId="LiveId" clId="{E2160EBF-5FBC-49CD-978F-14080F1EEBD9}" dt="2024-04-24T23:04:24.001" v="1528" actId="26606"/>
          <ac:spMkLst>
            <pc:docMk/>
            <pc:sldMk cId="3611846694" sldId="260"/>
            <ac:spMk id="2" creationId="{74B07A19-79C7-0E91-8242-C3FDA8CB7636}"/>
          </ac:spMkLst>
        </pc:spChg>
        <pc:spChg chg="mod">
          <ac:chgData name="tjeff5195@gmail.com" userId="6b178217b87f07a5" providerId="LiveId" clId="{E2160EBF-5FBC-49CD-978F-14080F1EEBD9}" dt="2024-04-24T23:04:24.001" v="1528" actId="26606"/>
          <ac:spMkLst>
            <pc:docMk/>
            <pc:sldMk cId="3611846694" sldId="260"/>
            <ac:spMk id="3" creationId="{C6845385-5FA6-167E-6D3F-4A212F26D0A4}"/>
          </ac:spMkLst>
        </pc:spChg>
        <pc:spChg chg="add">
          <ac:chgData name="tjeff5195@gmail.com" userId="6b178217b87f07a5" providerId="LiveId" clId="{E2160EBF-5FBC-49CD-978F-14080F1EEBD9}" dt="2024-04-24T23:04:24.001" v="1528" actId="26606"/>
          <ac:spMkLst>
            <pc:docMk/>
            <pc:sldMk cId="3611846694" sldId="260"/>
            <ac:spMk id="8" creationId="{E8A8EAB8-D2FF-444D-B34B-7D32F106AD0E}"/>
          </ac:spMkLst>
        </pc:spChg>
        <pc:cxnChg chg="add">
          <ac:chgData name="tjeff5195@gmail.com" userId="6b178217b87f07a5" providerId="LiveId" clId="{E2160EBF-5FBC-49CD-978F-14080F1EEBD9}" dt="2024-04-24T23:04:24.001" v="1528" actId="26606"/>
          <ac:cxnSpMkLst>
            <pc:docMk/>
            <pc:sldMk cId="3611846694" sldId="260"/>
            <ac:cxnSpMk id="10" creationId="{067633D1-6EE6-4118-B9F0-B363477BEE7A}"/>
          </ac:cxnSpMkLst>
        </pc:cxnChg>
        <pc:cxnChg chg="add">
          <ac:chgData name="tjeff5195@gmail.com" userId="6b178217b87f07a5" providerId="LiveId" clId="{E2160EBF-5FBC-49CD-978F-14080F1EEBD9}" dt="2024-04-24T23:04:24.001" v="1528" actId="26606"/>
          <ac:cxnSpMkLst>
            <pc:docMk/>
            <pc:sldMk cId="3611846694" sldId="260"/>
            <ac:cxnSpMk id="12" creationId="{4AD7FFC6-42A9-49CB-B5E9-B3F6B038331B}"/>
          </ac:cxnSpMkLst>
        </pc:cxnChg>
      </pc:sldChg>
      <pc:sldChg chg="addSp modSp new mod setBg">
        <pc:chgData name="tjeff5195@gmail.com" userId="6b178217b87f07a5" providerId="LiveId" clId="{E2160EBF-5FBC-49CD-978F-14080F1EEBD9}" dt="2024-04-24T23:00:47.999" v="1200" actId="27636"/>
        <pc:sldMkLst>
          <pc:docMk/>
          <pc:sldMk cId="3731393172" sldId="261"/>
        </pc:sldMkLst>
        <pc:spChg chg="mod">
          <ac:chgData name="tjeff5195@gmail.com" userId="6b178217b87f07a5" providerId="LiveId" clId="{E2160EBF-5FBC-49CD-978F-14080F1EEBD9}" dt="2024-04-24T22:56:24.094" v="950" actId="26606"/>
          <ac:spMkLst>
            <pc:docMk/>
            <pc:sldMk cId="3731393172" sldId="261"/>
            <ac:spMk id="2" creationId="{CA7B4F64-F59C-9C70-38BC-005BE0E2AF90}"/>
          </ac:spMkLst>
        </pc:spChg>
        <pc:spChg chg="mod ord">
          <ac:chgData name="tjeff5195@gmail.com" userId="6b178217b87f07a5" providerId="LiveId" clId="{E2160EBF-5FBC-49CD-978F-14080F1EEBD9}" dt="2024-04-24T23:00:47.999" v="1200" actId="27636"/>
          <ac:spMkLst>
            <pc:docMk/>
            <pc:sldMk cId="3731393172" sldId="261"/>
            <ac:spMk id="3" creationId="{A1454753-D550-292D-A39D-A5D5846F2198}"/>
          </ac:spMkLst>
        </pc:spChg>
        <pc:spChg chg="add">
          <ac:chgData name="tjeff5195@gmail.com" userId="6b178217b87f07a5" providerId="LiveId" clId="{E2160EBF-5FBC-49CD-978F-14080F1EEBD9}" dt="2024-04-24T22:56:24.094" v="950" actId="26606"/>
          <ac:spMkLst>
            <pc:docMk/>
            <pc:sldMk cId="3731393172" sldId="261"/>
            <ac:spMk id="10" creationId="{D7A453D2-15D8-4403-815F-291FA16340D9}"/>
          </ac:spMkLst>
        </pc:spChg>
        <pc:spChg chg="add">
          <ac:chgData name="tjeff5195@gmail.com" userId="6b178217b87f07a5" providerId="LiveId" clId="{E2160EBF-5FBC-49CD-978F-14080F1EEBD9}" dt="2024-04-24T22:56:24.094" v="950" actId="26606"/>
          <ac:spMkLst>
            <pc:docMk/>
            <pc:sldMk cId="3731393172" sldId="261"/>
            <ac:spMk id="12" creationId="{8161EA6B-09CA-445B-AB0D-8DF76FA92DEF}"/>
          </ac:spMkLst>
        </pc:spChg>
        <pc:spChg chg="add">
          <ac:chgData name="tjeff5195@gmail.com" userId="6b178217b87f07a5" providerId="LiveId" clId="{E2160EBF-5FBC-49CD-978F-14080F1EEBD9}" dt="2024-04-24T22:56:24.094" v="950" actId="26606"/>
          <ac:spMkLst>
            <pc:docMk/>
            <pc:sldMk cId="3731393172" sldId="261"/>
            <ac:spMk id="22" creationId="{B8114C98-A349-4111-A123-E8EAB86ABE30}"/>
          </ac:spMkLst>
        </pc:spChg>
        <pc:spChg chg="add">
          <ac:chgData name="tjeff5195@gmail.com" userId="6b178217b87f07a5" providerId="LiveId" clId="{E2160EBF-5FBC-49CD-978F-14080F1EEBD9}" dt="2024-04-24T22:56:24.094" v="950" actId="26606"/>
          <ac:spMkLst>
            <pc:docMk/>
            <pc:sldMk cId="3731393172" sldId="261"/>
            <ac:spMk id="30" creationId="{E2D3D3F2-ABBB-4453-B1C5-1BEBF7E4DD56}"/>
          </ac:spMkLst>
        </pc:spChg>
        <pc:spChg chg="add">
          <ac:chgData name="tjeff5195@gmail.com" userId="6b178217b87f07a5" providerId="LiveId" clId="{E2160EBF-5FBC-49CD-978F-14080F1EEBD9}" dt="2024-04-24T22:56:24.094" v="950" actId="26606"/>
          <ac:spMkLst>
            <pc:docMk/>
            <pc:sldMk cId="3731393172" sldId="261"/>
            <ac:spMk id="44" creationId="{773AEA78-C03B-40B7-9D11-DC022119D577}"/>
          </ac:spMkLst>
        </pc:spChg>
        <pc:grpChg chg="add">
          <ac:chgData name="tjeff5195@gmail.com" userId="6b178217b87f07a5" providerId="LiveId" clId="{E2160EBF-5FBC-49CD-978F-14080F1EEBD9}" dt="2024-04-24T22:56:24.094" v="950" actId="26606"/>
          <ac:grpSpMkLst>
            <pc:docMk/>
            <pc:sldMk cId="3731393172" sldId="261"/>
            <ac:grpSpMk id="14" creationId="{913B067F-3154-4968-A886-DF93A787EC44}"/>
          </ac:grpSpMkLst>
        </pc:grpChg>
        <pc:grpChg chg="add">
          <ac:chgData name="tjeff5195@gmail.com" userId="6b178217b87f07a5" providerId="LiveId" clId="{E2160EBF-5FBC-49CD-978F-14080F1EEBD9}" dt="2024-04-24T22:56:24.094" v="950" actId="26606"/>
          <ac:grpSpMkLst>
            <pc:docMk/>
            <pc:sldMk cId="3731393172" sldId="261"/>
            <ac:grpSpMk id="24" creationId="{670FB431-AE18-414D-92F4-1D12D1991152}"/>
          </ac:grpSpMkLst>
        </pc:grpChg>
        <pc:grpChg chg="add">
          <ac:chgData name="tjeff5195@gmail.com" userId="6b178217b87f07a5" providerId="LiveId" clId="{E2160EBF-5FBC-49CD-978F-14080F1EEBD9}" dt="2024-04-24T22:56:24.094" v="950" actId="26606"/>
          <ac:grpSpMkLst>
            <pc:docMk/>
            <pc:sldMk cId="3731393172" sldId="261"/>
            <ac:grpSpMk id="32" creationId="{8214E4A5-A0D2-42C4-8D14-D2A7E495F041}"/>
          </ac:grpSpMkLst>
        </pc:grpChg>
        <pc:grpChg chg="add">
          <ac:chgData name="tjeff5195@gmail.com" userId="6b178217b87f07a5" providerId="LiveId" clId="{E2160EBF-5FBC-49CD-978F-14080F1EEBD9}" dt="2024-04-24T22:56:24.094" v="950" actId="26606"/>
          <ac:grpSpMkLst>
            <pc:docMk/>
            <pc:sldMk cId="3731393172" sldId="261"/>
            <ac:grpSpMk id="38" creationId="{1F4E1649-4D1F-4A91-AF97-A254BFDD524D}"/>
          </ac:grpSpMkLst>
        </pc:grpChg>
        <pc:picChg chg="add mod">
          <ac:chgData name="tjeff5195@gmail.com" userId="6b178217b87f07a5" providerId="LiveId" clId="{E2160EBF-5FBC-49CD-978F-14080F1EEBD9}" dt="2024-04-24T22:56:24.094" v="950" actId="26606"/>
          <ac:picMkLst>
            <pc:docMk/>
            <pc:sldMk cId="3731393172" sldId="261"/>
            <ac:picMk id="5" creationId="{0F9D8D11-70A9-8027-37ED-1909F5DEC6FC}"/>
          </ac:picMkLst>
        </pc:picChg>
      </pc:sldChg>
      <pc:sldChg chg="addSp modSp new mod setBg">
        <pc:chgData name="tjeff5195@gmail.com" userId="6b178217b87f07a5" providerId="LiveId" clId="{E2160EBF-5FBC-49CD-978F-14080F1EEBD9}" dt="2024-04-24T23:03:42.310" v="1523" actId="26606"/>
        <pc:sldMkLst>
          <pc:docMk/>
          <pc:sldMk cId="1689620472" sldId="262"/>
        </pc:sldMkLst>
        <pc:spChg chg="mod">
          <ac:chgData name="tjeff5195@gmail.com" userId="6b178217b87f07a5" providerId="LiveId" clId="{E2160EBF-5FBC-49CD-978F-14080F1EEBD9}" dt="2024-04-24T23:03:42.310" v="1523" actId="26606"/>
          <ac:spMkLst>
            <pc:docMk/>
            <pc:sldMk cId="1689620472" sldId="262"/>
            <ac:spMk id="2" creationId="{3D31B4EF-1BBE-6150-9A33-E831FD41DD64}"/>
          </ac:spMkLst>
        </pc:spChg>
        <pc:spChg chg="mod">
          <ac:chgData name="tjeff5195@gmail.com" userId="6b178217b87f07a5" providerId="LiveId" clId="{E2160EBF-5FBC-49CD-978F-14080F1EEBD9}" dt="2024-04-24T23:03:42.310" v="1523" actId="26606"/>
          <ac:spMkLst>
            <pc:docMk/>
            <pc:sldMk cId="1689620472" sldId="262"/>
            <ac:spMk id="3" creationId="{D4B38372-A8D6-E88F-28BC-A8B172069FD4}"/>
          </ac:spMkLst>
        </pc:spChg>
        <pc:spChg chg="add">
          <ac:chgData name="tjeff5195@gmail.com" userId="6b178217b87f07a5" providerId="LiveId" clId="{E2160EBF-5FBC-49CD-978F-14080F1EEBD9}" dt="2024-04-24T23:03:42.310" v="1523" actId="26606"/>
          <ac:spMkLst>
            <pc:docMk/>
            <pc:sldMk cId="1689620472" sldId="262"/>
            <ac:spMk id="10" creationId="{E8A8EAB8-D2FF-444D-B34B-7D32F106AD0E}"/>
          </ac:spMkLst>
        </pc:spChg>
        <pc:picChg chg="add mod">
          <ac:chgData name="tjeff5195@gmail.com" userId="6b178217b87f07a5" providerId="LiveId" clId="{E2160EBF-5FBC-49CD-978F-14080F1EEBD9}" dt="2024-04-24T23:03:42.310" v="1523" actId="26606"/>
          <ac:picMkLst>
            <pc:docMk/>
            <pc:sldMk cId="1689620472" sldId="262"/>
            <ac:picMk id="5" creationId="{16948BBF-E74C-0BB3-01D1-9E60F985EB6B}"/>
          </ac:picMkLst>
        </pc:picChg>
        <pc:cxnChg chg="add">
          <ac:chgData name="tjeff5195@gmail.com" userId="6b178217b87f07a5" providerId="LiveId" clId="{E2160EBF-5FBC-49CD-978F-14080F1EEBD9}" dt="2024-04-24T23:03:42.310" v="1523" actId="26606"/>
          <ac:cxnSpMkLst>
            <pc:docMk/>
            <pc:sldMk cId="1689620472" sldId="262"/>
            <ac:cxnSpMk id="12" creationId="{EEA38897-7BA3-4408-8083-3235339C4A60}"/>
          </ac:cxnSpMkLst>
        </pc:cxnChg>
        <pc:cxnChg chg="add">
          <ac:chgData name="tjeff5195@gmail.com" userId="6b178217b87f07a5" providerId="LiveId" clId="{E2160EBF-5FBC-49CD-978F-14080F1EEBD9}" dt="2024-04-24T23:03:42.310" v="1523" actId="26606"/>
          <ac:cxnSpMkLst>
            <pc:docMk/>
            <pc:sldMk cId="1689620472" sldId="262"/>
            <ac:cxnSpMk id="14" creationId="{F11AD06B-AB20-4097-8606-5DA00DBACE88}"/>
          </ac:cxnSpMkLst>
        </pc:cxnChg>
      </pc:sldChg>
      <pc:sldChg chg="modSp new del mod">
        <pc:chgData name="tjeff5195@gmail.com" userId="6b178217b87f07a5" providerId="LiveId" clId="{E2160EBF-5FBC-49CD-978F-14080F1EEBD9}" dt="2024-04-24T23:01:21.876" v="1236" actId="2696"/>
        <pc:sldMkLst>
          <pc:docMk/>
          <pc:sldMk cId="3215204860" sldId="262"/>
        </pc:sldMkLst>
        <pc:spChg chg="mod">
          <ac:chgData name="tjeff5195@gmail.com" userId="6b178217b87f07a5" providerId="LiveId" clId="{E2160EBF-5FBC-49CD-978F-14080F1EEBD9}" dt="2024-04-24T23:00:22.185" v="1198" actId="20577"/>
          <ac:spMkLst>
            <pc:docMk/>
            <pc:sldMk cId="3215204860" sldId="262"/>
            <ac:spMk id="2" creationId="{7D745375-48AD-72C4-C25A-3ACE998C7D45}"/>
          </ac:spMkLst>
        </pc:spChg>
        <pc:spChg chg="mod">
          <ac:chgData name="tjeff5195@gmail.com" userId="6b178217b87f07a5" providerId="LiveId" clId="{E2160EBF-5FBC-49CD-978F-14080F1EEBD9}" dt="2024-04-24T23:01:09.964" v="1235"/>
          <ac:spMkLst>
            <pc:docMk/>
            <pc:sldMk cId="3215204860" sldId="262"/>
            <ac:spMk id="3" creationId="{21280AEC-ABF6-6045-A549-685E99BA09F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9CB0-3615-2D11-62BE-147748108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B7A7D-3793-A86F-D2E5-001D48238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EF68B-76B6-B85F-4DEB-8F2FCA22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B611-14B7-4794-826E-06C3C1606FB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759CC-F345-9C1D-9C28-0C876940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1BC39-8F5F-A9F5-4949-35C7C128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A0F05-684C-426C-9934-8579CB637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6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557D6-8149-84D4-6532-9AE92B813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1A7EF-5D37-8349-A9E5-16B7BB4AF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CA264-C839-D8D5-E885-91AFC212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B611-14B7-4794-826E-06C3C1606FB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E36DA-0DDB-A3E0-4693-486D8623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1045A-8A14-2495-6F91-4D0B933A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A0F05-684C-426C-9934-8579CB637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1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4E50A-BC00-E47B-092B-C79CA1C26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ABF20-0A5F-9B0D-3608-8CDFE5DC6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E0A67-FFC9-2D3E-7366-17AF5776A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B611-14B7-4794-826E-06C3C1606FB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6D6E5-7C35-F32D-0B25-AFECC8F88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8A135-4E8A-1F57-6F33-9EE83682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A0F05-684C-426C-9934-8579CB637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2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9B12-F832-1C98-A104-027E89E6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0E666-E2E8-8B04-EFEF-29B411629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1530C-8062-92FA-CD6F-C922BA7E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B611-14B7-4794-826E-06C3C1606FB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FEF7D-66BB-8755-BE86-37BC299E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CB05D-A466-1C39-0D52-790E950A2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A0F05-684C-426C-9934-8579CB637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2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A675-5692-6E86-8F4D-09696C20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0ED0C-5E29-0A68-D043-CB36E45BD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99538-D5DE-FD0B-9926-6FF51D67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B611-14B7-4794-826E-06C3C1606FB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3237E-B4AE-D18D-D1A6-15D5729C1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CDC5F-4735-000C-78D2-A714E284B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A0F05-684C-426C-9934-8579CB637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6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1AD4E-CA85-672C-5206-B2E6F983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A29BC-C04D-1457-84DB-8045B9391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1B3EA-F869-090A-2D2D-86BF5818B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20BB6-FFC0-930D-C78A-63AF4C29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B611-14B7-4794-826E-06C3C1606FB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2388E-B6B7-25F8-85CA-BA74BBD4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398F0-6F22-F702-7D36-F4F57375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A0F05-684C-426C-9934-8579CB637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8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3DB3-0C13-B8C5-F4A9-00BE4306E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F2AFF-0B43-05C2-EBF8-FC284CC7B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E1F09-5023-BB00-B07B-F32E2D1C9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55385-B878-0BB4-74C2-3851EE123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1B1863-F2D9-1F7E-7E24-A4334D740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562D0-B78A-C538-BD4C-1E2F8B15D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B611-14B7-4794-826E-06C3C1606FB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CB5AA4-40D4-4BB3-5659-2B95B838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F0CBB6-344F-B55E-AE5F-FA54AD12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A0F05-684C-426C-9934-8579CB637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8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C8CE0-85C1-61C9-14B2-DE5AFEDB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0BB428-D017-0D96-0874-0963C708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B611-14B7-4794-826E-06C3C1606FB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7AE0D6-C864-7C83-F3A1-70F477660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C31D4-6436-7D27-5E4A-52F77A2F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A0F05-684C-426C-9934-8579CB637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9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46FE7-A7BA-993A-F14B-4CABB3AA6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B611-14B7-4794-826E-06C3C1606FB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AC2DE6-297A-9269-59D0-19BFF7F4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3804B-17AF-2165-A5E0-223C347A6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A0F05-684C-426C-9934-8579CB637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6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876E-2718-DC20-98CB-374739C42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2BA13-5FF4-42F0-2A7E-65F5E599C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FD837-8C01-F2EB-E5C3-FCFF39348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76B94-D894-2BD8-FC52-22F3B22C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B611-14B7-4794-826E-06C3C1606FB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1CD3E-B760-7418-C085-8DA7703D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A6FE7-0A5B-B972-F487-24BD0D0E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A0F05-684C-426C-9934-8579CB637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4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2805-8974-FE5D-82D5-95D1DE46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481491-00D5-A504-E097-26B45067F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BFC9B-4BC0-6099-06E6-4F85E3748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CD52F-B7B8-727E-4F35-5D56B24B3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B611-14B7-4794-826E-06C3C1606FB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9FE7F-2512-8650-1165-6BCDC3B9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6569F-E979-FDB5-4ED0-64FA8CED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A0F05-684C-426C-9934-8579CB637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5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A9B822-6571-6135-2C32-FE46E63D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2322C-1A35-588F-B79F-704BE0769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D2728-A614-319D-98E9-09EFAC423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A3B611-14B7-4794-826E-06C3C1606FB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3382C-2D27-6BA9-B6E1-FA9071C6D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CD2CB-C520-7C04-4E69-2212AB270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3A0F05-684C-426C-9934-8579CB637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8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08B37-9CC1-61C2-8BB7-1665600B2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chemeClr val="bg1"/>
                </a:solidFill>
              </a:rPr>
              <a:t>Sleep vs Caffeine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E3D35-5062-06FE-C939-4047B4B5A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902" y="3429000"/>
            <a:ext cx="8071697" cy="1655762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</a:rPr>
              <a:t>By Tyson Jeffrey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4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4CCAC-5407-A7DE-2F59-0C045C20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21178-B645-921A-2558-71A81F60C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02" y="3429000"/>
            <a:ext cx="8071697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Does my caffeine consumption impact the</a:t>
            </a:r>
            <a:r>
              <a:rPr lang="en-US" sz="3200" dirty="0">
                <a:solidFill>
                  <a:schemeClr val="bg1"/>
                </a:solidFill>
              </a:rPr>
              <a:t> amount of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sleep I get?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71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150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A86598-DA2C-41D5-BC0C-E877F881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83094-AF4D-7CB3-6B22-491BF890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37763"/>
            <a:ext cx="4310698" cy="1627274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56" y="2372156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DE53A-A506-7553-1B71-0128740E0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6" y="2581065"/>
            <a:ext cx="4284416" cy="3633467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20 Observations</a:t>
            </a:r>
          </a:p>
          <a:p>
            <a:r>
              <a:rPr lang="en-US" sz="2000" dirty="0">
                <a:solidFill>
                  <a:schemeClr val="bg1"/>
                </a:solidFill>
              </a:rPr>
              <a:t>Variables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Did I consume caffeine?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Yes or No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Sleep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Phone down to alarm clock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Confounding Variable </a:t>
            </a:r>
            <a:endParaRPr lang="en-US" sz="12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</a:rPr>
              <a:t>I tend to drink caffeine when I am putting in long nights of homework and studying which may tamper with results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F16C5A-0D41-47A9-B0A2-9C2AD7A8C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survey&#10;&#10;Description automatically generated">
            <a:extLst>
              <a:ext uri="{FF2B5EF4-FFF2-40B4-BE49-F238E27FC236}">
                <a16:creationId xmlns:a16="http://schemas.microsoft.com/office/drawing/2014/main" id="{B477311A-38CB-A744-4219-583E5F84F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766" y="0"/>
            <a:ext cx="3032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6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72758-DB7D-1510-4F76-FF127EA98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Hypothesis Testing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46D5E-05B2-ED66-7475-D8244FCC1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Claim: The average amount of hours sleeping when there is no caffeine consumption is more than the average amount of hours sleeping when consuming caffeine.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Variables: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Dependent: Hours of sleep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Independent: Caffeine (Yes or No)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ups of coffee">
            <a:extLst>
              <a:ext uri="{FF2B5EF4-FFF2-40B4-BE49-F238E27FC236}">
                <a16:creationId xmlns:a16="http://schemas.microsoft.com/office/drawing/2014/main" id="{193A7236-ABAC-894B-A1D9-DE7B752D7B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65" r="26981" b="-1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72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07A19-79C7-0E91-8242-C3FDA8CB7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6200">
                <a:solidFill>
                  <a:schemeClr val="bg1"/>
                </a:solidFill>
              </a:rPr>
              <a:t>Hypothesis Testing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45385-5FA6-167E-6D3F-4A212F26D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Form Hypotheses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Null</a:t>
            </a:r>
          </a:p>
          <a:p>
            <a:pPr lvl="2"/>
            <a:r>
              <a:rPr lang="en-US">
                <a:solidFill>
                  <a:schemeClr val="bg1"/>
                </a:solidFill>
              </a:rPr>
              <a:t>H₀: µ</a:t>
            </a:r>
            <a:r>
              <a:rPr lang="en-US" baseline="-25000">
                <a:solidFill>
                  <a:schemeClr val="bg1"/>
                </a:solidFill>
              </a:rPr>
              <a:t>No</a:t>
            </a:r>
            <a:r>
              <a:rPr lang="en-US">
                <a:solidFill>
                  <a:schemeClr val="bg1"/>
                </a:solidFill>
              </a:rPr>
              <a:t>=µ</a:t>
            </a:r>
            <a:r>
              <a:rPr lang="en-US" baseline="-25000">
                <a:solidFill>
                  <a:schemeClr val="bg1"/>
                </a:solidFill>
              </a:rPr>
              <a:t>Yes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Alternative</a:t>
            </a:r>
          </a:p>
          <a:p>
            <a:pPr lvl="2"/>
            <a:r>
              <a:rPr lang="en-US">
                <a:solidFill>
                  <a:schemeClr val="bg1"/>
                </a:solidFill>
              </a:rPr>
              <a:t>H</a:t>
            </a:r>
            <a:r>
              <a:rPr lang="en-US" baseline="-25000">
                <a:solidFill>
                  <a:schemeClr val="bg1"/>
                </a:solidFill>
              </a:rPr>
              <a:t>1</a:t>
            </a:r>
            <a:r>
              <a:rPr lang="en-US">
                <a:solidFill>
                  <a:schemeClr val="bg1"/>
                </a:solidFill>
              </a:rPr>
              <a:t>: µ</a:t>
            </a:r>
            <a:r>
              <a:rPr lang="en-US" baseline="-25000">
                <a:solidFill>
                  <a:schemeClr val="bg1"/>
                </a:solidFill>
              </a:rPr>
              <a:t>No</a:t>
            </a:r>
            <a:r>
              <a:rPr lang="en-US">
                <a:solidFill>
                  <a:schemeClr val="bg1"/>
                </a:solidFill>
              </a:rPr>
              <a:t>&gt;µ</a:t>
            </a:r>
            <a:r>
              <a:rPr lang="en-US" baseline="-25000">
                <a:solidFill>
                  <a:schemeClr val="bg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61184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7B4F64-F59C-9C70-38BC-005BE0E2A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T-Test</a:t>
            </a:r>
          </a:p>
        </p:txBody>
      </p:sp>
      <p:pic>
        <p:nvPicPr>
          <p:cNvPr id="5" name="Picture 4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0F9D8D11-70A9-8027-37ED-1909F5DEC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59" y="718820"/>
            <a:ext cx="10843065" cy="3063165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54753-D550-292D-A39D-A5D5846F2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304" y="4018143"/>
            <a:ext cx="5549111" cy="2129599"/>
          </a:xfrm>
          <a:noFill/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T-Score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4.4245</a:t>
            </a:r>
          </a:p>
          <a:p>
            <a:r>
              <a:rPr lang="en-US" sz="1800" dirty="0">
                <a:solidFill>
                  <a:schemeClr val="bg1"/>
                </a:solidFill>
              </a:rPr>
              <a:t>P-Value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.0002375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393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1B4EF-1BBE-6150-9A33-E831FD41D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Conclusion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38372-A8D6-E88F-28BC-A8B17206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Because our P-Value is lower than our significance level of .05, we can reject the null hypothesis.</a:t>
            </a:r>
          </a:p>
          <a:p>
            <a:r>
              <a:rPr lang="en-US" sz="2000">
                <a:solidFill>
                  <a:schemeClr val="bg1"/>
                </a:solidFill>
              </a:rPr>
              <a:t>There is sufficient evidence to prove that there is more sleep on average when there is no caffeine consumption.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16948BBF-E74C-0BB3-01D1-9E60F985E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53" y="1573206"/>
            <a:ext cx="5666547" cy="371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20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169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Sleep vs Caffeine</vt:lpstr>
      <vt:lpstr>Question:</vt:lpstr>
      <vt:lpstr>Data</vt:lpstr>
      <vt:lpstr>Hypothesis Testing</vt:lpstr>
      <vt:lpstr>Hypothesis Testing</vt:lpstr>
      <vt:lpstr>T-Test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tjeff5195@gmail.com</dc:creator>
  <cp:lastModifiedBy>tjeff5195@gmail.com</cp:lastModifiedBy>
  <cp:revision>1</cp:revision>
  <dcterms:created xsi:type="dcterms:W3CDTF">2024-04-24T22:12:02Z</dcterms:created>
  <dcterms:modified xsi:type="dcterms:W3CDTF">2024-04-24T23:18:52Z</dcterms:modified>
</cp:coreProperties>
</file>