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0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C3DB-6594-4120-B79E-614511183B3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58BD-EBED-491E-9E85-746CDC0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0" y="298482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73286" y="1554006"/>
            <a:ext cx="14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3286" y="4142517"/>
            <a:ext cx="201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Geocode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3563" y="1920041"/>
            <a:ext cx="12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Census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1474" y="3908705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Syracuse Crime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41231" y="3387544"/>
            <a:ext cx="1080224" cy="620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980889" y="2282869"/>
            <a:ext cx="686310" cy="701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97480" y="1920041"/>
            <a:ext cx="1410500" cy="1185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49698" y="3364723"/>
            <a:ext cx="841220" cy="683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jdlecy</dc:creator>
  <cp:lastModifiedBy>jdlecy</cp:lastModifiedBy>
  <cp:revision>1</cp:revision>
  <dcterms:created xsi:type="dcterms:W3CDTF">2016-01-22T13:31:32Z</dcterms:created>
  <dcterms:modified xsi:type="dcterms:W3CDTF">2016-01-22T13:32:55Z</dcterms:modified>
</cp:coreProperties>
</file>