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0" r:id="rId7"/>
    <p:sldId id="263" r:id="rId8"/>
    <p:sldId id="262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41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9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1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7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05B4A-B6B9-4AB8-908D-480FA67DC7A7}" type="datetimeFigureOut">
              <a:rPr lang="en-US" smtClean="0"/>
              <a:t>1/12/2016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8F00-FB47-42C1-9BF2-2C4DAE78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9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for Google Forms Data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4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97924" y="1443841"/>
            <a:ext cx="108986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Load required packages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object for the URL where your data is stored.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url.faads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"https://raw.githubusercontent.com/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/FAADS-NCCS-Crosswalk/master/Data/FAADS%20Demo%20Data.csv"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Use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download the file.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faads.sample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url.faads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ssl.verifypeer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 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Finally let R know that the file is in .csv format so that it can create a data frame.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faads.sample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read.csv(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faads.sample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 )  </a:t>
            </a:r>
          </a:p>
        </p:txBody>
      </p:sp>
    </p:spTree>
    <p:extLst>
      <p:ext uri="{BB962C8B-B14F-4D97-AF65-F5344CB8AC3E}">
        <p14:creationId xmlns:p14="http://schemas.microsoft.com/office/powerpoint/2010/main" val="425340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928687"/>
            <a:ext cx="4943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1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45" y="1355909"/>
            <a:ext cx="6400800" cy="40930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15468" y="2957332"/>
            <a:ext cx="227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the CSV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3" y="662108"/>
            <a:ext cx="5486400" cy="4568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46424" y="2286580"/>
            <a:ext cx="40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the link to download the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3254" y="1997839"/>
            <a:ext cx="108657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require(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RCurl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my.url &lt;- "https://docs.google.com/spreadsheets/d/1W0vM5sCRhZjkQh6A0WGV8j1rhQAjecCrQW7PguHft-E/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pub?gid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=1989082857&amp;single=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true&amp;output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=csv"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housing.raw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getURL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my.url,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ssl.verifypeer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 )</a:t>
            </a:r>
          </a:p>
          <a:p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dat.housing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read.csv(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textConnection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housing.raw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uphemia" panose="020B0503040102020104" pitchFamily="34" charset="0"/>
              </a:rPr>
              <a:t>Read in via </a:t>
            </a:r>
            <a:r>
              <a:rPr lang="en-US" dirty="0" err="1" smtClean="0">
                <a:latin typeface="Euphemia" panose="020B0503040102020104" pitchFamily="34" charset="0"/>
              </a:rPr>
              <a:t>RCurl</a:t>
            </a:r>
            <a:endParaRPr lang="en-US" dirty="0">
              <a:latin typeface="Euphemia" panose="020B050304010202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8671" y="1657506"/>
            <a:ext cx="94240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 create a new directory for your data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dir.create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"data" 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"./data" 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### download csv version of data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download.file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"https://docs.google.com/spreadsheets/d/1W0vM5sCRhZjkQh6A0WGV8j1rhQAjecCrQW7PguHft-E/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pub?gid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=1989082857&amp;single=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true&amp;output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=csv", "housing dat.csv" 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read.csv( "housing dat.csv" 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as 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3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GitHub: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2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00150"/>
            <a:ext cx="9982200" cy="4457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799888" y="3349689"/>
            <a:ext cx="513688" cy="54966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88433" y="447869"/>
            <a:ext cx="577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data you want to load, and click on the “Raw”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3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92" y="944141"/>
            <a:ext cx="8848725" cy="577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629" y="326572"/>
            <a:ext cx="14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the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0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199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Euphemia</vt:lpstr>
      <vt:lpstr>Office Theme</vt:lpstr>
      <vt:lpstr>API for Google Forms Data</vt:lpstr>
      <vt:lpstr>PowerPoint Presentation</vt:lpstr>
      <vt:lpstr>PowerPoint Presentation</vt:lpstr>
      <vt:lpstr>PowerPoint Presentation</vt:lpstr>
      <vt:lpstr>Read in via RCurl</vt:lpstr>
      <vt:lpstr>Download as CSV</vt:lpstr>
      <vt:lpstr>From GitHub:</vt:lpstr>
      <vt:lpstr>PowerPoint Presentation</vt:lpstr>
      <vt:lpstr>PowerPoint Presentation</vt:lpstr>
      <vt:lpstr>PowerPoint Presentation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D Lecy</dc:creator>
  <cp:lastModifiedBy>jdlecy</cp:lastModifiedBy>
  <cp:revision>4</cp:revision>
  <dcterms:created xsi:type="dcterms:W3CDTF">2015-12-10T18:39:56Z</dcterms:created>
  <dcterms:modified xsi:type="dcterms:W3CDTF">2016-01-13T02:03:45Z</dcterms:modified>
</cp:coreProperties>
</file>