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602700" cy="32907288"/>
  <p:notesSz cx="6858000" cy="9144000"/>
  <p:defaultTextStyle>
    <a:defPPr>
      <a:defRPr lang="en-US"/>
    </a:defPPr>
    <a:lvl1pPr marL="0" algn="l" defTabSz="311481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1pPr>
    <a:lvl2pPr marL="1557406" algn="l" defTabSz="311481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2pPr>
    <a:lvl3pPr marL="3114812" algn="l" defTabSz="311481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3pPr>
    <a:lvl4pPr marL="4672218" algn="l" defTabSz="311481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4pPr>
    <a:lvl5pPr marL="6229624" algn="l" defTabSz="311481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5pPr>
    <a:lvl6pPr marL="7787030" algn="l" defTabSz="311481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6pPr>
    <a:lvl7pPr marL="9344436" algn="l" defTabSz="311481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7pPr>
    <a:lvl8pPr marL="10901843" algn="l" defTabSz="311481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8pPr>
    <a:lvl9pPr marL="12459249" algn="l" defTabSz="311481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5">
          <p15:clr>
            <a:srgbClr val="A4A3A4"/>
          </p15:clr>
        </p15:guide>
        <p15:guide id="2" pos="68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0935" autoAdjust="0"/>
  </p:normalViewPr>
  <p:slideViewPr>
    <p:cSldViewPr>
      <p:cViewPr>
        <p:scale>
          <a:sx n="25" d="100"/>
          <a:sy n="25" d="100"/>
        </p:scale>
        <p:origin x="2802" y="-1524"/>
      </p:cViewPr>
      <p:guideLst>
        <p:guide orient="horz" pos="10365"/>
        <p:guide pos="68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203" y="10222591"/>
            <a:ext cx="18362295" cy="70537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0405" y="18647463"/>
            <a:ext cx="15121890" cy="8409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57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148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672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29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7870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344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018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4592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5C5D-70AE-4682-B2AD-430D94AF0CFA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CC3A-7211-4465-A140-36CF4E88E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2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5C5D-70AE-4682-B2AD-430D94AF0CFA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CC3A-7211-4465-A140-36CF4E88E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52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002126" y="6322467"/>
            <a:ext cx="11483935" cy="1347294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50320" y="6322467"/>
            <a:ext cx="34091761" cy="13472944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5C5D-70AE-4682-B2AD-430D94AF0CFA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CC3A-7211-4465-A140-36CF4E88E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2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5C5D-70AE-4682-B2AD-430D94AF0CFA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CC3A-7211-4465-A140-36CF4E88E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05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464" y="21145982"/>
            <a:ext cx="18362295" cy="6535753"/>
          </a:xfrm>
        </p:spPr>
        <p:txBody>
          <a:bodyPr anchor="t"/>
          <a:lstStyle>
            <a:lvl1pPr algn="l">
              <a:defRPr sz="13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6464" y="13947515"/>
            <a:ext cx="18362295" cy="7198467"/>
          </a:xfrm>
        </p:spPr>
        <p:txBody>
          <a:bodyPr anchor="b"/>
          <a:lstStyle>
            <a:lvl1pPr marL="0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1pPr>
            <a:lvl2pPr marL="1557406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2pPr>
            <a:lvl3pPr marL="3114812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672218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29624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7870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344436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01843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459249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5C5D-70AE-4682-B2AD-430D94AF0CFA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CC3A-7211-4465-A140-36CF4E88E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1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50319" y="36845501"/>
            <a:ext cx="22787848" cy="104206412"/>
          </a:xfrm>
        </p:spPr>
        <p:txBody>
          <a:bodyPr/>
          <a:lstStyle>
            <a:lvl1pPr>
              <a:defRPr sz="9500"/>
            </a:lvl1pPr>
            <a:lvl2pPr>
              <a:defRPr sz="8200"/>
            </a:lvl2pPr>
            <a:lvl3pPr>
              <a:defRPr sz="68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98212" y="36845501"/>
            <a:ext cx="22787848" cy="104206412"/>
          </a:xfrm>
        </p:spPr>
        <p:txBody>
          <a:bodyPr/>
          <a:lstStyle>
            <a:lvl1pPr>
              <a:defRPr sz="9500"/>
            </a:lvl1pPr>
            <a:lvl2pPr>
              <a:defRPr sz="8200"/>
            </a:lvl2pPr>
            <a:lvl3pPr>
              <a:defRPr sz="68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5C5D-70AE-4682-B2AD-430D94AF0CFA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CC3A-7211-4465-A140-36CF4E88E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2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135" y="1317817"/>
            <a:ext cx="19442430" cy="548454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135" y="7366055"/>
            <a:ext cx="9544944" cy="3069821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57406" indent="0">
              <a:buNone/>
              <a:defRPr sz="6800" b="1"/>
            </a:lvl2pPr>
            <a:lvl3pPr marL="3114812" indent="0">
              <a:buNone/>
              <a:defRPr sz="6100" b="1"/>
            </a:lvl3pPr>
            <a:lvl4pPr marL="4672218" indent="0">
              <a:buNone/>
              <a:defRPr sz="5500" b="1"/>
            </a:lvl4pPr>
            <a:lvl5pPr marL="6229624" indent="0">
              <a:buNone/>
              <a:defRPr sz="5500" b="1"/>
            </a:lvl5pPr>
            <a:lvl6pPr marL="7787030" indent="0">
              <a:buNone/>
              <a:defRPr sz="5500" b="1"/>
            </a:lvl6pPr>
            <a:lvl7pPr marL="9344436" indent="0">
              <a:buNone/>
              <a:defRPr sz="5500" b="1"/>
            </a:lvl7pPr>
            <a:lvl8pPr marL="10901843" indent="0">
              <a:buNone/>
              <a:defRPr sz="5500" b="1"/>
            </a:lvl8pPr>
            <a:lvl9pPr marL="12459249" indent="0">
              <a:buNone/>
              <a:defRPr sz="5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0135" y="10435876"/>
            <a:ext cx="9544944" cy="18959780"/>
          </a:xfrm>
        </p:spPr>
        <p:txBody>
          <a:bodyPr/>
          <a:lstStyle>
            <a:lvl1pPr>
              <a:defRPr sz="8200"/>
            </a:lvl1pPr>
            <a:lvl2pPr>
              <a:defRPr sz="6800"/>
            </a:lvl2pPr>
            <a:lvl3pPr>
              <a:defRPr sz="61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3873" y="7366055"/>
            <a:ext cx="9548693" cy="3069821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57406" indent="0">
              <a:buNone/>
              <a:defRPr sz="6800" b="1"/>
            </a:lvl2pPr>
            <a:lvl3pPr marL="3114812" indent="0">
              <a:buNone/>
              <a:defRPr sz="6100" b="1"/>
            </a:lvl3pPr>
            <a:lvl4pPr marL="4672218" indent="0">
              <a:buNone/>
              <a:defRPr sz="5500" b="1"/>
            </a:lvl4pPr>
            <a:lvl5pPr marL="6229624" indent="0">
              <a:buNone/>
              <a:defRPr sz="5500" b="1"/>
            </a:lvl5pPr>
            <a:lvl6pPr marL="7787030" indent="0">
              <a:buNone/>
              <a:defRPr sz="5500" b="1"/>
            </a:lvl6pPr>
            <a:lvl7pPr marL="9344436" indent="0">
              <a:buNone/>
              <a:defRPr sz="5500" b="1"/>
            </a:lvl7pPr>
            <a:lvl8pPr marL="10901843" indent="0">
              <a:buNone/>
              <a:defRPr sz="5500" b="1"/>
            </a:lvl8pPr>
            <a:lvl9pPr marL="12459249" indent="0">
              <a:buNone/>
              <a:defRPr sz="5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3873" y="10435876"/>
            <a:ext cx="9548693" cy="18959780"/>
          </a:xfrm>
        </p:spPr>
        <p:txBody>
          <a:bodyPr/>
          <a:lstStyle>
            <a:lvl1pPr>
              <a:defRPr sz="8200"/>
            </a:lvl1pPr>
            <a:lvl2pPr>
              <a:defRPr sz="6800"/>
            </a:lvl2pPr>
            <a:lvl3pPr>
              <a:defRPr sz="61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5C5D-70AE-4682-B2AD-430D94AF0CFA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CC3A-7211-4465-A140-36CF4E88E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2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5C5D-70AE-4682-B2AD-430D94AF0CFA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CC3A-7211-4465-A140-36CF4E88E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67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5C5D-70AE-4682-B2AD-430D94AF0CFA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CC3A-7211-4465-A140-36CF4E88E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60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136" y="1310198"/>
            <a:ext cx="7107139" cy="5575957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6056" y="1310200"/>
            <a:ext cx="12076509" cy="28085459"/>
          </a:xfrm>
        </p:spPr>
        <p:txBody>
          <a:bodyPr/>
          <a:lstStyle>
            <a:lvl1pPr>
              <a:defRPr sz="10900"/>
            </a:lvl1pPr>
            <a:lvl2pPr>
              <a:defRPr sz="9500"/>
            </a:lvl2pPr>
            <a:lvl3pPr>
              <a:defRPr sz="82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0136" y="6886157"/>
            <a:ext cx="7107139" cy="22509501"/>
          </a:xfrm>
        </p:spPr>
        <p:txBody>
          <a:bodyPr/>
          <a:lstStyle>
            <a:lvl1pPr marL="0" indent="0">
              <a:buNone/>
              <a:defRPr sz="4800"/>
            </a:lvl1pPr>
            <a:lvl2pPr marL="1557406" indent="0">
              <a:buNone/>
              <a:defRPr sz="4100"/>
            </a:lvl2pPr>
            <a:lvl3pPr marL="3114812" indent="0">
              <a:buNone/>
              <a:defRPr sz="3400"/>
            </a:lvl3pPr>
            <a:lvl4pPr marL="4672218" indent="0">
              <a:buNone/>
              <a:defRPr sz="3100"/>
            </a:lvl4pPr>
            <a:lvl5pPr marL="6229624" indent="0">
              <a:buNone/>
              <a:defRPr sz="3100"/>
            </a:lvl5pPr>
            <a:lvl6pPr marL="7787030" indent="0">
              <a:buNone/>
              <a:defRPr sz="3100"/>
            </a:lvl6pPr>
            <a:lvl7pPr marL="9344436" indent="0">
              <a:buNone/>
              <a:defRPr sz="3100"/>
            </a:lvl7pPr>
            <a:lvl8pPr marL="10901843" indent="0">
              <a:buNone/>
              <a:defRPr sz="3100"/>
            </a:lvl8pPr>
            <a:lvl9pPr marL="12459249" indent="0">
              <a:buNone/>
              <a:defRPr sz="3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5C5D-70AE-4682-B2AD-430D94AF0CFA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CC3A-7211-4465-A140-36CF4E88E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8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4280" y="23035102"/>
            <a:ext cx="12961620" cy="2719424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34280" y="2940327"/>
            <a:ext cx="12961620" cy="19744373"/>
          </a:xfrm>
        </p:spPr>
        <p:txBody>
          <a:bodyPr/>
          <a:lstStyle>
            <a:lvl1pPr marL="0" indent="0">
              <a:buNone/>
              <a:defRPr sz="10900"/>
            </a:lvl1pPr>
            <a:lvl2pPr marL="1557406" indent="0">
              <a:buNone/>
              <a:defRPr sz="9500"/>
            </a:lvl2pPr>
            <a:lvl3pPr marL="3114812" indent="0">
              <a:buNone/>
              <a:defRPr sz="8200"/>
            </a:lvl3pPr>
            <a:lvl4pPr marL="4672218" indent="0">
              <a:buNone/>
              <a:defRPr sz="6800"/>
            </a:lvl4pPr>
            <a:lvl5pPr marL="6229624" indent="0">
              <a:buNone/>
              <a:defRPr sz="6800"/>
            </a:lvl5pPr>
            <a:lvl6pPr marL="7787030" indent="0">
              <a:buNone/>
              <a:defRPr sz="6800"/>
            </a:lvl6pPr>
            <a:lvl7pPr marL="9344436" indent="0">
              <a:buNone/>
              <a:defRPr sz="6800"/>
            </a:lvl7pPr>
            <a:lvl8pPr marL="10901843" indent="0">
              <a:buNone/>
              <a:defRPr sz="6800"/>
            </a:lvl8pPr>
            <a:lvl9pPr marL="12459249" indent="0">
              <a:buNone/>
              <a:defRPr sz="6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34280" y="25754526"/>
            <a:ext cx="12961620" cy="3862033"/>
          </a:xfrm>
        </p:spPr>
        <p:txBody>
          <a:bodyPr/>
          <a:lstStyle>
            <a:lvl1pPr marL="0" indent="0">
              <a:buNone/>
              <a:defRPr sz="4800"/>
            </a:lvl1pPr>
            <a:lvl2pPr marL="1557406" indent="0">
              <a:buNone/>
              <a:defRPr sz="4100"/>
            </a:lvl2pPr>
            <a:lvl3pPr marL="3114812" indent="0">
              <a:buNone/>
              <a:defRPr sz="3400"/>
            </a:lvl3pPr>
            <a:lvl4pPr marL="4672218" indent="0">
              <a:buNone/>
              <a:defRPr sz="3100"/>
            </a:lvl4pPr>
            <a:lvl5pPr marL="6229624" indent="0">
              <a:buNone/>
              <a:defRPr sz="3100"/>
            </a:lvl5pPr>
            <a:lvl6pPr marL="7787030" indent="0">
              <a:buNone/>
              <a:defRPr sz="3100"/>
            </a:lvl6pPr>
            <a:lvl7pPr marL="9344436" indent="0">
              <a:buNone/>
              <a:defRPr sz="3100"/>
            </a:lvl7pPr>
            <a:lvl8pPr marL="10901843" indent="0">
              <a:buNone/>
              <a:defRPr sz="3100"/>
            </a:lvl8pPr>
            <a:lvl9pPr marL="12459249" indent="0">
              <a:buNone/>
              <a:defRPr sz="3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5C5D-70AE-4682-B2AD-430D94AF0CFA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CC3A-7211-4465-A140-36CF4E88E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36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135" y="1317817"/>
            <a:ext cx="19442430" cy="5484548"/>
          </a:xfrm>
          <a:prstGeom prst="rect">
            <a:avLst/>
          </a:prstGeom>
        </p:spPr>
        <p:txBody>
          <a:bodyPr vert="horz" lIns="311481" tIns="155741" rIns="311481" bIns="15574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135" y="7678370"/>
            <a:ext cx="19442430" cy="21717289"/>
          </a:xfrm>
          <a:prstGeom prst="rect">
            <a:avLst/>
          </a:prstGeom>
        </p:spPr>
        <p:txBody>
          <a:bodyPr vert="horz" lIns="311481" tIns="155741" rIns="311481" bIns="15574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0135" y="30500183"/>
            <a:ext cx="5040630" cy="1752008"/>
          </a:xfrm>
          <a:prstGeom prst="rect">
            <a:avLst/>
          </a:prstGeom>
        </p:spPr>
        <p:txBody>
          <a:bodyPr vert="horz" lIns="311481" tIns="155741" rIns="311481" bIns="155741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D5C5D-70AE-4682-B2AD-430D94AF0CFA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0923" y="30500183"/>
            <a:ext cx="6840855" cy="1752008"/>
          </a:xfrm>
          <a:prstGeom prst="rect">
            <a:avLst/>
          </a:prstGeom>
        </p:spPr>
        <p:txBody>
          <a:bodyPr vert="horz" lIns="311481" tIns="155741" rIns="311481" bIns="155741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81935" y="30500183"/>
            <a:ext cx="5040630" cy="1752008"/>
          </a:xfrm>
          <a:prstGeom prst="rect">
            <a:avLst/>
          </a:prstGeom>
        </p:spPr>
        <p:txBody>
          <a:bodyPr vert="horz" lIns="311481" tIns="155741" rIns="311481" bIns="155741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DCC3A-7211-4465-A140-36CF4E88E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6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14812" rtl="0" eaLnBrk="1" latinLnBrk="0" hangingPunct="1">
        <a:spcBef>
          <a:spcPct val="0"/>
        </a:spcBef>
        <a:buNone/>
        <a:defRPr sz="1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68055" indent="-1168055" algn="l" defTabSz="3114812" rtl="0" eaLnBrk="1" latinLnBrk="0" hangingPunct="1">
        <a:spcBef>
          <a:spcPct val="20000"/>
        </a:spcBef>
        <a:buFont typeface="Arial" pitchFamily="34" charset="0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1pPr>
      <a:lvl2pPr marL="2530785" indent="-973379" algn="l" defTabSz="3114812" rtl="0" eaLnBrk="1" latinLnBrk="0" hangingPunct="1">
        <a:spcBef>
          <a:spcPct val="20000"/>
        </a:spcBef>
        <a:buFont typeface="Arial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2pPr>
      <a:lvl3pPr marL="3893515" indent="-778703" algn="l" defTabSz="3114812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5450921" indent="-778703" algn="l" defTabSz="3114812" rtl="0" eaLnBrk="1" latinLnBrk="0" hangingPunct="1">
        <a:spcBef>
          <a:spcPct val="20000"/>
        </a:spcBef>
        <a:buFont typeface="Arial" pitchFamily="34" charset="0"/>
        <a:buChar char="–"/>
        <a:defRPr sz="6800" kern="1200">
          <a:solidFill>
            <a:schemeClr val="tx1"/>
          </a:solidFill>
          <a:latin typeface="+mn-lt"/>
          <a:ea typeface="+mn-ea"/>
          <a:cs typeface="+mn-cs"/>
        </a:defRPr>
      </a:lvl4pPr>
      <a:lvl5pPr marL="7008327" indent="-778703" algn="l" defTabSz="3114812" rtl="0" eaLnBrk="1" latinLnBrk="0" hangingPunct="1">
        <a:spcBef>
          <a:spcPct val="20000"/>
        </a:spcBef>
        <a:buFont typeface="Arial" pitchFamily="34" charset="0"/>
        <a:buChar char="»"/>
        <a:defRPr sz="6800" kern="1200">
          <a:solidFill>
            <a:schemeClr val="tx1"/>
          </a:solidFill>
          <a:latin typeface="+mn-lt"/>
          <a:ea typeface="+mn-ea"/>
          <a:cs typeface="+mn-cs"/>
        </a:defRPr>
      </a:lvl5pPr>
      <a:lvl6pPr marL="8565733" indent="-778703" algn="l" defTabSz="3114812" rtl="0" eaLnBrk="1" latinLnBrk="0" hangingPunct="1">
        <a:spcBef>
          <a:spcPct val="20000"/>
        </a:spcBef>
        <a:buFont typeface="Arial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6pPr>
      <a:lvl7pPr marL="10123140" indent="-778703" algn="l" defTabSz="3114812" rtl="0" eaLnBrk="1" latinLnBrk="0" hangingPunct="1">
        <a:spcBef>
          <a:spcPct val="20000"/>
        </a:spcBef>
        <a:buFont typeface="Arial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7pPr>
      <a:lvl8pPr marL="11680546" indent="-778703" algn="l" defTabSz="3114812" rtl="0" eaLnBrk="1" latinLnBrk="0" hangingPunct="1">
        <a:spcBef>
          <a:spcPct val="20000"/>
        </a:spcBef>
        <a:buFont typeface="Arial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8pPr>
      <a:lvl9pPr marL="13237952" indent="-778703" algn="l" defTabSz="3114812" rtl="0" eaLnBrk="1" latinLnBrk="0" hangingPunct="1">
        <a:spcBef>
          <a:spcPct val="20000"/>
        </a:spcBef>
        <a:buFont typeface="Arial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1481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1pPr>
      <a:lvl2pPr marL="1557406" algn="l" defTabSz="311481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3114812" algn="l" defTabSz="311481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3pPr>
      <a:lvl4pPr marL="4672218" algn="l" defTabSz="311481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4pPr>
      <a:lvl5pPr marL="6229624" algn="l" defTabSz="311481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5pPr>
      <a:lvl6pPr marL="7787030" algn="l" defTabSz="311481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6pPr>
      <a:lvl7pPr marL="9344436" algn="l" defTabSz="311481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7pPr>
      <a:lvl8pPr marL="10901843" algn="l" defTabSz="311481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8pPr>
      <a:lvl9pPr marL="12459249" algn="l" defTabSz="311481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1620FACD-F04A-44F8-AA0F-D01CE0611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4"/>
            <a:ext cx="21602700" cy="329057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769B70E-2463-4B12-A30A-A2DA21AE99A0}"/>
              </a:ext>
            </a:extLst>
          </p:cNvPr>
          <p:cNvSpPr txBox="1"/>
          <p:nvPr/>
        </p:nvSpPr>
        <p:spPr>
          <a:xfrm>
            <a:off x="538536" y="6986317"/>
            <a:ext cx="17137904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500" b="1" dirty="0" smtClean="0">
                <a:solidFill>
                  <a:srgbClr val="C00000"/>
                </a:solidFill>
              </a:rPr>
              <a:t>TRABALHO DE TCC - BIBLIETEC</a:t>
            </a:r>
            <a:endParaRPr lang="pt-BR" sz="11500" b="1" dirty="0">
              <a:solidFill>
                <a:srgbClr val="C00000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A6D8086-3670-4323-9760-559521AA8244}"/>
              </a:ext>
            </a:extLst>
          </p:cNvPr>
          <p:cNvSpPr txBox="1"/>
          <p:nvPr/>
        </p:nvSpPr>
        <p:spPr>
          <a:xfrm>
            <a:off x="432198" y="11845132"/>
            <a:ext cx="3749744" cy="103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01C749E-5C9B-4E01-A50C-977F535912B3}"/>
              </a:ext>
            </a:extLst>
          </p:cNvPr>
          <p:cNvSpPr txBox="1"/>
          <p:nvPr/>
        </p:nvSpPr>
        <p:spPr>
          <a:xfrm>
            <a:off x="431182" y="13125594"/>
            <a:ext cx="1724525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Facilitar o empréstimo de livros, colaborar para um melhor funcionamento da biblioteca e colaborar para uma sociedade com mais acesso.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DB3F267-0E70-4107-8A2D-0863E61C1AE5}"/>
              </a:ext>
            </a:extLst>
          </p:cNvPr>
          <p:cNvSpPr txBox="1"/>
          <p:nvPr/>
        </p:nvSpPr>
        <p:spPr>
          <a:xfrm>
            <a:off x="504206" y="21903313"/>
            <a:ext cx="3400290" cy="103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Autores: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0209D4C-17D2-4464-979A-9AB3AA4C0296}"/>
              </a:ext>
            </a:extLst>
          </p:cNvPr>
          <p:cNvSpPr txBox="1"/>
          <p:nvPr/>
        </p:nvSpPr>
        <p:spPr>
          <a:xfrm>
            <a:off x="432198" y="23196842"/>
            <a:ext cx="13825536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Giulio de Souza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Teixeira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Guilherme José Castro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Silva</a:t>
            </a: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Guilherme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Sperandini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Costa</a:t>
            </a: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João Vitor Ribeiro Lopes</a:t>
            </a:r>
          </a:p>
          <a:p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Kayke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Siqueira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Galdiano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2F826E6-B59A-42C1-8DB8-1C3AAA4336DB}"/>
              </a:ext>
            </a:extLst>
          </p:cNvPr>
          <p:cNvSpPr txBox="1"/>
          <p:nvPr/>
        </p:nvSpPr>
        <p:spPr>
          <a:xfrm>
            <a:off x="504206" y="28118940"/>
            <a:ext cx="5314275" cy="103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Orientadores: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96DEBF0-56DD-4027-BFBD-D75EE888C053}"/>
              </a:ext>
            </a:extLst>
          </p:cNvPr>
          <p:cNvSpPr txBox="1"/>
          <p:nvPr/>
        </p:nvSpPr>
        <p:spPr>
          <a:xfrm>
            <a:off x="504206" y="29399402"/>
            <a:ext cx="9961381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Rogério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Galdiano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de Freitas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5164BC3-76C8-4BB7-A9CC-85DCAC6C9FD0}"/>
              </a:ext>
            </a:extLst>
          </p:cNvPr>
          <p:cNvSpPr txBox="1"/>
          <p:nvPr/>
        </p:nvSpPr>
        <p:spPr>
          <a:xfrm>
            <a:off x="431182" y="16172256"/>
            <a:ext cx="4706738" cy="103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Justificativa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5A46236-4987-4AE9-B8E6-17F81C32FE46}"/>
              </a:ext>
            </a:extLst>
          </p:cNvPr>
          <p:cNvSpPr txBox="1"/>
          <p:nvPr/>
        </p:nvSpPr>
        <p:spPr>
          <a:xfrm>
            <a:off x="431182" y="17452718"/>
            <a:ext cx="16562856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Em tempos de pandemia, o acesso a leitura ficou mais restrito, sendo assim, por meio do sistema é possível o empréstimo de livros mais facilitado.   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966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84</Words>
  <Application>Microsoft Office PowerPoint</Application>
  <PresentationFormat>Personalizar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Apresentação do PowerPoint</vt:lpstr>
    </vt:vector>
  </TitlesOfParts>
  <Company>Fast Print Grafica Digital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Fast Print</dc:creator>
  <cp:lastModifiedBy>Aluno</cp:lastModifiedBy>
  <cp:revision>12</cp:revision>
  <dcterms:created xsi:type="dcterms:W3CDTF">2014-11-18T16:12:25Z</dcterms:created>
  <dcterms:modified xsi:type="dcterms:W3CDTF">2021-11-22T12:24:06Z</dcterms:modified>
</cp:coreProperties>
</file>