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4863-1BDC-DA59-0DCA-26576EEF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28E1C-1AE3-993A-CC01-E11504D5A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F0DA-1E84-960D-816F-C9DDFBB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0A1-BE22-F409-9F52-FBA020F3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639F-3173-CBFC-758E-3CAEA51A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6A9-DBB2-D46F-032A-782AC474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906F9-2A94-6E8A-9C6A-FC461364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C718-AE2C-97F9-7539-B62C4710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7D28-8B9A-D9A0-2725-6B3F7F5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A80C-4B56-3203-2172-1C1024B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DEE02-DDDC-063C-0B57-68D2E7B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28819-5090-3297-3204-586776219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1422-31ED-9D22-909C-60403996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6A04-6401-968F-0480-CB95DD41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0212-CD73-6EDD-F47D-7D6BCE27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2BE1-3B53-9F48-25A7-9ADD15BA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1931-3A88-4C1E-B52F-34DE71E8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350C-4460-DFFE-A0B2-BE5DF70D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D926-4D4E-0F3B-9B03-156E4C33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009A-2029-ACC1-6943-3C9A7760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F6D-1C85-4D97-25D7-BF7A9D3B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9168-D074-956E-75AF-17CEC08B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00AF-6B30-CB26-FF50-4E67EF74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46E2-B1EE-FBAF-2A51-9F3CD45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4A78-F99C-765D-E71B-4DF63548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15FC-C0DE-4269-D69C-17DCC6C0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49D3-186F-9FFC-6020-F7D68C21F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ABB0-1A30-8E40-621B-B4155F6BC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561C-7EB6-F89F-C2AE-D881C42B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AC86E-F523-7F80-2DD5-FE9155F7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728D-34A8-CA97-D507-C8EA306B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A03F-CCF6-AA98-5117-83205134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ADE9-F33B-2FA2-023B-87FAFB9C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DDF6-2740-7338-5754-88D2EEB10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F8243-9C6C-EEE1-3161-32A838934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8346C-564B-1D79-0E78-26ADD402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3151E-9432-0089-4842-181FBDDC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51C60-0E43-46C0-A9B0-81BB742A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F3B48-9B84-C9CD-F889-8FB0BF37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6EA9-EA4A-333E-C67B-28778F95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A3A87-2914-5602-B4BA-D393E1A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2FE5-44F5-7481-7280-6992265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510B-E97A-49B9-4EAB-C9C96422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89C3C-B83E-4114-568C-5626EC68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30EBA-5416-082F-4693-A8A7ACF3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5282-C30B-BF5B-4236-9C1527EF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C884-C17F-1E07-C9D4-E5959D2B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7F29-68F8-98D3-D660-375B1AF3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7494-531B-47A2-B780-3D93AD96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572F-8353-6293-0EF4-077886E4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C133C-334A-2436-D845-C3EB2314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2EE6-962E-41D0-F8D7-6CF4F106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01ED-DD2D-4492-B5E9-8A24A0C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95693-7F1E-499F-ADFF-8EAD48ABA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13FE1-11FD-D0A5-EC27-16A774BF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9F46-B271-FFC9-7927-0F4088E2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3C788-8F93-B3C0-3FD3-FAFCA2EC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12BAF-2C1C-2C7E-0B82-B9B99602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482D9-BAE4-89AF-7B6D-AA6EC18A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AE8A-B945-C0EE-EE69-56B83734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D023-F435-82E9-245D-50FAFB7F9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7AD-0594-40A4-B646-D29D8B5235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D029-DCCC-0C4C-BAB3-A4A5BE475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6897-14E8-2117-09CF-266CF413A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7DBD-6891-41E0-AEBA-B27614D8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AD26-EDCE-C13B-B10A-59AE8D05A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8ADA0-9A61-1844-DB24-1D0D28336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21007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Created an animation based on raytracing several frames of an image</a:t>
            </a:r>
          </a:p>
        </p:txBody>
      </p:sp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79E9764C-9A89-A0A1-758E-E27E24AC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11" y="1409111"/>
            <a:ext cx="4039777" cy="40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Christopher Nannen</dc:creator>
  <cp:lastModifiedBy>Noah Christopher Nannen</cp:lastModifiedBy>
  <cp:revision>1</cp:revision>
  <dcterms:created xsi:type="dcterms:W3CDTF">2022-12-14T03:38:05Z</dcterms:created>
  <dcterms:modified xsi:type="dcterms:W3CDTF">2022-12-14T03:43:19Z</dcterms:modified>
</cp:coreProperties>
</file>