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2" autoAdjust="0"/>
    <p:restoredTop sz="94660"/>
  </p:normalViewPr>
  <p:slideViewPr>
    <p:cSldViewPr snapToGrid="0">
      <p:cViewPr>
        <p:scale>
          <a:sx n="119" d="100"/>
          <a:sy n="119" d="100"/>
        </p:scale>
        <p:origin x="34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19.04.2018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19.04.2018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Platz für</a:t>
            </a:r>
            <a:br>
              <a:rPr lang="de-DE" dirty="0" smtClean="0"/>
            </a:br>
            <a:r>
              <a:rPr lang="de-DE" dirty="0" err="1" smtClean="0"/>
              <a:t>titel</a:t>
            </a:r>
            <a:r>
              <a:rPr lang="de-DE" dirty="0" smtClean="0"/>
              <a:t>, </a:t>
            </a:r>
            <a:r>
              <a:rPr lang="de-DE" dirty="0" err="1" smtClean="0"/>
              <a:t>grosses</a:t>
            </a:r>
            <a:r>
              <a:rPr lang="de-DE" dirty="0" smtClean="0"/>
              <a:t> </a:t>
            </a:r>
            <a:r>
              <a:rPr lang="de-DE" dirty="0" err="1" smtClean="0"/>
              <a:t>bild</a:t>
            </a:r>
            <a:r>
              <a:rPr lang="de-DE" dirty="0" smtClean="0"/>
              <a:t> und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 smtClean="0"/>
              <a:t>Platz für ein Partnerlogo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 smtClean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 smtClean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smtClean="0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Platz für</a:t>
            </a:r>
            <a:br>
              <a:rPr lang="de-DE" dirty="0" smtClean="0"/>
            </a:br>
            <a:r>
              <a:rPr lang="de-DE" dirty="0" err="1" smtClean="0"/>
              <a:t>titel</a:t>
            </a:r>
            <a:r>
              <a:rPr lang="de-DE" dirty="0" smtClean="0"/>
              <a:t>, </a:t>
            </a:r>
            <a:r>
              <a:rPr lang="de-DE" dirty="0" err="1" smtClean="0"/>
              <a:t>grosses</a:t>
            </a:r>
            <a:r>
              <a:rPr lang="de-DE" dirty="0" smtClean="0"/>
              <a:t> </a:t>
            </a:r>
            <a:r>
              <a:rPr lang="de-DE" dirty="0" err="1" smtClean="0"/>
              <a:t>bild</a:t>
            </a:r>
            <a:r>
              <a:rPr lang="de-DE" dirty="0" smtClean="0"/>
              <a:t> und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 smtClean="0"/>
              <a:t>Platz für ein Partnerlogo</a:t>
            </a:r>
            <a:endParaRPr lang="de-AT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 smtClean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smtClean="0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 smtClean="0"/>
              <a:t>Platz für</a:t>
            </a:r>
            <a:br>
              <a:rPr lang="de-AT" noProof="0" dirty="0" smtClean="0"/>
            </a:br>
            <a:r>
              <a:rPr lang="de-AT" noProof="0" dirty="0" err="1" smtClean="0"/>
              <a:t>titel</a:t>
            </a:r>
            <a:r>
              <a:rPr lang="de-AT" noProof="0" dirty="0" smtClean="0"/>
              <a:t>, 3 kleine </a:t>
            </a:r>
            <a:r>
              <a:rPr lang="de-AT" noProof="0" dirty="0" err="1" smtClean="0"/>
              <a:t>bilder</a:t>
            </a:r>
            <a:r>
              <a:rPr lang="de-AT" noProof="0" dirty="0" smtClean="0"/>
              <a:t> und </a:t>
            </a:r>
            <a:r>
              <a:rPr lang="de-AT" noProof="0" dirty="0" err="1" smtClean="0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 smtClean="0"/>
              <a:t>Platz für ein Partnerlogo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 smtClean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 smtClean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Platz für</a:t>
            </a:r>
            <a:br>
              <a:rPr lang="de-DE" dirty="0" smtClean="0"/>
            </a:br>
            <a:r>
              <a:rPr lang="de-DE" dirty="0" err="1" smtClean="0"/>
              <a:t>titel</a:t>
            </a:r>
            <a:r>
              <a:rPr lang="de-DE" dirty="0" smtClean="0"/>
              <a:t>, schmales </a:t>
            </a:r>
            <a:r>
              <a:rPr lang="de-DE" dirty="0" err="1" smtClean="0"/>
              <a:t>bild</a:t>
            </a:r>
            <a:r>
              <a:rPr lang="de-DE" dirty="0" smtClean="0"/>
              <a:t> und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 smtClean="0"/>
              <a:t>Platz für ein Partnerlogo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 smtClean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 smtClean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Platz für</a:t>
            </a:r>
            <a:br>
              <a:rPr lang="de-DE" dirty="0" smtClean="0"/>
            </a:br>
            <a:r>
              <a:rPr lang="de-DE" dirty="0" err="1" smtClean="0"/>
              <a:t>titel</a:t>
            </a:r>
            <a:r>
              <a:rPr lang="de-DE" dirty="0" smtClean="0"/>
              <a:t> und </a:t>
            </a:r>
            <a:r>
              <a:rPr lang="de-DE" dirty="0" err="1" smtClean="0"/>
              <a:t>grosses</a:t>
            </a:r>
            <a:r>
              <a:rPr lang="de-DE" dirty="0" smtClean="0"/>
              <a:t> </a:t>
            </a:r>
            <a:r>
              <a:rPr lang="de-DE" dirty="0" err="1" smtClean="0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Platz für</a:t>
            </a:r>
            <a:br>
              <a:rPr lang="de-DE" dirty="0" smtClean="0"/>
            </a:br>
            <a:r>
              <a:rPr lang="de-DE" dirty="0" err="1" smtClean="0"/>
              <a:t>titel</a:t>
            </a:r>
            <a:r>
              <a:rPr lang="de-DE" dirty="0" smtClean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 smtClean="0"/>
              <a:t>Platz für ein Partnerlogo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 smtClean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 smtClean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 smtClean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Platz für</a:t>
            </a:r>
            <a:br>
              <a:rPr lang="de-DE" dirty="0" smtClean="0"/>
            </a:br>
            <a:r>
              <a:rPr lang="de-DE" dirty="0" err="1" smtClean="0"/>
              <a:t>titel</a:t>
            </a:r>
            <a:r>
              <a:rPr lang="de-DE" dirty="0" smtClean="0"/>
              <a:t> und </a:t>
            </a:r>
            <a:r>
              <a:rPr lang="de-DE" dirty="0" err="1" smtClean="0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 smtClean="0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 smtClean="0"/>
              <a:t>Platz für ein Partnerlogo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 smtClean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 smtClean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 smtClean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 smtClean="0"/>
              <a:t>Platz für </a:t>
            </a:r>
            <a:br>
              <a:rPr lang="de-DE" dirty="0" smtClean="0"/>
            </a:br>
            <a:r>
              <a:rPr lang="de-DE" dirty="0" smtClean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 smtClean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 smtClean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 smtClean="0"/>
              <a:t>Platz für</a:t>
            </a:r>
            <a:br>
              <a:rPr lang="de-AT" noProof="0" dirty="0" smtClean="0"/>
            </a:br>
            <a:r>
              <a:rPr lang="de-AT" noProof="0" dirty="0" smtClean="0"/>
              <a:t>den Titel</a:t>
            </a:r>
            <a:endParaRPr lang="de-A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 smtClean="0"/>
              <a:t>Platz für Details und Erklärungen zum Thema</a:t>
            </a:r>
            <a:endParaRPr lang="de-AT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 smtClean="0"/>
              <a:t>Platz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 smtClean="0"/>
              <a:t>Platz für einen Untertitel</a:t>
            </a:r>
            <a:endParaRPr lang="de-AT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 smtClean="0"/>
              <a:t>Platz für Details und Erklärungen zum Thema.</a:t>
            </a:r>
            <a:endParaRPr lang="de-AT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 smtClean="0"/>
              <a:t>Platz für </a:t>
            </a:r>
            <a:br>
              <a:rPr lang="de-AT" noProof="0" dirty="0" smtClean="0"/>
            </a:br>
            <a:r>
              <a:rPr lang="de-AT" noProof="0" dirty="0" smtClean="0"/>
              <a:t>den Titel</a:t>
            </a:r>
            <a:endParaRPr lang="de-AT" noProof="0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 smtClean="0"/>
              <a:t>Platz für einen Untertitel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 smtClean="0"/>
              <a:t>In Kooperation mit</a:t>
            </a:r>
            <a:endParaRPr lang="de-AT" noProof="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 smtClean="0"/>
              <a:t>Platz für ein Partnerlogo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 smtClean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 smtClean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 smtClean="0"/>
              <a:t>Platz für ein Partnerlogo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 smtClean="0"/>
              <a:t>Platz für ein Partnerlogo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 smtClean="0"/>
              <a:t>Platz für ein Partnerlogo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 smtClean="0"/>
              <a:t>Platz für ein Partnerlogo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 smtClean="0"/>
              <a:t>Platz für ein Partnerlogo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 smtClean="0"/>
              <a:t>Platz für ein Partnerlogo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 smtClean="0"/>
              <a:t>Platz für ein Partnerlogo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 smtClean="0"/>
              <a:t>Kapitel 1</a:t>
            </a:r>
          </a:p>
          <a:p>
            <a:pPr lvl="1"/>
            <a:r>
              <a:rPr lang="de-AT" noProof="0" dirty="0" smtClean="0"/>
              <a:t>Unterkapitel 1</a:t>
            </a:r>
          </a:p>
          <a:p>
            <a:pPr lvl="1"/>
            <a:r>
              <a:rPr lang="de-AT" noProof="0" dirty="0" smtClean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 smtClean="0"/>
              <a:t>Kapitel 2</a:t>
            </a:r>
          </a:p>
          <a:p>
            <a:pPr lvl="1"/>
            <a:r>
              <a:rPr lang="de-AT" noProof="0" dirty="0" smtClean="0"/>
              <a:t>Unterkapitel 1</a:t>
            </a:r>
          </a:p>
          <a:p>
            <a:pPr lvl="1"/>
            <a:r>
              <a:rPr lang="de-AT" noProof="0" dirty="0" smtClean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 smtClean="0"/>
              <a:t>Kapitel 3</a:t>
            </a:r>
          </a:p>
          <a:p>
            <a:pPr lvl="1"/>
            <a:r>
              <a:rPr lang="de-AT" noProof="0" dirty="0" smtClean="0"/>
              <a:t>Unterkapitel 1</a:t>
            </a:r>
          </a:p>
          <a:p>
            <a:pPr lvl="1"/>
            <a:r>
              <a:rPr lang="de-AT" noProof="0" dirty="0" smtClean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 smtClean="0"/>
              <a:t>Platz für ein Partnerlogo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 smtClean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 smtClean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 smtClean="0"/>
              <a:t>Platz für</a:t>
            </a:r>
            <a:br>
              <a:rPr lang="de-DE" noProof="0" dirty="0" smtClean="0"/>
            </a:br>
            <a:r>
              <a:rPr lang="de-DE" noProof="0" dirty="0" smtClean="0"/>
              <a:t>EINE ÜBERSICHT / AGENDA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 smtClean="0"/>
              <a:t>Platz für</a:t>
            </a:r>
            <a:br>
              <a:rPr lang="de-AT" noProof="0" dirty="0" smtClean="0"/>
            </a:br>
            <a:r>
              <a:rPr lang="de-AT" noProof="0" dirty="0" smtClean="0"/>
              <a:t>Titel und Text, Bilder, etc.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 smtClean="0"/>
              <a:t>Platz für ein Partnerlogo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 smtClean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 smtClean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 smtClean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 smtClean="0"/>
              <a:t>Platz für</a:t>
            </a:r>
            <a:br>
              <a:rPr lang="de-AT" noProof="0" dirty="0" smtClean="0"/>
            </a:br>
            <a:r>
              <a:rPr lang="de-AT" noProof="0" dirty="0" smtClean="0"/>
              <a:t>Titel und Text, Bilder, etc.</a:t>
            </a:r>
            <a:endParaRPr lang="de-A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 smtClean="0"/>
              <a:t>Platz für ein Partnerlogo</a:t>
            </a:r>
            <a:endParaRPr lang="de-AT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 smtClean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 smtClean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 smtClean="0"/>
              <a:t>Platz für</a:t>
            </a:r>
            <a:br>
              <a:rPr lang="de-AT" noProof="0" dirty="0" smtClean="0"/>
            </a:br>
            <a:r>
              <a:rPr lang="de-AT" noProof="0" dirty="0" smtClean="0"/>
              <a:t>Titel und vergleich</a:t>
            </a:r>
            <a:endParaRPr lang="de-AT" noProof="0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 smtClean="0"/>
              <a:t>Platz für ein Partnerlogo</a:t>
            </a:r>
            <a:endParaRPr lang="de-AT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 smtClean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 smtClean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 smtClean="0"/>
              <a:t>TitelmUsterformat durch Klicken bearbeiten</a:t>
            </a:r>
            <a:endParaRPr lang="de-AT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 smtClean="0"/>
              <a:t>Textmasterformat bearbeiten</a:t>
            </a:r>
          </a:p>
          <a:p>
            <a:pPr lvl="1"/>
            <a:r>
              <a:rPr lang="de-AT" noProof="0" dirty="0" smtClean="0"/>
              <a:t>Zweite Ebene</a:t>
            </a:r>
          </a:p>
          <a:p>
            <a:pPr lvl="2"/>
            <a:r>
              <a:rPr lang="de-AT" noProof="0" dirty="0" smtClean="0"/>
              <a:t>Dritte Ebene</a:t>
            </a:r>
          </a:p>
          <a:p>
            <a:pPr lvl="3"/>
            <a:r>
              <a:rPr lang="de-AT" noProof="0" dirty="0" smtClean="0"/>
              <a:t>Vierte Ebene</a:t>
            </a:r>
          </a:p>
          <a:p>
            <a:pPr lvl="4"/>
            <a:r>
              <a:rPr lang="de-AT" noProof="0" dirty="0" smtClean="0"/>
              <a:t>Fünfte Ebene</a:t>
            </a:r>
            <a:endParaRPr lang="de-AT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 smtClean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 smtClean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Arial Black</vt:lpstr>
      <vt:lpstr>Wingdings 2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Angela Andorfer</cp:lastModifiedBy>
  <cp:revision>1</cp:revision>
  <cp:lastPrinted>2015-10-19T12:36:16Z</cp:lastPrinted>
  <dcterms:created xsi:type="dcterms:W3CDTF">2018-04-19T12:56:50Z</dcterms:created>
  <dcterms:modified xsi:type="dcterms:W3CDTF">2018-04-19T12:57:02Z</dcterms:modified>
</cp:coreProperties>
</file>