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D8B6-01BB-4B88-A7EB-25BBEA64D80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D345-9475-4722-9FDC-EBA7840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D8B6-01BB-4B88-A7EB-25BBEA64D80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D345-9475-4722-9FDC-EBA7840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D8B6-01BB-4B88-A7EB-25BBEA64D80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D345-9475-4722-9FDC-EBA7840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6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D8B6-01BB-4B88-A7EB-25BBEA64D80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D345-9475-4722-9FDC-EBA7840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6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D8B6-01BB-4B88-A7EB-25BBEA64D80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D345-9475-4722-9FDC-EBA7840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1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D8B6-01BB-4B88-A7EB-25BBEA64D80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D345-9475-4722-9FDC-EBA7840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6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D8B6-01BB-4B88-A7EB-25BBEA64D80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D345-9475-4722-9FDC-EBA7840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7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D8B6-01BB-4B88-A7EB-25BBEA64D80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D345-9475-4722-9FDC-EBA7840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8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D8B6-01BB-4B88-A7EB-25BBEA64D80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D345-9475-4722-9FDC-EBA7840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4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D8B6-01BB-4B88-A7EB-25BBEA64D80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D345-9475-4722-9FDC-EBA7840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8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D8B6-01BB-4B88-A7EB-25BBEA64D80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D345-9475-4722-9FDC-EBA7840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4D8B6-01BB-4B88-A7EB-25BBEA64D807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D345-9475-4722-9FDC-EBA78403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1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 for Income Disparities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Comparing income by gender, race, and education levels in the U.S.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0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From this sample both men and women generally earn less than $50k especially if they have less than a college degree. Most people with an </a:t>
            </a:r>
            <a:r>
              <a:rPr lang="en-US" sz="1400" dirty="0"/>
              <a:t>A</a:t>
            </a:r>
            <a:r>
              <a:rPr lang="en-US" sz="1400" dirty="0" smtClean="0"/>
              <a:t>ssociate or Bachelors degree earn less than $50k though the ones than do earn over $50k tend to be men. Males and females than go to professional schools tend to earn higher but more significantly for males. Both males and females with a post graduate degree tend to earn over $50k.</a:t>
            </a:r>
            <a:endParaRPr lang="en-US" sz="1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1973" y="1825625"/>
            <a:ext cx="53480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3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Though there is not exact proof as the majority of people have less than a Bachelors degree it seems than it’s an appropriate point at which the possibility of earning more than $50k changes</a:t>
            </a:r>
            <a:endParaRPr lang="en-US" sz="1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385" y="1825625"/>
            <a:ext cx="4067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9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Asian, Pacific Islanders, and White  races have about a 3-1 ratio of making below vs above $50k. American-Indian, Black, and others seem to have about a 7-1 ratio of making below  $50k.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475" y="3144044"/>
            <a:ext cx="84010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1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Putting some of the previous factors together along with this final slide might account for earning potential. I might put a hypothesis statement together to see what encompasses the majority of people earning below $50k in their teens – early 20s, a drop in mid to late 20s, then a rise in 30s again, followed by retirement eligibility of social security and end of life.</a:t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The people who earn over $50k have a more normal distribution with a peak from mid 30s – mid 50s.</a:t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I suspect this has a combination of education, type of job and gender leading to the correlation. Family circumstances, race, and several other issues could </a:t>
            </a:r>
            <a:r>
              <a:rPr lang="en-US" sz="1200" smtClean="0"/>
              <a:t>play roles also. </a:t>
            </a:r>
            <a:endParaRPr lang="en-US" sz="1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144" y="1825625"/>
            <a:ext cx="7521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9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248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Testing for Income Disparities</vt:lpstr>
      <vt:lpstr>From this sample both men and women generally earn less than $50k especially if they have less than a college degree. Most people with an Associate or Bachelors degree earn less than $50k though the ones than do earn over $50k tend to be men. Males and females than go to professional schools tend to earn higher but more significantly for males. Both males and females with a post graduate degree tend to earn over $50k.</vt:lpstr>
      <vt:lpstr>Though there is not exact proof as the majority of people have less than a Bachelors degree it seems than it’s an appropriate point at which the possibility of earning more than $50k changes</vt:lpstr>
      <vt:lpstr>Asian, Pacific Islanders, and White  races have about a 3-1 ratio of making below vs above $50k. American-Indian, Black, and others seem to have about a 7-1 ratio of making below  $50k.</vt:lpstr>
      <vt:lpstr>Putting some of the previous factors together along with this final slide might account for earning potential. I might put a hypothesis statement together to see what encompasses the majority of people earning below $50k in their teens – early 20s, a drop in mid to late 20s, then a rise in 30s again, followed by retirement eligibility of social security and end of life.  The people who earn over $50k have a more normal distribution with a peak from mid 30s – mid 50s.  I suspect this has a combination of education, type of job and gender leading to the correlation. Family circumstances, race, and several other issues could play roles also.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for Income Disparities</dc:title>
  <dc:creator>Thomas Jones</dc:creator>
  <cp:lastModifiedBy>Thomas Jones</cp:lastModifiedBy>
  <cp:revision>7</cp:revision>
  <dcterms:created xsi:type="dcterms:W3CDTF">2021-10-03T23:39:00Z</dcterms:created>
  <dcterms:modified xsi:type="dcterms:W3CDTF">2021-10-04T00:52:36Z</dcterms:modified>
</cp:coreProperties>
</file>