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7C1739-35FD-4623-95BC-44CF16943A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90BD4-C85D-4C95-A1E9-BCD7AAFBF8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A39CB0-59D7-493F-B9A0-860C898CF0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96C59A-415A-4E22-86C6-53C849CA22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16656-AE0A-40BF-94BD-653BC3A88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4FE2CA-E705-4198-98B8-6858376E07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241C5-4DCA-4B61-BB88-D182514812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AAF34-8C57-4A7A-BE4A-650D1E896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46352A-1DA6-4AAC-8A10-62A189965E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1F24F-07E4-46D3-A8EA-A552CAAE4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5212D-FD12-45E2-88BD-449FA20D31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3BBD5-4DF2-41BF-8979-96C677BA24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AE361-CF65-4727-9FA4-4BF51B882F43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880" y="814680"/>
            <a:ext cx="5397120" cy="38653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860000" y="720000"/>
            <a:ext cx="4860000" cy="348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8800" y="1440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8800" y="1440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800" y="1440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720000" y="900000"/>
            <a:ext cx="7544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genome from file --&gt; choose ref genome ex tu.genome.ipm_v2.fasta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00000" y="1980000"/>
            <a:ext cx="5868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from file --&gt; choose bam file ex SRR23919699.bam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8800" y="14400"/>
            <a:ext cx="10080360" cy="567000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3240000" y="1065600"/>
            <a:ext cx="540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https://cloud.tencent.com/developer/article/1624543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800" y="14400"/>
            <a:ext cx="100803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2024-08-30T13:51:34Z</dcterms:created>
  <dc:creator/>
  <dc:description/>
  <dc:language>zh-TW</dc:language>
  <cp:lastModifiedBy/>
  <dcterms:modified xsi:type="dcterms:W3CDTF">2024-08-31T11:38:24Z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