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20D3-D6E5-3780-6090-FEF40ED06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C6E05-48DE-AF6B-194D-221A8D902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1452D-EB09-BDBA-7A04-C14CF5E6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A5B1-8ED6-4958-B73E-790541786644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3CE87-E940-7AC8-2D2C-2A8A679B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A283-C330-3010-94D8-F1ABE390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E299-2C3D-433B-9512-CAE69F8FE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42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D7E8-956A-D6AA-38EF-7939EE2F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0F8ED-D1A4-E187-0086-4AC158B0C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3A8DF-5C92-64FB-F035-BA556BBF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A5B1-8ED6-4958-B73E-790541786644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7726F-3A76-4E7C-89CC-A02E2500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C5025-7669-5313-980D-A8758CD7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E299-2C3D-433B-9512-CAE69F8FE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38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7BCD7-80F4-BAB3-C252-28DE33325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1CE18-8499-F962-2A84-AFEFF640F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D889E-9428-0A2E-6A7B-371B75FC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A5B1-8ED6-4958-B73E-790541786644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7F07E-7F35-DCFD-91C6-8CACCBB6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6696C-06E6-158E-3E34-D0734EFF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E299-2C3D-433B-9512-CAE69F8FE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59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867A8-8CD7-0B3D-4B61-85B58FD9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B3508-5E90-7DCC-BCEC-4C4896658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77B7A-B2AB-573E-80CA-CD5AE9D0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A5B1-8ED6-4958-B73E-790541786644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1A0BF-2399-9A76-F584-6674BBBD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D1B30-EB8B-D6A6-E2BE-348D00C45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E299-2C3D-433B-9512-CAE69F8FE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72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ABFC-C30A-6B54-6199-5F21E1A9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5F9FC-0292-9354-018B-02FAB6711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781A9-404B-EBFA-FC86-756B86AC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A5B1-8ED6-4958-B73E-790541786644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57FBC-A6F4-2566-69CB-673848B5F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599C9-A1DB-8447-2506-22B561EE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E299-2C3D-433B-9512-CAE69F8FE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96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F63E-29FD-AF9D-BC3F-886FB1F4C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058B1-9B1E-6F2E-79F2-32F2D6220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56697-F29E-CD8F-D914-9D41D5CCA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F22C4-0BC5-BD0A-76F2-AAD41CDCC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A5B1-8ED6-4958-B73E-790541786644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B8466-9994-6F3D-B4C4-A717668F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F2E02-D9C1-6809-125C-90747B26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E299-2C3D-433B-9512-CAE69F8FE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52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D038-7241-C791-5E3F-5D1769D1F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82DA1-0CAB-E9A8-EBA3-3A6807F11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C4192-FAEA-0B3D-EE2C-7B655C058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A0D53D-8755-6B05-0FF5-CFA762168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1DAF8-1684-4FFF-D84A-DF319EE8A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5E258-2028-E0AE-5FEF-68D8F4BA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A5B1-8ED6-4958-B73E-790541786644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0D2552-06C1-1B96-450C-862FD7AC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90CB4-C0D9-82B1-7F68-C59B1A33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E299-2C3D-433B-9512-CAE69F8FE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6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BF51-2AA4-2BB9-B154-30E25EE1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19485-5BE1-AD75-60D0-4D1C381F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A5B1-8ED6-4958-B73E-790541786644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80035-F8F8-F0B6-0EA8-500902DE2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4C7EA-FE2C-F7E5-BFFB-F8CE2B5A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E299-2C3D-433B-9512-CAE69F8FE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47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F5F8D-3A2F-31AF-0194-554F4E3C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A5B1-8ED6-4958-B73E-790541786644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B75D6F-B036-36C1-FA1E-D902A76D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03959-22D5-8FEB-78BC-CFB48928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E299-2C3D-433B-9512-CAE69F8FE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50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104F4-D627-9432-32BC-751732881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2FDCF-F305-B75C-DAA6-AFA4E8024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162C8-371B-B734-FA29-02FC87CA8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EC60A-C684-0E38-FFAA-DDEFBCC4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A5B1-8ED6-4958-B73E-790541786644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BB7BA-B44E-3A86-7A63-1C6F375F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E18E0-7523-9B64-01AC-D18DA9B7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E299-2C3D-433B-9512-CAE69F8FE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46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A6F1-DB61-6502-21AA-B01A2A68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56AFD-48DE-A609-B3B3-89051AB86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DDD7B-9835-8F6F-A173-B8657AEFD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6ADCC-AA59-7466-5E55-76FF919C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A5B1-8ED6-4958-B73E-790541786644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FFD95-385D-0AB7-19D2-1BE9DC447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D3A58-B0E7-BCA8-5310-EDB1D3F5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E299-2C3D-433B-9512-CAE69F8FE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07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D2EA58-7B0A-8544-8A5D-57EE7C9E1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C75EB-39B4-55A5-F90C-8C27E0F4E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19456-136C-59AA-560D-787ABFCDD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EA5B1-8ED6-4958-B73E-790541786644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9506A-6477-575F-FCF3-3B6E794D6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93416-2273-E4F8-4B09-59E1032EB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8E299-2C3D-433B-9512-CAE69F8FE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20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4CCCC335-6142-0B1D-30E8-4820905C1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2550" y="1447800"/>
            <a:ext cx="971550" cy="9715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5A28202-C65D-9230-D180-D1C016F9E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5971" y="1743075"/>
            <a:ext cx="621792" cy="62179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86E2480-9942-0D76-32DC-A3026F7119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6700" y="1743075"/>
            <a:ext cx="619125" cy="61912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22329A9-5596-360F-6AAF-A50993FF9B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33525" y="3057525"/>
            <a:ext cx="609600" cy="6096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18883B0-B25A-3A39-887B-B89EB73419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28163" y="3057525"/>
            <a:ext cx="609600" cy="6096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CA5D7F6-82E1-79CF-D6D9-C31B83FA64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67602" y="1752600"/>
            <a:ext cx="609600" cy="6096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036BFCC-4ECA-0BA4-38C1-A3BC1D90AA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71229" y="174307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9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Teetach Koomkaimuk</dc:creator>
  <cp:lastModifiedBy>Teetach Koomkaimuk</cp:lastModifiedBy>
  <cp:revision>1</cp:revision>
  <dcterms:created xsi:type="dcterms:W3CDTF">2022-06-23T03:37:09Z</dcterms:created>
  <dcterms:modified xsi:type="dcterms:W3CDTF">2022-06-23T18:08:37Z</dcterms:modified>
</cp:coreProperties>
</file>