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273B94-4BB3-E2D8-D888-C6E0BDA9C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12CB05-46C1-DEB4-EDD3-3416BBC95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A635B-A184-4070-39DC-EB2ED788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EE69-FEDF-48B1-912F-24F956E00555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027519-54AB-2652-13C6-E2A56EB6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18CE3C-E4EC-3DD2-7A41-BDD9E871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8140-284F-4A57-88E7-DD45F16E1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AB3E4-5E7D-8FB8-3B39-467047E0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2B72A4-AD5A-D819-9763-316DCE608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46ABB-10F7-09EE-B077-AA6976AA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EE69-FEDF-48B1-912F-24F956E00555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D2E5F8-974E-8765-9518-81FEBCCB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471117-DED5-B29A-FC69-FD3221AC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8140-284F-4A57-88E7-DD45F16E1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163982-8A51-6F78-4251-51EE8630C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61C353-4FD9-2134-B387-A73C0ED55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15BEDA-F153-FBFC-DD32-B1B255EB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EE69-FEDF-48B1-912F-24F956E00555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1920F-119E-804D-14E4-A896520C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9C6B0F-A8A7-C01C-0BC2-13DE670C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8140-284F-4A57-88E7-DD45F16E1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33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08C9F-0FC2-46A8-9D9E-FD41760F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5AA1E1-1F50-F89A-11AC-C7D3185E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15EC8C-43F1-3F85-EC16-1EA67584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EE69-FEDF-48B1-912F-24F956E00555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0197E9-6DBA-A2F0-5666-F9CCC0EC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A45D4E-46DA-0586-1EEB-605918E9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8140-284F-4A57-88E7-DD45F16E1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88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757CE-4F0A-5586-AB7C-812AC037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93720F-0952-0E46-DCC5-C849D147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24CA9-FD54-4737-DFCE-41D19EF8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EE69-FEDF-48B1-912F-24F956E00555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8DA1C9-BB3D-DC40-1E28-AF9A0E86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F61D8-6F2A-3AD5-2D4C-644697D7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8140-284F-4A57-88E7-DD45F16E1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56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1A65E-CFBD-A5F1-597F-25F6A301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78294F-30AD-073B-A08E-D5C92047A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D5170D-FC73-6711-CA50-DBEC11379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81F4A1-49BB-19EA-2C14-8F62388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EE69-FEDF-48B1-912F-24F956E00555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D4E7ED-A59A-81FF-2587-F6B7FD67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22F71-F364-E623-9AD4-757933E7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8140-284F-4A57-88E7-DD45F16E1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33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20A5-EE38-3318-FA09-AC8A4476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E9B063-2D21-E772-9CAF-E4DD9C68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1C53D3-ED78-7AF1-9E9E-30A848221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B10435-A749-590B-95DC-38A8A9A94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4102E5-FEF6-1FD0-1B9A-8C35B4D61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37105D-6639-0E78-0A52-D0AB0489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EE69-FEDF-48B1-912F-24F956E00555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7C2204-5A63-9FA3-177C-74DE9BDE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27ABD4-5491-9F68-F668-601EA4CB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8140-284F-4A57-88E7-DD45F16E1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62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0C644-692B-B753-9E8A-C0F66AD3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72376F-ECAB-EDE2-10DC-75743144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EE69-FEDF-48B1-912F-24F956E00555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A5FE37-C76C-B319-7068-DADAE945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653672-CB92-2F6C-AF2E-8F075FB0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8140-284F-4A57-88E7-DD45F16E1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88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A70D4E-2C7C-E614-4841-98C9EA80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EE69-FEDF-48B1-912F-24F956E00555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01509F-2DFA-D40F-8E7A-E321989C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957C2E-188A-4796-7AFD-B3A6CE99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8140-284F-4A57-88E7-DD45F16E1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25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77224-E2C9-295F-393D-4C9A832B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DE2F3-32BE-2904-A7EA-EC783577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E364EA-6D7B-3725-263E-A6A7F34DC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710DA2-C0C7-A9F4-6FAB-E88FAB93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EE69-FEDF-48B1-912F-24F956E00555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11AF20-32BC-2C01-89E3-B3F6416D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006C15-C096-3145-E998-BCC6CF67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8140-284F-4A57-88E7-DD45F16E1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03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5D24A-2BAA-6CE8-0F98-20A4F233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8A5508-71D5-7B1B-3EE9-DE84F597D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2FD1E1-DE72-BB6D-5FFA-B2A6D0479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8FDB92-963D-3F7C-76A6-43BB3D6C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EE69-FEDF-48B1-912F-24F956E00555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ACE2F5-554F-C498-EB79-8A14F3E5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4AC9C8-7070-B1EE-ED82-97F9B688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28140-284F-4A57-88E7-DD45F16E1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6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F18631-633E-1CBD-6FBE-9C64DC39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38C78-2B52-866E-9625-B74DAEF6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ED5B1-276C-CED8-7FFD-C0D715E19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0EE69-FEDF-48B1-912F-24F956E00555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27BF02-1C1E-8C0B-98C2-9379D327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41E6CA-508D-AE32-E8FE-A60C97E9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28140-284F-4A57-88E7-DD45F16E12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17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四角形: 角を丸くする 1037">
            <a:extLst>
              <a:ext uri="{FF2B5EF4-FFF2-40B4-BE49-F238E27FC236}">
                <a16:creationId xmlns:a16="http://schemas.microsoft.com/office/drawing/2014/main" id="{939E63F6-E1E4-1D3B-1113-660CD1F3F1CA}"/>
              </a:ext>
            </a:extLst>
          </p:cNvPr>
          <p:cNvSpPr/>
          <p:nvPr/>
        </p:nvSpPr>
        <p:spPr bwMode="auto">
          <a:xfrm>
            <a:off x="231914" y="554022"/>
            <a:ext cx="11766121" cy="58560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3E27388-0B50-1ACF-AAB5-A8EC91702D28}"/>
              </a:ext>
            </a:extLst>
          </p:cNvPr>
          <p:cNvSpPr/>
          <p:nvPr/>
        </p:nvSpPr>
        <p:spPr bwMode="auto">
          <a:xfrm>
            <a:off x="628422" y="877504"/>
            <a:ext cx="3409950" cy="5238750"/>
          </a:xfrm>
          <a:prstGeom prst="roundRect">
            <a:avLst>
              <a:gd name="adj" fmla="val 2421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App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（ユーザーインターフェース）層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A4A4D5D-8701-4AFA-233F-3884A64713CD}"/>
              </a:ext>
            </a:extLst>
          </p:cNvPr>
          <p:cNvSpPr/>
          <p:nvPr/>
        </p:nvSpPr>
        <p:spPr bwMode="auto">
          <a:xfrm>
            <a:off x="4400322" y="877504"/>
            <a:ext cx="7283678" cy="5238750"/>
          </a:xfrm>
          <a:prstGeom prst="roundRect">
            <a:avLst>
              <a:gd name="adj" fmla="val 2421"/>
            </a:avLst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AI </a:t>
            </a: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オーケストレーション層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1CEC8EF-F6B8-F03F-F417-1B32F22C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1" y="1065228"/>
            <a:ext cx="529385" cy="52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Microsoft Copilot | Logopedia | Fandom">
            <a:extLst>
              <a:ext uri="{FF2B5EF4-FFF2-40B4-BE49-F238E27FC236}">
                <a16:creationId xmlns:a16="http://schemas.microsoft.com/office/drawing/2014/main" id="{62E922BA-17E2-2709-97AE-FFDA3A94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59" y="1065228"/>
            <a:ext cx="529385" cy="4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zure Visual Studio | Microsoft Azure">
            <a:extLst>
              <a:ext uri="{FF2B5EF4-FFF2-40B4-BE49-F238E27FC236}">
                <a16:creationId xmlns:a16="http://schemas.microsoft.com/office/drawing/2014/main" id="{E15796F9-16F2-77AF-3B41-139CFE791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188" y="105492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91426D1-2EF1-7358-E53B-82E89D0436FC}"/>
              </a:ext>
            </a:extLst>
          </p:cNvPr>
          <p:cNvSpPr/>
          <p:nvPr/>
        </p:nvSpPr>
        <p:spPr bwMode="auto">
          <a:xfrm>
            <a:off x="4665088" y="1552391"/>
            <a:ext cx="2833807" cy="4039988"/>
          </a:xfrm>
          <a:prstGeom prst="roundRect">
            <a:avLst>
              <a:gd name="adj" fmla="val 2421"/>
            </a:avLst>
          </a:prstGeom>
          <a:solidFill>
            <a:srgbClr val="49C5B1">
              <a:lumMod val="20000"/>
              <a:lumOff val="8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9C997FC-AEEA-1134-3C32-6DA1D9DA27EA}"/>
              </a:ext>
            </a:extLst>
          </p:cNvPr>
          <p:cNvSpPr txBox="1"/>
          <p:nvPr/>
        </p:nvSpPr>
        <p:spPr>
          <a:xfrm>
            <a:off x="7621845" y="1142587"/>
            <a:ext cx="105157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Azure AI Studio</a:t>
            </a:r>
            <a:endParaRPr lang="ja-JP" altLang="en-US" sz="1200" dirty="0" err="1">
              <a:solidFill>
                <a:srgbClr val="00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68B459E-9B05-4039-9C60-734252F79C5E}"/>
              </a:ext>
            </a:extLst>
          </p:cNvPr>
          <p:cNvSpPr/>
          <p:nvPr/>
        </p:nvSpPr>
        <p:spPr bwMode="auto">
          <a:xfrm>
            <a:off x="4866586" y="1863618"/>
            <a:ext cx="2430809" cy="3344184"/>
          </a:xfrm>
          <a:prstGeom prst="roundRect">
            <a:avLst>
              <a:gd name="adj" fmla="val 2421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8E2A00FC-6774-5C5C-B574-A2C760217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7590" y="4766545"/>
            <a:ext cx="360000" cy="360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22A0B5D-0D51-8208-435D-C4E5225176D2}"/>
              </a:ext>
            </a:extLst>
          </p:cNvPr>
          <p:cNvSpPr txBox="1"/>
          <p:nvPr/>
        </p:nvSpPr>
        <p:spPr>
          <a:xfrm>
            <a:off x="5660398" y="4854212"/>
            <a:ext cx="85921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Prompt Flow</a:t>
            </a:r>
            <a:endParaRPr lang="ja-JP" altLang="en-US" sz="1200" dirty="0" err="1">
              <a:solidFill>
                <a:srgbClr val="00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4D790E7-1D9C-3A70-8C03-834D479C66D8}"/>
              </a:ext>
            </a:extLst>
          </p:cNvPr>
          <p:cNvSpPr txBox="1"/>
          <p:nvPr/>
        </p:nvSpPr>
        <p:spPr>
          <a:xfrm>
            <a:off x="5389903" y="5301701"/>
            <a:ext cx="165910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Azure Container Service</a:t>
            </a:r>
            <a:endParaRPr lang="ja-JP" altLang="en-US" sz="1200" dirty="0" err="1">
              <a:solidFill>
                <a:srgbClr val="00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DDA566-06AE-C610-050C-0384FE6799ED}"/>
              </a:ext>
            </a:extLst>
          </p:cNvPr>
          <p:cNvSpPr/>
          <p:nvPr/>
        </p:nvSpPr>
        <p:spPr bwMode="auto">
          <a:xfrm>
            <a:off x="5252435" y="1956426"/>
            <a:ext cx="1781175" cy="437713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ユーザークエリ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7BB31C9-3753-33B3-D659-BA56B4A792B7}"/>
              </a:ext>
            </a:extLst>
          </p:cNvPr>
          <p:cNvSpPr/>
          <p:nvPr/>
        </p:nvSpPr>
        <p:spPr bwMode="auto">
          <a:xfrm>
            <a:off x="5252435" y="2748699"/>
            <a:ext cx="1781175" cy="437713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クエリ拡張フロー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87AFB5-66C2-305A-B58A-C2B491B18BE0}"/>
              </a:ext>
            </a:extLst>
          </p:cNvPr>
          <p:cNvSpPr/>
          <p:nvPr/>
        </p:nvSpPr>
        <p:spPr bwMode="auto">
          <a:xfrm>
            <a:off x="5252435" y="3471242"/>
            <a:ext cx="1781175" cy="437713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回答評価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714BE3B-18AA-18F4-512E-7C7B7354C456}"/>
              </a:ext>
            </a:extLst>
          </p:cNvPr>
          <p:cNvSpPr/>
          <p:nvPr/>
        </p:nvSpPr>
        <p:spPr bwMode="auto">
          <a:xfrm>
            <a:off x="5252435" y="4197642"/>
            <a:ext cx="1781175" cy="437713"/>
          </a:xfrm>
          <a:prstGeom prst="rect">
            <a:avLst/>
          </a:prstGeom>
          <a:solidFill>
            <a:srgbClr val="000000">
              <a:lumMod val="50000"/>
              <a:lumOff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回答出力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FF0126-5B9E-B28F-3725-A2666755CFB7}"/>
              </a:ext>
            </a:extLst>
          </p:cNvPr>
          <p:cNvSpPr txBox="1"/>
          <p:nvPr/>
        </p:nvSpPr>
        <p:spPr>
          <a:xfrm>
            <a:off x="974095" y="1679813"/>
            <a:ext cx="93615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Copilot for </a:t>
            </a:r>
          </a:p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Microsoft 365</a:t>
            </a:r>
            <a:endParaRPr lang="ja-JP" altLang="en-US" sz="1200" dirty="0" err="1">
              <a:solidFill>
                <a:srgbClr val="00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4DD655E-38EF-B479-7B53-2151B39E7385}"/>
              </a:ext>
            </a:extLst>
          </p:cNvPr>
          <p:cNvSpPr txBox="1"/>
          <p:nvPr/>
        </p:nvSpPr>
        <p:spPr>
          <a:xfrm>
            <a:off x="2322059" y="1666319"/>
            <a:ext cx="148598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Copilot Action(Plugin)</a:t>
            </a:r>
          </a:p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(Copilot Studio)</a:t>
            </a:r>
            <a:endParaRPr lang="ja-JP" altLang="en-US" sz="1200" dirty="0" err="1">
              <a:solidFill>
                <a:srgbClr val="00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31" name="Picture 2" descr="Azure Search png images | PNGWing">
            <a:extLst>
              <a:ext uri="{FF2B5EF4-FFF2-40B4-BE49-F238E27FC236}">
                <a16:creationId xmlns:a16="http://schemas.microsoft.com/office/drawing/2014/main" id="{ADE2C16E-B382-BB15-8FFA-A3EADADA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556" r="98611">
                        <a14:foregroundMark x1="6111" y1="63056" x2="6111" y2="63056"/>
                        <a14:foregroundMark x1="93333" y1="64444" x2="93333" y2="64444"/>
                        <a14:foregroundMark x1="56667" y1="52222" x2="56667" y2="52222"/>
                        <a14:foregroundMark x1="556" y1="64444" x2="556" y2="64444"/>
                        <a14:foregroundMark x1="98611" y1="63611" x2="98611" y2="6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780" y="1833919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osmos DBのドキュメント部分更新 | Qreat">
            <a:extLst>
              <a:ext uri="{FF2B5EF4-FFF2-40B4-BE49-F238E27FC236}">
                <a16:creationId xmlns:a16="http://schemas.microsoft.com/office/drawing/2014/main" id="{93ADB08B-9A0D-D6A2-84B5-3C161389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330" y="3109359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29">
            <a:extLst>
              <a:ext uri="{FF2B5EF4-FFF2-40B4-BE49-F238E27FC236}">
                <a16:creationId xmlns:a16="http://schemas.microsoft.com/office/drawing/2014/main" id="{42431CB9-7438-EAA9-0326-308AC759B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24021" y="4778243"/>
            <a:ext cx="504000" cy="5040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5630461-60F5-7806-3AA6-97DB36A5C941}"/>
              </a:ext>
            </a:extLst>
          </p:cNvPr>
          <p:cNvSpPr txBox="1"/>
          <p:nvPr/>
        </p:nvSpPr>
        <p:spPr>
          <a:xfrm>
            <a:off x="10294558" y="2323058"/>
            <a:ext cx="76463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AI Search</a:t>
            </a:r>
          </a:p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ベクトル</a:t>
            </a:r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DB)</a:t>
            </a:r>
            <a:endParaRPr lang="ja-JP" altLang="en-US" sz="1200" dirty="0" err="1">
              <a:solidFill>
                <a:srgbClr val="00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CECF453-4104-ADCB-7F24-24A4B4821511}"/>
              </a:ext>
            </a:extLst>
          </p:cNvPr>
          <p:cNvSpPr txBox="1"/>
          <p:nvPr/>
        </p:nvSpPr>
        <p:spPr>
          <a:xfrm>
            <a:off x="10307403" y="3585110"/>
            <a:ext cx="7758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Cosmos DB</a:t>
            </a:r>
          </a:p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会話ログ</a:t>
            </a:r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  <a:endParaRPr lang="ja-JP" altLang="en-US" sz="1200" dirty="0" err="1">
              <a:solidFill>
                <a:srgbClr val="00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317F9D-B089-CD5B-4C13-811E47BD8CF3}"/>
              </a:ext>
            </a:extLst>
          </p:cNvPr>
          <p:cNvSpPr txBox="1"/>
          <p:nvPr/>
        </p:nvSpPr>
        <p:spPr>
          <a:xfrm>
            <a:off x="10392179" y="5289543"/>
            <a:ext cx="89928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MaaS</a:t>
            </a:r>
          </a:p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(</a:t>
            </a:r>
            <a:r>
              <a:rPr lang="ja-JP" altLang="en-US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生成</a:t>
            </a:r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AI</a:t>
            </a:r>
            <a:r>
              <a:rPr lang="ja-JP" altLang="en-US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モデル</a:t>
            </a:r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)</a:t>
            </a: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AD05B8DA-EB9A-16CB-9CF1-C7D18CDDE26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706866" y="1306628"/>
            <a:ext cx="1090493" cy="0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9B4F4763-2C29-5E50-3F7A-BBA2C625BFC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26744" y="1306628"/>
            <a:ext cx="1338342" cy="158753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CA5FBD62-C51F-AFA9-3191-3FDF2292D13F}"/>
              </a:ext>
            </a:extLst>
          </p:cNvPr>
          <p:cNvCxnSpPr>
            <a:cxnSpLocks/>
          </p:cNvCxnSpPr>
          <p:nvPr/>
        </p:nvCxnSpPr>
        <p:spPr>
          <a:xfrm flipV="1">
            <a:off x="7498895" y="3576252"/>
            <a:ext cx="2700000" cy="0"/>
          </a:xfrm>
          <a:prstGeom prst="bentConnector3">
            <a:avLst>
              <a:gd name="adj1" fmla="val 49109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61111A29-9FE4-D8F3-A491-4D70D53C5606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501601" y="2085919"/>
            <a:ext cx="2917179" cy="149254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DAC7CA0E-245E-5CA3-AD86-752CB59AB0B6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>
            <a:off x="7498895" y="3572385"/>
            <a:ext cx="2925126" cy="145785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22C62DB-5AEC-F797-FD1F-26CB1B460693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143023" y="2394139"/>
            <a:ext cx="0" cy="35456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E6D04C1-5CAD-6C47-32C6-BC92E193552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143023" y="3186412"/>
            <a:ext cx="0" cy="28483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703601A3-C8CD-4320-321E-92DF02A836F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143023" y="3908955"/>
            <a:ext cx="0" cy="288687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34AB1B0-03BF-8286-8483-2356D6D4390C}"/>
              </a:ext>
            </a:extLst>
          </p:cNvPr>
          <p:cNvSpPr txBox="1"/>
          <p:nvPr/>
        </p:nvSpPr>
        <p:spPr>
          <a:xfrm>
            <a:off x="3780938" y="1214295"/>
            <a:ext cx="415178" cy="184666"/>
          </a:xfrm>
          <a:prstGeom prst="rect">
            <a:avLst/>
          </a:prstGeom>
          <a:solidFill>
            <a:srgbClr val="0078D4">
              <a:lumMod val="20000"/>
              <a:lumOff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REST </a:t>
            </a:r>
            <a:endParaRPr kumimoji="0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F84C6E0-15F8-7192-4BF6-8BAE34E2399F}"/>
              </a:ext>
            </a:extLst>
          </p:cNvPr>
          <p:cNvSpPr txBox="1"/>
          <p:nvPr/>
        </p:nvSpPr>
        <p:spPr>
          <a:xfrm>
            <a:off x="8755846" y="3478643"/>
            <a:ext cx="415178" cy="184666"/>
          </a:xfrm>
          <a:prstGeom prst="rect">
            <a:avLst/>
          </a:prstGeom>
          <a:solidFill>
            <a:srgbClr val="0078D4">
              <a:lumMod val="20000"/>
              <a:lumOff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REST </a:t>
            </a:r>
            <a:endParaRPr kumimoji="0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0" name="Picture 6" descr="Microsoft Copilot | Logopedia | Fandom">
            <a:extLst>
              <a:ext uri="{FF2B5EF4-FFF2-40B4-BE49-F238E27FC236}">
                <a16:creationId xmlns:a16="http://schemas.microsoft.com/office/drawing/2014/main" id="{881397CB-ACED-100D-20BF-841CA999D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12" y="2246123"/>
            <a:ext cx="529385" cy="4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FB1A54C-E769-836E-28C3-70181A93997E}"/>
              </a:ext>
            </a:extLst>
          </p:cNvPr>
          <p:cNvSpPr txBox="1"/>
          <p:nvPr/>
        </p:nvSpPr>
        <p:spPr>
          <a:xfrm>
            <a:off x="1748670" y="2751140"/>
            <a:ext cx="1064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Custom Copilot</a:t>
            </a:r>
          </a:p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(Copilot Studio)</a:t>
            </a:r>
            <a:endParaRPr lang="ja-JP" altLang="en-US" sz="1200" dirty="0" err="1">
              <a:solidFill>
                <a:srgbClr val="00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34694C9B-622A-17D0-450E-6574572262E5}"/>
              </a:ext>
            </a:extLst>
          </p:cNvPr>
          <p:cNvCxnSpPr>
            <a:cxnSpLocks/>
            <a:stCxn id="50" idx="3"/>
            <a:endCxn id="12" idx="1"/>
          </p:cNvCxnSpPr>
          <p:nvPr/>
        </p:nvCxnSpPr>
        <p:spPr>
          <a:xfrm>
            <a:off x="2556897" y="2487523"/>
            <a:ext cx="2108191" cy="108486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1071834-BD27-9D0A-1B7B-E0EB8FFAA201}"/>
              </a:ext>
            </a:extLst>
          </p:cNvPr>
          <p:cNvSpPr txBox="1"/>
          <p:nvPr/>
        </p:nvSpPr>
        <p:spPr>
          <a:xfrm>
            <a:off x="3411692" y="2372442"/>
            <a:ext cx="415178" cy="184666"/>
          </a:xfrm>
          <a:prstGeom prst="rect">
            <a:avLst/>
          </a:prstGeom>
          <a:solidFill>
            <a:srgbClr val="0078D4">
              <a:lumMod val="20000"/>
              <a:lumOff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REST </a:t>
            </a:r>
            <a:endParaRPr kumimoji="0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54" name="Graphic 29">
            <a:extLst>
              <a:ext uri="{FF2B5EF4-FFF2-40B4-BE49-F238E27FC236}">
                <a16:creationId xmlns:a16="http://schemas.microsoft.com/office/drawing/2014/main" id="{49296F09-5B24-59E4-66C9-EA5F69601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90722" y="4770943"/>
            <a:ext cx="504000" cy="504000"/>
          </a:xfrm>
          <a:prstGeom prst="rect">
            <a:avLst/>
          </a:prstGeom>
        </p:spPr>
      </p:pic>
      <p:pic>
        <p:nvPicPr>
          <p:cNvPr id="55" name="Graphic 29">
            <a:extLst>
              <a:ext uri="{FF2B5EF4-FFF2-40B4-BE49-F238E27FC236}">
                <a16:creationId xmlns:a16="http://schemas.microsoft.com/office/drawing/2014/main" id="{41BFAAB7-FBD3-D81B-9146-7E907229C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03227" y="4778243"/>
            <a:ext cx="504000" cy="504000"/>
          </a:xfrm>
          <a:prstGeom prst="rect">
            <a:avLst/>
          </a:prstGeom>
        </p:spPr>
      </p:pic>
      <p:pic>
        <p:nvPicPr>
          <p:cNvPr id="1026" name="Picture 2" descr="Azure App Serviceのデプロイスロットで環境のスワップを行う｜ 開発者ブログ ｜ 株式会社アイソルート">
            <a:extLst>
              <a:ext uri="{FF2B5EF4-FFF2-40B4-BE49-F238E27FC236}">
                <a16:creationId xmlns:a16="http://schemas.microsoft.com/office/drawing/2014/main" id="{424A4C3B-CE90-6247-2519-85202E71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21" y="4796535"/>
            <a:ext cx="529200" cy="5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E82D746-2DEB-206E-B9C1-9B716CD579EB}"/>
              </a:ext>
            </a:extLst>
          </p:cNvPr>
          <p:cNvSpPr txBox="1"/>
          <p:nvPr/>
        </p:nvSpPr>
        <p:spPr>
          <a:xfrm>
            <a:off x="1698706" y="5346934"/>
            <a:ext cx="126477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Custom Web Apps</a:t>
            </a:r>
            <a:endParaRPr lang="ja-JP" altLang="en-US" sz="1200" dirty="0" err="1">
              <a:solidFill>
                <a:srgbClr val="00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7231F52E-0228-FB03-945A-3FF32FA8983D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2607121" y="4683199"/>
            <a:ext cx="2075801" cy="37793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702FA44-4F33-D2E1-D2BE-3CAD1FF18E35}"/>
              </a:ext>
            </a:extLst>
          </p:cNvPr>
          <p:cNvSpPr txBox="1"/>
          <p:nvPr/>
        </p:nvSpPr>
        <p:spPr>
          <a:xfrm>
            <a:off x="3420912" y="4700771"/>
            <a:ext cx="415178" cy="184666"/>
          </a:xfrm>
          <a:prstGeom prst="rect">
            <a:avLst/>
          </a:prstGeom>
          <a:solidFill>
            <a:srgbClr val="0078D4">
              <a:lumMod val="20000"/>
              <a:lumOff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REST </a:t>
            </a:r>
            <a:endParaRPr kumimoji="0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033" name="コネクタ: カギ線 1032">
            <a:extLst>
              <a:ext uri="{FF2B5EF4-FFF2-40B4-BE49-F238E27FC236}">
                <a16:creationId xmlns:a16="http://schemas.microsoft.com/office/drawing/2014/main" id="{2289E964-C65C-003C-671B-79002EDE4166}"/>
              </a:ext>
            </a:extLst>
          </p:cNvPr>
          <p:cNvCxnSpPr>
            <a:cxnSpLocks/>
            <a:stCxn id="1042" idx="3"/>
          </p:cNvCxnSpPr>
          <p:nvPr/>
        </p:nvCxnSpPr>
        <p:spPr>
          <a:xfrm>
            <a:off x="3345789" y="3676384"/>
            <a:ext cx="1337133" cy="66128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1037" name="テキスト ボックス 1036">
            <a:extLst>
              <a:ext uri="{FF2B5EF4-FFF2-40B4-BE49-F238E27FC236}">
                <a16:creationId xmlns:a16="http://schemas.microsoft.com/office/drawing/2014/main" id="{122D1F6A-E24C-060C-F870-32DEC04B68FA}"/>
              </a:ext>
            </a:extLst>
          </p:cNvPr>
          <p:cNvSpPr txBox="1"/>
          <p:nvPr/>
        </p:nvSpPr>
        <p:spPr>
          <a:xfrm>
            <a:off x="3789565" y="3841818"/>
            <a:ext cx="415178" cy="184666"/>
          </a:xfrm>
          <a:prstGeom prst="rect">
            <a:avLst/>
          </a:prstGeom>
          <a:solidFill>
            <a:srgbClr val="0078D4">
              <a:lumMod val="20000"/>
              <a:lumOff val="80000"/>
            </a:srgbClr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REST </a:t>
            </a:r>
            <a:endParaRPr kumimoji="0" lang="ja-JP" altLang="en-US" sz="1200" b="0" i="0" u="none" strike="noStrike" kern="0" cap="none" spc="0" normalizeH="0" baseline="0" noProof="0" dirty="0" err="1">
              <a:ln>
                <a:noFill/>
              </a:ln>
              <a:solidFill>
                <a:srgbClr val="0078D4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39" name="Picture 6" descr="docker icon&quot; Icon - Download for free – Iconduck">
            <a:extLst>
              <a:ext uri="{FF2B5EF4-FFF2-40B4-BE49-F238E27FC236}">
                <a16:creationId xmlns:a16="http://schemas.microsoft.com/office/drawing/2014/main" id="{28B38F62-046B-55F8-03EB-2A7A14966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571" b="95812" l="3030" r="98864">
                        <a14:foregroundMark x1="49621" y1="6283" x2="49621" y2="6283"/>
                        <a14:foregroundMark x1="49621" y1="2094" x2="49621" y2="2094"/>
                        <a14:foregroundMark x1="51136" y1="23037" x2="51136" y2="23037"/>
                        <a14:foregroundMark x1="36742" y1="24084" x2="36742" y2="24084"/>
                        <a14:foregroundMark x1="23106" y1="22513" x2="23106" y2="22513"/>
                        <a14:foregroundMark x1="24242" y1="41361" x2="24242" y2="41361"/>
                        <a14:foregroundMark x1="10985" y1="40838" x2="10985" y2="40838"/>
                        <a14:foregroundMark x1="37500" y1="39791" x2="37500" y2="39791"/>
                        <a14:foregroundMark x1="51136" y1="39267" x2="51136" y2="39267"/>
                        <a14:foregroundMark x1="62879" y1="39267" x2="62879" y2="39267"/>
                        <a14:foregroundMark x1="92424" y1="42932" x2="92424" y2="42932"/>
                        <a14:foregroundMark x1="98864" y1="42932" x2="98864" y2="42932"/>
                        <a14:foregroundMark x1="3409" y1="61780" x2="3409" y2="61780"/>
                        <a14:foregroundMark x1="28030" y1="95812" x2="28030" y2="958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516" y="5301701"/>
            <a:ext cx="255246" cy="18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4" descr="Power Apps ：ようこそ！新しいアイコン。そして、さようなら、今までのアイコン…。（ iOS ） – Art-Break .log :  Taichi Nakamura">
            <a:extLst>
              <a:ext uri="{FF2B5EF4-FFF2-40B4-BE49-F238E27FC236}">
                <a16:creationId xmlns:a16="http://schemas.microsoft.com/office/drawing/2014/main" id="{36D74523-1AD7-335C-C753-3B857088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3774" b="93396" l="8000" r="97778">
                        <a14:foregroundMark x1="43111" y1="6132" x2="43111" y2="6132"/>
                        <a14:foregroundMark x1="56444" y1="4245" x2="56444" y2="4245"/>
                        <a14:foregroundMark x1="93333" y1="50943" x2="93333" y2="50943"/>
                        <a14:foregroundMark x1="98222" y1="50000" x2="98222" y2="50000"/>
                        <a14:foregroundMark x1="8000" y1="50943" x2="8000" y2="50943"/>
                        <a14:foregroundMark x1="57333" y1="92925" x2="57333" y2="92925"/>
                        <a14:foregroundMark x1="41778" y1="93396" x2="41778" y2="93396"/>
                        <a14:foregroundMark x1="31556" y1="65566" x2="31556" y2="655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29" y="3431941"/>
            <a:ext cx="561651" cy="5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テキスト ボックス 1040">
            <a:extLst>
              <a:ext uri="{FF2B5EF4-FFF2-40B4-BE49-F238E27FC236}">
                <a16:creationId xmlns:a16="http://schemas.microsoft.com/office/drawing/2014/main" id="{2902B9EF-F8D3-B76C-23C1-D02209822B21}"/>
              </a:ext>
            </a:extLst>
          </p:cNvPr>
          <p:cNvSpPr txBox="1"/>
          <p:nvPr/>
        </p:nvSpPr>
        <p:spPr>
          <a:xfrm>
            <a:off x="1075698" y="3995743"/>
            <a:ext cx="80631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Power Apps</a:t>
            </a:r>
            <a:endParaRPr lang="ja-JP" altLang="en-US" sz="1200" dirty="0" err="1">
              <a:solidFill>
                <a:srgbClr val="00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042" name="Picture 8" descr="Microsoft Power Platform – Microsoft Adoption">
            <a:extLst>
              <a:ext uri="{FF2B5EF4-FFF2-40B4-BE49-F238E27FC236}">
                <a16:creationId xmlns:a16="http://schemas.microsoft.com/office/drawing/2014/main" id="{3A16E052-6277-E2D7-3A85-1BF7716CA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589" y="3464704"/>
            <a:ext cx="529200" cy="4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テキスト ボックス 1043">
            <a:extLst>
              <a:ext uri="{FF2B5EF4-FFF2-40B4-BE49-F238E27FC236}">
                <a16:creationId xmlns:a16="http://schemas.microsoft.com/office/drawing/2014/main" id="{F3FFC76E-185F-0A68-36A6-E08E13E13A9A}"/>
              </a:ext>
            </a:extLst>
          </p:cNvPr>
          <p:cNvSpPr txBox="1"/>
          <p:nvPr/>
        </p:nvSpPr>
        <p:spPr>
          <a:xfrm>
            <a:off x="2482557" y="3995948"/>
            <a:ext cx="113492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solidFill>
                  <a:srgbClr val="000000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Power Automate</a:t>
            </a:r>
            <a:endParaRPr lang="ja-JP" altLang="en-US" sz="1200" dirty="0" err="1">
              <a:solidFill>
                <a:srgbClr val="000000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045" name="コネクタ: カギ線 1044">
            <a:extLst>
              <a:ext uri="{FF2B5EF4-FFF2-40B4-BE49-F238E27FC236}">
                <a16:creationId xmlns:a16="http://schemas.microsoft.com/office/drawing/2014/main" id="{2F050A6C-2198-625E-CBAA-C6D3F7EB32E8}"/>
              </a:ext>
            </a:extLst>
          </p:cNvPr>
          <p:cNvCxnSpPr>
            <a:cxnSpLocks/>
          </p:cNvCxnSpPr>
          <p:nvPr/>
        </p:nvCxnSpPr>
        <p:spPr>
          <a:xfrm flipV="1">
            <a:off x="1776812" y="3627648"/>
            <a:ext cx="1090493" cy="0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0684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77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Yasuki Takami</dc:creator>
  <cp:lastModifiedBy>Yasuki Takami</cp:lastModifiedBy>
  <cp:revision>3</cp:revision>
  <dcterms:created xsi:type="dcterms:W3CDTF">2024-08-22T13:53:40Z</dcterms:created>
  <dcterms:modified xsi:type="dcterms:W3CDTF">2024-08-22T21:35:29Z</dcterms:modified>
</cp:coreProperties>
</file>