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7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3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6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5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4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6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9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9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B4AE48-0A7E-3C43-8256-DFDAC9D22CF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B455D9-8955-6947-B8AB-88B7709F1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2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4BC6-F3EE-8519-683E-75E7C9D70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Play Danger 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97CE9-C031-3BD3-7231-F009C58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 Keller – University of Basel, 10.07.2022</a:t>
            </a:r>
          </a:p>
        </p:txBody>
      </p:sp>
    </p:spTree>
    <p:extLst>
      <p:ext uri="{BB962C8B-B14F-4D97-AF65-F5344CB8AC3E}">
        <p14:creationId xmlns:p14="http://schemas.microsoft.com/office/powerpoint/2010/main" val="278092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9846-BE3C-2251-3434-040C1516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NWHL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E51C-3D44-B7A8-B16D-CE631565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3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FC6-3B0E-0D54-34CF-A88291B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Danger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153B-30C5-B4EE-C6E9-B7AD0002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3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Creating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3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286-7EF2-7F1E-C33B-DF05C65F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Data: Keeping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F31D-6B71-FD28-0759-A3C83E08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7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013-6541-B9A7-C8FC-2FD05829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92EF-1F9E-AD58-2AE8-80D95047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1F48-A4F3-4D00-ABC3-98B8522C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@ JSM2022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5F5B-26BB-AEAA-B14C-CF3C2156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4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4FB9-C914-95DE-7682-C3D1E6B7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BD80-021D-8D4A-41A6-C851B0F5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 index </a:t>
            </a:r>
          </a:p>
          <a:p>
            <a:r>
              <a:rPr lang="en-GB" dirty="0" err="1"/>
              <a:t>xG</a:t>
            </a:r>
            <a:r>
              <a:rPr lang="en-GB" dirty="0"/>
              <a:t> model </a:t>
            </a:r>
          </a:p>
          <a:p>
            <a:r>
              <a:rPr lang="en-GB" dirty="0"/>
              <a:t>Danger index</a:t>
            </a:r>
          </a:p>
          <a:p>
            <a:r>
              <a:rPr lang="en-GB" dirty="0"/>
              <a:t>Big Data Cup / Olympic Data </a:t>
            </a:r>
          </a:p>
          <a:p>
            <a:r>
              <a:rPr lang="en-GB" dirty="0"/>
              <a:t>NWHL Data </a:t>
            </a:r>
          </a:p>
          <a:p>
            <a:r>
              <a:rPr lang="en-GB" dirty="0"/>
              <a:t>Outlook: Space, Structure, Danger and Tracking</a:t>
            </a:r>
          </a:p>
        </p:txBody>
      </p:sp>
    </p:spTree>
    <p:extLst>
      <p:ext uri="{BB962C8B-B14F-4D97-AF65-F5344CB8AC3E}">
        <p14:creationId xmlns:p14="http://schemas.microsoft.com/office/powerpoint/2010/main" val="1282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0AB-902B-7195-D9A7-47CEE9C8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C597-4147-8FCC-9F44-BDF5F752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0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0E09-05A3-3A3B-F180-62FB5500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99FE-0856-EB94-9BA8-A01A6698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60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9263-9C5E-5F4E-6947-E64CB69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Recreate Structure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093C-3899-0025-D6F1-BB529579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1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ADC1-1F31-A882-E762-753CB15F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Goals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FFC-1716-768D-A555-FE56E008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7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AEF8-6F61-72F1-F7B5-381F7FB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Player Danger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7A11-A685-3DF8-4582-D0FA9CDD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0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11AC-C7F3-93D6-B878-E912FC52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Play Team Danger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881F-6A3C-D658-E5A4-1B038F97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6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1A4B-19B9-150A-5C86-60E27127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Olympics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7FF4-A946-BE48-A574-9B2906E5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1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{B97DA370-500C-8B44-87A9-2A870F330BDB}tf10001076</Template>
  <TotalTime>66</TotalTime>
  <Words>83</Words>
  <Application>Microsoft Macintosh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Power Play Danger Index </vt:lpstr>
      <vt:lpstr>Table of Contents </vt:lpstr>
      <vt:lpstr>Power Play Structure Index</vt:lpstr>
      <vt:lpstr>Shortcomings Structure Index</vt:lpstr>
      <vt:lpstr>Recreate Structure Index</vt:lpstr>
      <vt:lpstr>Expected Goals Model</vt:lpstr>
      <vt:lpstr>Power Play Player Danger Index</vt:lpstr>
      <vt:lpstr>Power Play Team Danger Index</vt:lpstr>
      <vt:lpstr>Results Olympics</vt:lpstr>
      <vt:lpstr>Results NWHL</vt:lpstr>
      <vt:lpstr>Evaluation Danger Index </vt:lpstr>
      <vt:lpstr>Tracking Data: Creating Space</vt:lpstr>
      <vt:lpstr>Tracking Data: Keeping Structure</vt:lpstr>
      <vt:lpstr>Conclusion</vt:lpstr>
      <vt:lpstr>Me @ JSM2022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Play Danger Index </dc:title>
  <dc:creator>Tim Keller</dc:creator>
  <cp:lastModifiedBy>Tim Keller</cp:lastModifiedBy>
  <cp:revision>1</cp:revision>
  <dcterms:created xsi:type="dcterms:W3CDTF">2022-07-05T21:00:04Z</dcterms:created>
  <dcterms:modified xsi:type="dcterms:W3CDTF">2022-07-05T22:06:55Z</dcterms:modified>
</cp:coreProperties>
</file>