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/>
    <p:restoredTop sz="94679"/>
  </p:normalViewPr>
  <p:slideViewPr>
    <p:cSldViewPr snapToGrid="0" snapToObjects="1">
      <p:cViewPr varScale="1">
        <p:scale>
          <a:sx n="154" d="100"/>
          <a:sy n="154" d="100"/>
        </p:scale>
        <p:origin x="208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72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3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06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5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4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6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9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592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3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9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21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2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4BC6-F3EE-8519-683E-75E7C9D70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 Play Danger Index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97CE9-C031-3BD3-7231-F009C58B9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Tim Keller – University of Basel, 10.07.2022</a:t>
            </a:r>
          </a:p>
        </p:txBody>
      </p:sp>
    </p:spTree>
    <p:extLst>
      <p:ext uri="{BB962C8B-B14F-4D97-AF65-F5344CB8AC3E}">
        <p14:creationId xmlns:p14="http://schemas.microsoft.com/office/powerpoint/2010/main" val="278092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FC6-3B0E-0D54-34CF-A88291BF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Danger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153B-30C5-B4EE-C6E9-B7AD0002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3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2286-7EF2-7F1E-C33B-DF05C65F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Data: Creating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F31D-6B71-FD28-0759-A3C83E08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13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2286-7EF2-7F1E-C33B-DF05C65F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Data: Keeping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F31D-6B71-FD28-0759-A3C83E08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27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013-6541-B9A7-C8FC-2FD05829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92EF-1F9E-AD58-2AE8-80D95047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9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1F48-A4F3-4D00-ABC3-98B8522C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@ JSM2022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5F5B-26BB-AEAA-B14C-CF3C2156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4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4FB9-C914-95DE-7682-C3D1E6B7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BD80-021D-8D4A-41A6-C851B0F5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 index </a:t>
            </a:r>
          </a:p>
          <a:p>
            <a:r>
              <a:rPr lang="en-GB" dirty="0" err="1"/>
              <a:t>xG</a:t>
            </a:r>
            <a:r>
              <a:rPr lang="en-GB" dirty="0"/>
              <a:t> model </a:t>
            </a:r>
          </a:p>
          <a:p>
            <a:r>
              <a:rPr lang="en-GB" dirty="0"/>
              <a:t>Danger index</a:t>
            </a:r>
          </a:p>
          <a:p>
            <a:r>
              <a:rPr lang="en-GB" dirty="0"/>
              <a:t>Big Data Cup / Olympic Data </a:t>
            </a:r>
          </a:p>
          <a:p>
            <a:r>
              <a:rPr lang="en-GB" dirty="0"/>
              <a:t>NWHL Data </a:t>
            </a:r>
          </a:p>
          <a:p>
            <a:r>
              <a:rPr lang="en-GB" dirty="0"/>
              <a:t>Outlook: Space, Structure, Danger and Tracking</a:t>
            </a:r>
          </a:p>
        </p:txBody>
      </p:sp>
    </p:spTree>
    <p:extLst>
      <p:ext uri="{BB962C8B-B14F-4D97-AF65-F5344CB8AC3E}">
        <p14:creationId xmlns:p14="http://schemas.microsoft.com/office/powerpoint/2010/main" val="1282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40AB-902B-7195-D9A7-47CEE9C8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Play Structure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C597-4147-8FCC-9F44-BDF5F752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Hockey-Graphs article by Matt Cane: </a:t>
            </a:r>
          </a:p>
          <a:p>
            <a:pPr marL="0" indent="0">
              <a:buNone/>
            </a:pPr>
            <a:r>
              <a:rPr lang="en-GB" dirty="0"/>
              <a:t>	“Measuring Measuring the Importance of Structure on the Power Play” 	from February 2017</a:t>
            </a:r>
          </a:p>
          <a:p>
            <a:r>
              <a:rPr lang="en-GB" dirty="0"/>
              <a:t>Measuring distance from Average Shot location by shot </a:t>
            </a:r>
          </a:p>
          <a:p>
            <a:r>
              <a:rPr lang="en-GB" i="1" dirty="0"/>
              <a:t>Player Structure = (</a:t>
            </a:r>
            <a:r>
              <a:rPr lang="el-GR" i="1" dirty="0"/>
              <a:t>Σ </a:t>
            </a:r>
            <a:r>
              <a:rPr lang="en-GB" i="1" dirty="0"/>
              <a:t>Distance of Shot To Player’s Average Shot Location) / (# of Shots For Player)</a:t>
            </a:r>
          </a:p>
          <a:p>
            <a:r>
              <a:rPr lang="en-GB" i="1" dirty="0"/>
              <a:t>Team Structure Index = (</a:t>
            </a:r>
            <a:r>
              <a:rPr lang="el-GR" i="1" dirty="0"/>
              <a:t>Σ # </a:t>
            </a:r>
            <a:r>
              <a:rPr lang="en-GB" i="1" dirty="0"/>
              <a:t>of Shots for Player * Player Structure ) / (</a:t>
            </a:r>
            <a:r>
              <a:rPr lang="el-GR" i="1" dirty="0"/>
              <a:t>Σ # </a:t>
            </a:r>
            <a:r>
              <a:rPr lang="en-GB" i="1" dirty="0"/>
              <a:t>of Shots for Each Player)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0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0E09-05A3-3A3B-F180-62FB5500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Shortcomings Structure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99FE-0856-EB94-9BA8-A01A6698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Shots taken from dangerous spots?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ym typeface="Wingdings" pitchFamily="2" charset="2"/>
              </a:rPr>
              <a:t> Expected Goals (</a:t>
            </a:r>
            <a:r>
              <a:rPr lang="en-GB" dirty="0" err="1">
                <a:sym typeface="Wingdings" pitchFamily="2" charset="2"/>
              </a:rPr>
              <a:t>xG</a:t>
            </a:r>
            <a:r>
              <a:rPr lang="en-GB" dirty="0">
                <a:sym typeface="Wingdings" pitchFamily="2" charset="2"/>
              </a:rPr>
              <a:t>)</a:t>
            </a:r>
            <a:endParaRPr lang="en-GB" dirty="0"/>
          </a:p>
          <a:p>
            <a:r>
              <a:rPr lang="en-GB" dirty="0"/>
              <a:t>How much space when taking the shot?</a:t>
            </a:r>
          </a:p>
          <a:p>
            <a:pPr marL="457200" lvl="1" indent="0">
              <a:buNone/>
            </a:pPr>
            <a:r>
              <a:rPr lang="en-GB" sz="1800" dirty="0">
                <a:sym typeface="Wingdings" pitchFamily="2" charset="2"/>
              </a:rPr>
              <a:t> Tracking Data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60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ADC1-1F31-A882-E762-753CB15F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Goals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FFC-1716-768D-A555-FE56E008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set: </a:t>
            </a:r>
          </a:p>
          <a:p>
            <a:pPr lvl="1"/>
            <a:r>
              <a:rPr lang="en-GB" dirty="0"/>
              <a:t>Shot type </a:t>
            </a:r>
          </a:p>
          <a:p>
            <a:pPr lvl="1"/>
            <a:r>
              <a:rPr lang="en-GB" dirty="0"/>
              <a:t>Coordinates x and y, distance to goal</a:t>
            </a:r>
          </a:p>
          <a:p>
            <a:pPr lvl="1"/>
            <a:r>
              <a:rPr lang="en-GB" dirty="0"/>
              <a:t>Angle to the goal </a:t>
            </a:r>
          </a:p>
          <a:p>
            <a:pPr lvl="1"/>
            <a:r>
              <a:rPr lang="en-GB" dirty="0"/>
              <a:t>Shot type, x and y previous two events </a:t>
            </a:r>
          </a:p>
          <a:p>
            <a:pPr lvl="1"/>
            <a:r>
              <a:rPr lang="en-GB" dirty="0"/>
              <a:t>Time, angle and distance to goal differences between last two events</a:t>
            </a:r>
          </a:p>
          <a:p>
            <a:pPr lvl="1"/>
            <a:r>
              <a:rPr lang="en-GB" dirty="0"/>
              <a:t>Strength state</a:t>
            </a:r>
          </a:p>
          <a:p>
            <a:r>
              <a:rPr lang="en-GB" dirty="0"/>
              <a:t>XG Boost classifier with grid search</a:t>
            </a:r>
          </a:p>
          <a:p>
            <a:r>
              <a:rPr lang="en-GB" dirty="0" err="1"/>
              <a:t>KFold</a:t>
            </a:r>
            <a:r>
              <a:rPr lang="en-GB" dirty="0"/>
              <a:t> split training</a:t>
            </a:r>
          </a:p>
        </p:txBody>
      </p:sp>
    </p:spTree>
    <p:extLst>
      <p:ext uri="{BB962C8B-B14F-4D97-AF65-F5344CB8AC3E}">
        <p14:creationId xmlns:p14="http://schemas.microsoft.com/office/powerpoint/2010/main" val="65767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56FA-126E-55FF-AB6E-D38713DC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xG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A989-BAF1-8EA8-24F1-5C6834A5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ntermediate step to Danger Index </a:t>
            </a:r>
          </a:p>
          <a:p>
            <a:endParaRPr lang="en-CH" dirty="0"/>
          </a:p>
          <a:p>
            <a:r>
              <a:rPr lang="en-GB" i="1" dirty="0"/>
              <a:t>Player </a:t>
            </a:r>
            <a:r>
              <a:rPr lang="en-GB" i="1" dirty="0" err="1"/>
              <a:t>xG</a:t>
            </a:r>
            <a:r>
              <a:rPr lang="en-GB" i="1" dirty="0"/>
              <a:t> Index = </a:t>
            </a:r>
            <a:r>
              <a:rPr lang="el-GR" i="1" dirty="0"/>
              <a:t>Σ</a:t>
            </a:r>
            <a:r>
              <a:rPr lang="de-CH" i="1" dirty="0"/>
              <a:t>(</a:t>
            </a:r>
            <a:r>
              <a:rPr lang="de-CH" i="1" dirty="0" err="1"/>
              <a:t>xG</a:t>
            </a:r>
            <a:r>
              <a:rPr lang="de-CH" i="1" dirty="0"/>
              <a:t> – Average </a:t>
            </a:r>
            <a:r>
              <a:rPr lang="de-CH" i="1" dirty="0" err="1"/>
              <a:t>xG</a:t>
            </a:r>
            <a:r>
              <a:rPr lang="en-GB" i="1" dirty="0"/>
              <a:t>) / (# of Shots For Player)</a:t>
            </a:r>
          </a:p>
          <a:p>
            <a:endParaRPr lang="en-GB" i="1" dirty="0"/>
          </a:p>
          <a:p>
            <a:r>
              <a:rPr lang="en-GB" i="1" dirty="0"/>
              <a:t>Team </a:t>
            </a:r>
            <a:r>
              <a:rPr lang="en-GB" i="1" dirty="0" err="1"/>
              <a:t>xG</a:t>
            </a:r>
            <a:r>
              <a:rPr lang="en-GB" i="1" dirty="0"/>
              <a:t> Index = </a:t>
            </a:r>
            <a:r>
              <a:rPr lang="el-GR" i="1" dirty="0"/>
              <a:t>Σ</a:t>
            </a:r>
            <a:r>
              <a:rPr lang="en-GB" i="1" dirty="0"/>
              <a:t>(</a:t>
            </a:r>
            <a:r>
              <a:rPr lang="el-GR" i="1" dirty="0"/>
              <a:t>Σ # </a:t>
            </a:r>
            <a:r>
              <a:rPr lang="en-GB" i="1" dirty="0"/>
              <a:t>of Shots for Player * Player </a:t>
            </a:r>
            <a:r>
              <a:rPr lang="en-GB" i="1" dirty="0" err="1"/>
              <a:t>xG</a:t>
            </a:r>
            <a:r>
              <a:rPr lang="en-GB" i="1" dirty="0"/>
              <a:t> Index ) / (</a:t>
            </a:r>
            <a:r>
              <a:rPr lang="el-GR" i="1" dirty="0"/>
              <a:t>Σ # </a:t>
            </a:r>
            <a:r>
              <a:rPr lang="en-GB" i="1" dirty="0"/>
              <a:t>of Shots for Each Player)</a:t>
            </a:r>
            <a:endParaRPr lang="en-GB" dirty="0"/>
          </a:p>
          <a:p>
            <a:endParaRPr lang="en-GB" i="1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3755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AEF8-6F61-72F1-F7B5-381F7FB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Play Danger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7A11-A685-3DF8-4582-D0FA9CDD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00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1A4B-19B9-150A-5C86-60E27127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Olympics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7FF4-A946-BE48-A574-9B2906E5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1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9846-BE3C-2251-3434-040C1516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NWHL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E51C-3D44-B7A8-B16D-CE631565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3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{B97DA370-500C-8B44-87A9-2A870F330BDB}tf10001076</Template>
  <TotalTime>285</TotalTime>
  <Words>277</Words>
  <Application>Microsoft Macintosh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Power Play Danger Index </vt:lpstr>
      <vt:lpstr>Table of Contents </vt:lpstr>
      <vt:lpstr>Power Play Structure Index</vt:lpstr>
      <vt:lpstr>Shortcomings Structure Index</vt:lpstr>
      <vt:lpstr>Expected Goals Model</vt:lpstr>
      <vt:lpstr>xG Index</vt:lpstr>
      <vt:lpstr>Power Play Danger Index</vt:lpstr>
      <vt:lpstr>Results Olympics</vt:lpstr>
      <vt:lpstr>Results NWHL</vt:lpstr>
      <vt:lpstr>Evaluation Danger Index </vt:lpstr>
      <vt:lpstr>Tracking Data: Creating Space</vt:lpstr>
      <vt:lpstr>Tracking Data: Keeping Structure</vt:lpstr>
      <vt:lpstr>Conclusion</vt:lpstr>
      <vt:lpstr>Me @ JSM2022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Play Danger Index </dc:title>
  <dc:creator>Tim Keller</dc:creator>
  <cp:lastModifiedBy>Tim Keller</cp:lastModifiedBy>
  <cp:revision>2</cp:revision>
  <dcterms:created xsi:type="dcterms:W3CDTF">2022-07-05T21:00:04Z</dcterms:created>
  <dcterms:modified xsi:type="dcterms:W3CDTF">2022-07-06T11:30:53Z</dcterms:modified>
</cp:coreProperties>
</file>