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3F1E-F104-4BDA-91F4-D8AAD590701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10AA29-A016-488C-9269-B561CF6E6E43}">
      <dgm:prSet/>
      <dgm:spPr/>
      <dgm:t>
        <a:bodyPr/>
        <a:lstStyle/>
        <a:p>
          <a:r>
            <a:rPr lang="de-DE"/>
            <a:t>Bluetooth &amp; Wifi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Übertragungstechnologie</a:t>
          </a:r>
          <a:endParaRPr lang="en-US"/>
        </a:p>
      </dgm:t>
    </dgm:pt>
    <dgm:pt modelId="{5C8D7A8D-5ECC-4C96-8D14-F10FF35DEFD7}" type="parTrans" cxnId="{836A182C-ED37-48A8-AD71-D9BE135A8B35}">
      <dgm:prSet/>
      <dgm:spPr/>
      <dgm:t>
        <a:bodyPr/>
        <a:lstStyle/>
        <a:p>
          <a:endParaRPr lang="en-US"/>
        </a:p>
      </dgm:t>
    </dgm:pt>
    <dgm:pt modelId="{62F97A92-DE97-4883-AA79-73BA3107D572}" type="sibTrans" cxnId="{836A182C-ED37-48A8-AD71-D9BE135A8B35}">
      <dgm:prSet/>
      <dgm:spPr/>
      <dgm:t>
        <a:bodyPr/>
        <a:lstStyle/>
        <a:p>
          <a:endParaRPr lang="en-US"/>
        </a:p>
      </dgm:t>
    </dgm:pt>
    <dgm:pt modelId="{41883262-2119-4D18-9C3A-6C3D833C1006}">
      <dgm:prSet/>
      <dgm:spPr/>
      <dgm:t>
        <a:bodyPr/>
        <a:lstStyle/>
        <a:p>
          <a:r>
            <a:rPr lang="de-DE"/>
            <a:t>Kopplung durch Bluetooth</a:t>
          </a:r>
          <a:endParaRPr lang="en-US"/>
        </a:p>
      </dgm:t>
    </dgm:pt>
    <dgm:pt modelId="{0DBEDC9B-1687-4009-85BC-798F72D27392}" type="parTrans" cxnId="{39FE8445-697C-43E4-B2C2-BE533B36BC73}">
      <dgm:prSet/>
      <dgm:spPr/>
      <dgm:t>
        <a:bodyPr/>
        <a:lstStyle/>
        <a:p>
          <a:endParaRPr lang="en-US"/>
        </a:p>
      </dgm:t>
    </dgm:pt>
    <dgm:pt modelId="{7D91BFA6-8EB4-4576-8295-434968B77829}" type="sibTrans" cxnId="{39FE8445-697C-43E4-B2C2-BE533B36BC73}">
      <dgm:prSet/>
      <dgm:spPr/>
      <dgm:t>
        <a:bodyPr/>
        <a:lstStyle/>
        <a:p>
          <a:endParaRPr lang="en-US"/>
        </a:p>
      </dgm:t>
    </dgm:pt>
    <dgm:pt modelId="{CAD97BEB-2AA4-4058-A7DE-3B850E990853}">
      <dgm:prSet/>
      <dgm:spPr/>
      <dgm:t>
        <a:bodyPr/>
        <a:lstStyle/>
        <a:p>
          <a:r>
            <a:rPr lang="de-DE"/>
            <a:t>Übertragung über Wifi</a:t>
          </a:r>
          <a:endParaRPr lang="en-US"/>
        </a:p>
      </dgm:t>
    </dgm:pt>
    <dgm:pt modelId="{E4B157F6-8A54-4020-AA00-D95C1832E4B0}" type="parTrans" cxnId="{E2854C6C-CC92-445E-84AC-2445507B6FBB}">
      <dgm:prSet/>
      <dgm:spPr/>
      <dgm:t>
        <a:bodyPr/>
        <a:lstStyle/>
        <a:p>
          <a:endParaRPr lang="en-US"/>
        </a:p>
      </dgm:t>
    </dgm:pt>
    <dgm:pt modelId="{A19EF6DA-5D06-4E9D-A434-2A1558AAD548}" type="sibTrans" cxnId="{E2854C6C-CC92-445E-84AC-2445507B6FBB}">
      <dgm:prSet/>
      <dgm:spPr/>
      <dgm:t>
        <a:bodyPr/>
        <a:lstStyle/>
        <a:p>
          <a:endParaRPr lang="en-US"/>
        </a:p>
      </dgm:t>
    </dgm:pt>
    <dgm:pt modelId="{8EB760ED-767A-44FC-963E-C20E03D1BBB2}">
      <dgm:prSet/>
      <dgm:spPr/>
      <dgm:t>
        <a:bodyPr/>
        <a:lstStyle/>
        <a:p>
          <a:r>
            <a:rPr lang="de-DE"/>
            <a:t>Ohne config: keine IP-Adresse</a:t>
          </a:r>
          <a:endParaRPr lang="en-US"/>
        </a:p>
      </dgm:t>
    </dgm:pt>
    <dgm:pt modelId="{7F62A60D-0FD6-4747-844B-B785B15ED40C}" type="parTrans" cxnId="{5EAE86C6-46A7-4472-BEF7-967560AECA21}">
      <dgm:prSet/>
      <dgm:spPr/>
      <dgm:t>
        <a:bodyPr/>
        <a:lstStyle/>
        <a:p>
          <a:endParaRPr lang="en-US"/>
        </a:p>
      </dgm:t>
    </dgm:pt>
    <dgm:pt modelId="{CA407F8C-C746-4D6F-9319-F7C7EF72ECC4}" type="sibTrans" cxnId="{5EAE86C6-46A7-4472-BEF7-967560AECA21}">
      <dgm:prSet/>
      <dgm:spPr/>
      <dgm:t>
        <a:bodyPr/>
        <a:lstStyle/>
        <a:p>
          <a:endParaRPr lang="en-US"/>
        </a:p>
      </dgm:t>
    </dgm:pt>
    <dgm:pt modelId="{61E1B02A-D22C-493A-95B7-DF27DCAE7564}">
      <dgm:prSet/>
      <dgm:spPr/>
      <dgm:t>
        <a:bodyPr/>
        <a:lstStyle/>
        <a:p>
          <a:r>
            <a:rPr lang="de-DE"/>
            <a:t>Ganze Dateien, statt einzelne Blöcke</a:t>
          </a:r>
          <a:endParaRPr lang="en-US"/>
        </a:p>
      </dgm:t>
    </dgm:pt>
    <dgm:pt modelId="{F5BF369C-CA6B-4AB1-B559-A6BE18B5B666}" type="parTrans" cxnId="{01B37B2D-F8FA-4F2E-97E6-CD19A7C7CA10}">
      <dgm:prSet/>
      <dgm:spPr/>
      <dgm:t>
        <a:bodyPr/>
        <a:lstStyle/>
        <a:p>
          <a:endParaRPr lang="en-US"/>
        </a:p>
      </dgm:t>
    </dgm:pt>
    <dgm:pt modelId="{E70D5EFF-35BB-45AD-8035-5FF9781EA801}" type="sibTrans" cxnId="{01B37B2D-F8FA-4F2E-97E6-CD19A7C7CA10}">
      <dgm:prSet/>
      <dgm:spPr/>
      <dgm:t>
        <a:bodyPr/>
        <a:lstStyle/>
        <a:p>
          <a:endParaRPr lang="en-US"/>
        </a:p>
      </dgm:t>
    </dgm:pt>
    <dgm:pt modelId="{899FC1FC-A423-4E59-B72B-A446F998A158}">
      <dgm:prSet/>
      <dgm:spPr/>
      <dgm:t>
        <a:bodyPr/>
        <a:lstStyle/>
        <a:p>
          <a:r>
            <a:rPr lang="de-DE"/>
            <a:t>Einfache Security </a:t>
          </a:r>
          <a:endParaRPr lang="en-US"/>
        </a:p>
      </dgm:t>
    </dgm:pt>
    <dgm:pt modelId="{E891DADC-FC71-4562-92A5-360057846F7C}" type="parTrans" cxnId="{7345CB61-AA7A-4D9C-8093-502A59901ED3}">
      <dgm:prSet/>
      <dgm:spPr/>
      <dgm:t>
        <a:bodyPr/>
        <a:lstStyle/>
        <a:p>
          <a:endParaRPr lang="en-US"/>
        </a:p>
      </dgm:t>
    </dgm:pt>
    <dgm:pt modelId="{79E0ECDF-09CE-4EC9-8A1C-EA2DB194EAD1}" type="sibTrans" cxnId="{7345CB61-AA7A-4D9C-8093-502A59901ED3}">
      <dgm:prSet/>
      <dgm:spPr/>
      <dgm:t>
        <a:bodyPr/>
        <a:lstStyle/>
        <a:p>
          <a:endParaRPr lang="en-US"/>
        </a:p>
      </dgm:t>
    </dgm:pt>
    <dgm:pt modelId="{D4AF1A61-9569-4789-A89F-F5EE0C147A6F}">
      <dgm:prSet/>
      <dgm:spPr/>
      <dgm:t>
        <a:bodyPr/>
        <a:lstStyle/>
        <a:p>
          <a:r>
            <a:rPr lang="de-DE"/>
            <a:t>Synchronisierung der Logs</a:t>
          </a:r>
          <a:endParaRPr lang="en-US"/>
        </a:p>
      </dgm:t>
    </dgm:pt>
    <dgm:pt modelId="{4028C591-9881-4183-9B5C-6381B9BFC397}" type="parTrans" cxnId="{D9DA410F-CFB1-4E07-AA68-D0C688B95ACA}">
      <dgm:prSet/>
      <dgm:spPr/>
      <dgm:t>
        <a:bodyPr/>
        <a:lstStyle/>
        <a:p>
          <a:endParaRPr lang="en-US"/>
        </a:p>
      </dgm:t>
    </dgm:pt>
    <dgm:pt modelId="{9669FE78-DF21-475F-B5E7-1A6095B55F12}" type="sibTrans" cxnId="{D9DA410F-CFB1-4E07-AA68-D0C688B95ACA}">
      <dgm:prSet/>
      <dgm:spPr/>
      <dgm:t>
        <a:bodyPr/>
        <a:lstStyle/>
        <a:p>
          <a:endParaRPr lang="en-US"/>
        </a:p>
      </dgm:t>
    </dgm:pt>
    <dgm:pt modelId="{C9CEDF9C-6F22-42A1-8EF3-8FFC39E2732A}" type="pres">
      <dgm:prSet presAssocID="{0BA43F1E-F104-4BDA-91F4-D8AAD590701F}" presName="linear" presStyleCnt="0">
        <dgm:presLayoutVars>
          <dgm:dir/>
          <dgm:animLvl val="lvl"/>
          <dgm:resizeHandles val="exact"/>
        </dgm:presLayoutVars>
      </dgm:prSet>
      <dgm:spPr/>
    </dgm:pt>
    <dgm:pt modelId="{847677E2-6E3F-4A03-A352-7A59BCDC005F}" type="pres">
      <dgm:prSet presAssocID="{2E10AA29-A016-488C-9269-B561CF6E6E43}" presName="parentLin" presStyleCnt="0"/>
      <dgm:spPr/>
    </dgm:pt>
    <dgm:pt modelId="{565FC457-496E-4CA5-9752-BFF8C4DD504D}" type="pres">
      <dgm:prSet presAssocID="{2E10AA29-A016-488C-9269-B561CF6E6E43}" presName="parentLeftMargin" presStyleLbl="node1" presStyleIdx="0" presStyleCnt="3"/>
      <dgm:spPr/>
    </dgm:pt>
    <dgm:pt modelId="{5E2E0E57-7847-4932-BB2E-044BA0813395}" type="pres">
      <dgm:prSet presAssocID="{2E10AA29-A016-488C-9269-B561CF6E6E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4F3E22-1847-4A30-AB9A-C260A93BA15F}" type="pres">
      <dgm:prSet presAssocID="{2E10AA29-A016-488C-9269-B561CF6E6E43}" presName="negativeSpace" presStyleCnt="0"/>
      <dgm:spPr/>
    </dgm:pt>
    <dgm:pt modelId="{0E478FEE-CDE5-4199-A4DA-253A796CD87D}" type="pres">
      <dgm:prSet presAssocID="{2E10AA29-A016-488C-9269-B561CF6E6E43}" presName="childText" presStyleLbl="conFgAcc1" presStyleIdx="0" presStyleCnt="3">
        <dgm:presLayoutVars>
          <dgm:bulletEnabled val="1"/>
        </dgm:presLayoutVars>
      </dgm:prSet>
      <dgm:spPr/>
    </dgm:pt>
    <dgm:pt modelId="{CAC0914D-8C9B-426C-921A-AD6661C9909D}" type="pres">
      <dgm:prSet presAssocID="{62F97A92-DE97-4883-AA79-73BA3107D572}" presName="spaceBetweenRectangles" presStyleCnt="0"/>
      <dgm:spPr/>
    </dgm:pt>
    <dgm:pt modelId="{A52D77C2-979D-416E-AC84-EF9F5DD66E11}" type="pres">
      <dgm:prSet presAssocID="{899FC1FC-A423-4E59-B72B-A446F998A158}" presName="parentLin" presStyleCnt="0"/>
      <dgm:spPr/>
    </dgm:pt>
    <dgm:pt modelId="{FAFD7E82-6579-4133-A8D1-C55A8E5EBA4E}" type="pres">
      <dgm:prSet presAssocID="{899FC1FC-A423-4E59-B72B-A446F998A158}" presName="parentLeftMargin" presStyleLbl="node1" presStyleIdx="0" presStyleCnt="3"/>
      <dgm:spPr/>
    </dgm:pt>
    <dgm:pt modelId="{F757C65B-8EDB-4C7C-A20B-7DE4637F222C}" type="pres">
      <dgm:prSet presAssocID="{899FC1FC-A423-4E59-B72B-A446F998A1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1E5E61-F9EB-42F8-9BD9-40BDEB8CE514}" type="pres">
      <dgm:prSet presAssocID="{899FC1FC-A423-4E59-B72B-A446F998A158}" presName="negativeSpace" presStyleCnt="0"/>
      <dgm:spPr/>
    </dgm:pt>
    <dgm:pt modelId="{3E12D69F-7144-4503-BD6A-4C28F31023AF}" type="pres">
      <dgm:prSet presAssocID="{899FC1FC-A423-4E59-B72B-A446F998A158}" presName="childText" presStyleLbl="conFgAcc1" presStyleIdx="1" presStyleCnt="3">
        <dgm:presLayoutVars>
          <dgm:bulletEnabled val="1"/>
        </dgm:presLayoutVars>
      </dgm:prSet>
      <dgm:spPr/>
    </dgm:pt>
    <dgm:pt modelId="{9515ED70-A034-4092-BDD6-2205DFEF7FD9}" type="pres">
      <dgm:prSet presAssocID="{79E0ECDF-09CE-4EC9-8A1C-EA2DB194EAD1}" presName="spaceBetweenRectangles" presStyleCnt="0"/>
      <dgm:spPr/>
    </dgm:pt>
    <dgm:pt modelId="{5535BF5E-47A2-4A17-9711-33BE230CA5C4}" type="pres">
      <dgm:prSet presAssocID="{D4AF1A61-9569-4789-A89F-F5EE0C147A6F}" presName="parentLin" presStyleCnt="0"/>
      <dgm:spPr/>
    </dgm:pt>
    <dgm:pt modelId="{2134F241-1E69-4D60-A22D-B4877702FE8C}" type="pres">
      <dgm:prSet presAssocID="{D4AF1A61-9569-4789-A89F-F5EE0C147A6F}" presName="parentLeftMargin" presStyleLbl="node1" presStyleIdx="1" presStyleCnt="3"/>
      <dgm:spPr/>
    </dgm:pt>
    <dgm:pt modelId="{7DB09BA4-58C0-4C93-A880-1CB55C96889E}" type="pres">
      <dgm:prSet presAssocID="{D4AF1A61-9569-4789-A89F-F5EE0C147A6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849647-8BB2-4D5D-8905-24F103102468}" type="pres">
      <dgm:prSet presAssocID="{D4AF1A61-9569-4789-A89F-F5EE0C147A6F}" presName="negativeSpace" presStyleCnt="0"/>
      <dgm:spPr/>
    </dgm:pt>
    <dgm:pt modelId="{80F9B945-678A-4A7A-A16B-B48DCFF02419}" type="pres">
      <dgm:prSet presAssocID="{D4AF1A61-9569-4789-A89F-F5EE0C147A6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904900-3DF2-4E45-9762-7585E7BFD004}" type="presOf" srcId="{D4AF1A61-9569-4789-A89F-F5EE0C147A6F}" destId="{2134F241-1E69-4D60-A22D-B4877702FE8C}" srcOrd="0" destOrd="0" presId="urn:microsoft.com/office/officeart/2005/8/layout/list1"/>
    <dgm:cxn modelId="{AA77F006-5499-4667-821E-59CE640756EC}" type="presOf" srcId="{899FC1FC-A423-4E59-B72B-A446F998A158}" destId="{FAFD7E82-6579-4133-A8D1-C55A8E5EBA4E}" srcOrd="0" destOrd="0" presId="urn:microsoft.com/office/officeart/2005/8/layout/list1"/>
    <dgm:cxn modelId="{0E98AC0D-6B25-411F-857A-85E87D7333A9}" type="presOf" srcId="{CAD97BEB-2AA4-4058-A7DE-3B850E990853}" destId="{0E478FEE-CDE5-4199-A4DA-253A796CD87D}" srcOrd="0" destOrd="1" presId="urn:microsoft.com/office/officeart/2005/8/layout/list1"/>
    <dgm:cxn modelId="{D9DA410F-CFB1-4E07-AA68-D0C688B95ACA}" srcId="{0BA43F1E-F104-4BDA-91F4-D8AAD590701F}" destId="{D4AF1A61-9569-4789-A89F-F5EE0C147A6F}" srcOrd="2" destOrd="0" parTransId="{4028C591-9881-4183-9B5C-6381B9BFC397}" sibTransId="{9669FE78-DF21-475F-B5E7-1A6095B55F12}"/>
    <dgm:cxn modelId="{836A182C-ED37-48A8-AD71-D9BE135A8B35}" srcId="{0BA43F1E-F104-4BDA-91F4-D8AAD590701F}" destId="{2E10AA29-A016-488C-9269-B561CF6E6E43}" srcOrd="0" destOrd="0" parTransId="{5C8D7A8D-5ECC-4C96-8D14-F10FF35DEFD7}" sibTransId="{62F97A92-DE97-4883-AA79-73BA3107D572}"/>
    <dgm:cxn modelId="{01B37B2D-F8FA-4F2E-97E6-CD19A7C7CA10}" srcId="{2E10AA29-A016-488C-9269-B561CF6E6E43}" destId="{61E1B02A-D22C-493A-95B7-DF27DCAE7564}" srcOrd="3" destOrd="0" parTransId="{F5BF369C-CA6B-4AB1-B559-A6BE18B5B666}" sibTransId="{E70D5EFF-35BB-45AD-8035-5FF9781EA801}"/>
    <dgm:cxn modelId="{7345CB61-AA7A-4D9C-8093-502A59901ED3}" srcId="{0BA43F1E-F104-4BDA-91F4-D8AAD590701F}" destId="{899FC1FC-A423-4E59-B72B-A446F998A158}" srcOrd="1" destOrd="0" parTransId="{E891DADC-FC71-4562-92A5-360057846F7C}" sibTransId="{79E0ECDF-09CE-4EC9-8A1C-EA2DB194EAD1}"/>
    <dgm:cxn modelId="{39FE8445-697C-43E4-B2C2-BE533B36BC73}" srcId="{2E10AA29-A016-488C-9269-B561CF6E6E43}" destId="{41883262-2119-4D18-9C3A-6C3D833C1006}" srcOrd="0" destOrd="0" parTransId="{0DBEDC9B-1687-4009-85BC-798F72D27392}" sibTransId="{7D91BFA6-8EB4-4576-8295-434968B77829}"/>
    <dgm:cxn modelId="{E2854C6C-CC92-445E-84AC-2445507B6FBB}" srcId="{2E10AA29-A016-488C-9269-B561CF6E6E43}" destId="{CAD97BEB-2AA4-4058-A7DE-3B850E990853}" srcOrd="1" destOrd="0" parTransId="{E4B157F6-8A54-4020-AA00-D95C1832E4B0}" sibTransId="{A19EF6DA-5D06-4E9D-A434-2A1558AAD548}"/>
    <dgm:cxn modelId="{922A3371-9C1F-4D3D-913C-A2C7F88ADF59}" type="presOf" srcId="{0BA43F1E-F104-4BDA-91F4-D8AAD590701F}" destId="{C9CEDF9C-6F22-42A1-8EF3-8FFC39E2732A}" srcOrd="0" destOrd="0" presId="urn:microsoft.com/office/officeart/2005/8/layout/list1"/>
    <dgm:cxn modelId="{7A356854-7367-43F0-8080-B549CE2EF136}" type="presOf" srcId="{41883262-2119-4D18-9C3A-6C3D833C1006}" destId="{0E478FEE-CDE5-4199-A4DA-253A796CD87D}" srcOrd="0" destOrd="0" presId="urn:microsoft.com/office/officeart/2005/8/layout/list1"/>
    <dgm:cxn modelId="{56D13C8C-1CB6-4F65-A6E5-832F7654BFE9}" type="presOf" srcId="{D4AF1A61-9569-4789-A89F-F5EE0C147A6F}" destId="{7DB09BA4-58C0-4C93-A880-1CB55C96889E}" srcOrd="1" destOrd="0" presId="urn:microsoft.com/office/officeart/2005/8/layout/list1"/>
    <dgm:cxn modelId="{D45E049A-7E25-46B6-8556-ED1B7352A92B}" type="presOf" srcId="{2E10AA29-A016-488C-9269-B561CF6E6E43}" destId="{5E2E0E57-7847-4932-BB2E-044BA0813395}" srcOrd="1" destOrd="0" presId="urn:microsoft.com/office/officeart/2005/8/layout/list1"/>
    <dgm:cxn modelId="{4CB4C89F-DAC4-4C4E-88E2-80F53F628DC2}" type="presOf" srcId="{899FC1FC-A423-4E59-B72B-A446F998A158}" destId="{F757C65B-8EDB-4C7C-A20B-7DE4637F222C}" srcOrd="1" destOrd="0" presId="urn:microsoft.com/office/officeart/2005/8/layout/list1"/>
    <dgm:cxn modelId="{5EAE86C6-46A7-4472-BEF7-967560AECA21}" srcId="{2E10AA29-A016-488C-9269-B561CF6E6E43}" destId="{8EB760ED-767A-44FC-963E-C20E03D1BBB2}" srcOrd="2" destOrd="0" parTransId="{7F62A60D-0FD6-4747-844B-B785B15ED40C}" sibTransId="{CA407F8C-C746-4D6F-9319-F7C7EF72ECC4}"/>
    <dgm:cxn modelId="{20EC17D7-4CCC-4BC7-9B8A-0774E7DC232C}" type="presOf" srcId="{8EB760ED-767A-44FC-963E-C20E03D1BBB2}" destId="{0E478FEE-CDE5-4199-A4DA-253A796CD87D}" srcOrd="0" destOrd="2" presId="urn:microsoft.com/office/officeart/2005/8/layout/list1"/>
    <dgm:cxn modelId="{D793CCEB-6700-4D9A-A6F3-EA99562455E6}" type="presOf" srcId="{2E10AA29-A016-488C-9269-B561CF6E6E43}" destId="{565FC457-496E-4CA5-9752-BFF8C4DD504D}" srcOrd="0" destOrd="0" presId="urn:microsoft.com/office/officeart/2005/8/layout/list1"/>
    <dgm:cxn modelId="{EE2CE7F4-512E-45F9-A2B4-C5BC2A3F9B28}" type="presOf" srcId="{61E1B02A-D22C-493A-95B7-DF27DCAE7564}" destId="{0E478FEE-CDE5-4199-A4DA-253A796CD87D}" srcOrd="0" destOrd="3" presId="urn:microsoft.com/office/officeart/2005/8/layout/list1"/>
    <dgm:cxn modelId="{70A7ED3A-65AA-4982-8FCD-5770FBE652DC}" type="presParOf" srcId="{C9CEDF9C-6F22-42A1-8EF3-8FFC39E2732A}" destId="{847677E2-6E3F-4A03-A352-7A59BCDC005F}" srcOrd="0" destOrd="0" presId="urn:microsoft.com/office/officeart/2005/8/layout/list1"/>
    <dgm:cxn modelId="{E5C567A0-67F2-4CB0-95AF-8E0F4102345F}" type="presParOf" srcId="{847677E2-6E3F-4A03-A352-7A59BCDC005F}" destId="{565FC457-496E-4CA5-9752-BFF8C4DD504D}" srcOrd="0" destOrd="0" presId="urn:microsoft.com/office/officeart/2005/8/layout/list1"/>
    <dgm:cxn modelId="{6E19B727-F353-4E4A-A349-5B56FBEBC4BA}" type="presParOf" srcId="{847677E2-6E3F-4A03-A352-7A59BCDC005F}" destId="{5E2E0E57-7847-4932-BB2E-044BA0813395}" srcOrd="1" destOrd="0" presId="urn:microsoft.com/office/officeart/2005/8/layout/list1"/>
    <dgm:cxn modelId="{3C655077-9592-4C85-8F35-BEC839C1F9BB}" type="presParOf" srcId="{C9CEDF9C-6F22-42A1-8EF3-8FFC39E2732A}" destId="{E24F3E22-1847-4A30-AB9A-C260A93BA15F}" srcOrd="1" destOrd="0" presId="urn:microsoft.com/office/officeart/2005/8/layout/list1"/>
    <dgm:cxn modelId="{FB5196AF-8686-4B0A-80A1-92B3AC33196C}" type="presParOf" srcId="{C9CEDF9C-6F22-42A1-8EF3-8FFC39E2732A}" destId="{0E478FEE-CDE5-4199-A4DA-253A796CD87D}" srcOrd="2" destOrd="0" presId="urn:microsoft.com/office/officeart/2005/8/layout/list1"/>
    <dgm:cxn modelId="{37F30E5F-FB47-417F-86AC-D9040741892E}" type="presParOf" srcId="{C9CEDF9C-6F22-42A1-8EF3-8FFC39E2732A}" destId="{CAC0914D-8C9B-426C-921A-AD6661C9909D}" srcOrd="3" destOrd="0" presId="urn:microsoft.com/office/officeart/2005/8/layout/list1"/>
    <dgm:cxn modelId="{692ABEDC-79C6-46A5-AC2D-BAF0085C2FC5}" type="presParOf" srcId="{C9CEDF9C-6F22-42A1-8EF3-8FFC39E2732A}" destId="{A52D77C2-979D-416E-AC84-EF9F5DD66E11}" srcOrd="4" destOrd="0" presId="urn:microsoft.com/office/officeart/2005/8/layout/list1"/>
    <dgm:cxn modelId="{3BC30FD7-76B3-4523-B052-A8E36FCE9C80}" type="presParOf" srcId="{A52D77C2-979D-416E-AC84-EF9F5DD66E11}" destId="{FAFD7E82-6579-4133-A8D1-C55A8E5EBA4E}" srcOrd="0" destOrd="0" presId="urn:microsoft.com/office/officeart/2005/8/layout/list1"/>
    <dgm:cxn modelId="{BA9F54FC-E95C-4CAD-9EAE-9C77AD57ADE3}" type="presParOf" srcId="{A52D77C2-979D-416E-AC84-EF9F5DD66E11}" destId="{F757C65B-8EDB-4C7C-A20B-7DE4637F222C}" srcOrd="1" destOrd="0" presId="urn:microsoft.com/office/officeart/2005/8/layout/list1"/>
    <dgm:cxn modelId="{F2BF9AF9-AB45-4BCB-A65E-9239004C17B6}" type="presParOf" srcId="{C9CEDF9C-6F22-42A1-8EF3-8FFC39E2732A}" destId="{651E5E61-F9EB-42F8-9BD9-40BDEB8CE514}" srcOrd="5" destOrd="0" presId="urn:microsoft.com/office/officeart/2005/8/layout/list1"/>
    <dgm:cxn modelId="{D962847B-1577-4269-AB15-E630F3617045}" type="presParOf" srcId="{C9CEDF9C-6F22-42A1-8EF3-8FFC39E2732A}" destId="{3E12D69F-7144-4503-BD6A-4C28F31023AF}" srcOrd="6" destOrd="0" presId="urn:microsoft.com/office/officeart/2005/8/layout/list1"/>
    <dgm:cxn modelId="{44BCE982-C607-4370-A3A0-6CCC8CDB6689}" type="presParOf" srcId="{C9CEDF9C-6F22-42A1-8EF3-8FFC39E2732A}" destId="{9515ED70-A034-4092-BDD6-2205DFEF7FD9}" srcOrd="7" destOrd="0" presId="urn:microsoft.com/office/officeart/2005/8/layout/list1"/>
    <dgm:cxn modelId="{0816331E-8855-41C2-BB01-47519930F444}" type="presParOf" srcId="{C9CEDF9C-6F22-42A1-8EF3-8FFC39E2732A}" destId="{5535BF5E-47A2-4A17-9711-33BE230CA5C4}" srcOrd="8" destOrd="0" presId="urn:microsoft.com/office/officeart/2005/8/layout/list1"/>
    <dgm:cxn modelId="{0D18F083-74DE-4877-A549-3A01C999AD69}" type="presParOf" srcId="{5535BF5E-47A2-4A17-9711-33BE230CA5C4}" destId="{2134F241-1E69-4D60-A22D-B4877702FE8C}" srcOrd="0" destOrd="0" presId="urn:microsoft.com/office/officeart/2005/8/layout/list1"/>
    <dgm:cxn modelId="{1A626B46-64AB-470C-9D88-A415B5DD6EE0}" type="presParOf" srcId="{5535BF5E-47A2-4A17-9711-33BE230CA5C4}" destId="{7DB09BA4-58C0-4C93-A880-1CB55C96889E}" srcOrd="1" destOrd="0" presId="urn:microsoft.com/office/officeart/2005/8/layout/list1"/>
    <dgm:cxn modelId="{37F462E0-6179-40C6-BEED-8CD58D1389A4}" type="presParOf" srcId="{C9CEDF9C-6F22-42A1-8EF3-8FFC39E2732A}" destId="{6F849647-8BB2-4D5D-8905-24F103102468}" srcOrd="9" destOrd="0" presId="urn:microsoft.com/office/officeart/2005/8/layout/list1"/>
    <dgm:cxn modelId="{EFD029EF-6FE9-4EA4-AA0C-7A8DAF868A96}" type="presParOf" srcId="{C9CEDF9C-6F22-42A1-8EF3-8FFC39E2732A}" destId="{80F9B945-678A-4A7A-A16B-B48DCFF024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D231C-6A1B-4A3A-8D74-68315CD0676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7A5830-40BF-42A6-9837-A4E44472DB98}">
      <dgm:prSet/>
      <dgm:spPr/>
      <dgm:t>
        <a:bodyPr/>
        <a:lstStyle/>
        <a:p>
          <a:r>
            <a:rPr lang="de-DE"/>
            <a:t>Offene Punkte klären</a:t>
          </a:r>
          <a:endParaRPr lang="en-US"/>
        </a:p>
      </dgm:t>
    </dgm:pt>
    <dgm:pt modelId="{B2233444-D485-4075-98F6-0D3C630B17B2}" type="parTrans" cxnId="{AD4FDDBA-37E9-4FAA-B861-39D6CBA559FA}">
      <dgm:prSet/>
      <dgm:spPr/>
      <dgm:t>
        <a:bodyPr/>
        <a:lstStyle/>
        <a:p>
          <a:endParaRPr lang="en-US"/>
        </a:p>
      </dgm:t>
    </dgm:pt>
    <dgm:pt modelId="{3BE31011-830F-4C69-A53D-E889B8B53DFF}" type="sibTrans" cxnId="{AD4FDDBA-37E9-4FAA-B861-39D6CBA559FA}">
      <dgm:prSet/>
      <dgm:spPr/>
      <dgm:t>
        <a:bodyPr/>
        <a:lstStyle/>
        <a:p>
          <a:endParaRPr lang="en-US"/>
        </a:p>
      </dgm:t>
    </dgm:pt>
    <dgm:pt modelId="{A5D4A1B8-7C6E-453F-B9F4-1ECBAE827CF6}">
      <dgm:prSet/>
      <dgm:spPr/>
      <dgm:t>
        <a:bodyPr/>
        <a:lstStyle/>
        <a:p>
          <a:r>
            <a:rPr lang="de-DE"/>
            <a:t>Aussehen Logs</a:t>
          </a:r>
          <a:endParaRPr lang="en-US"/>
        </a:p>
      </dgm:t>
    </dgm:pt>
    <dgm:pt modelId="{46CB5B8D-308E-4CB1-A5AB-2F0D7DC2FE1A}" type="parTrans" cxnId="{5B7C44F3-A97B-47CC-8AB6-DBBDF9BD82B7}">
      <dgm:prSet/>
      <dgm:spPr/>
      <dgm:t>
        <a:bodyPr/>
        <a:lstStyle/>
        <a:p>
          <a:endParaRPr lang="en-US"/>
        </a:p>
      </dgm:t>
    </dgm:pt>
    <dgm:pt modelId="{88795F86-11AC-4A88-9536-FDDDAD603D0C}" type="sibTrans" cxnId="{5B7C44F3-A97B-47CC-8AB6-DBBDF9BD82B7}">
      <dgm:prSet/>
      <dgm:spPr/>
      <dgm:t>
        <a:bodyPr/>
        <a:lstStyle/>
        <a:p>
          <a:endParaRPr lang="en-US"/>
        </a:p>
      </dgm:t>
    </dgm:pt>
    <dgm:pt modelId="{BEC074E4-A384-4E8F-8A07-288A24E1CA98}">
      <dgm:prSet/>
      <dgm:spPr/>
      <dgm:t>
        <a:bodyPr/>
        <a:lstStyle/>
        <a:p>
          <a:r>
            <a:rPr lang="de-DE"/>
            <a:t>Grundgerüst erstellen</a:t>
          </a:r>
          <a:endParaRPr lang="en-US"/>
        </a:p>
      </dgm:t>
    </dgm:pt>
    <dgm:pt modelId="{148E1C26-2BB6-4177-A4C8-60079616D6A3}" type="parTrans" cxnId="{FB5EC1A0-17FC-4E8E-A004-78A6AE4F4B94}">
      <dgm:prSet/>
      <dgm:spPr/>
      <dgm:t>
        <a:bodyPr/>
        <a:lstStyle/>
        <a:p>
          <a:endParaRPr lang="en-US"/>
        </a:p>
      </dgm:t>
    </dgm:pt>
    <dgm:pt modelId="{4AA21569-A409-491C-8D0D-EA00631D2864}" type="sibTrans" cxnId="{FB5EC1A0-17FC-4E8E-A004-78A6AE4F4B94}">
      <dgm:prSet/>
      <dgm:spPr/>
      <dgm:t>
        <a:bodyPr/>
        <a:lstStyle/>
        <a:p>
          <a:endParaRPr lang="en-US"/>
        </a:p>
      </dgm:t>
    </dgm:pt>
    <dgm:pt modelId="{63A1289E-D0D4-4F75-B289-29AA71FD1C86}">
      <dgm:prSet/>
      <dgm:spPr/>
      <dgm:t>
        <a:bodyPr/>
        <a:lstStyle/>
        <a:p>
          <a:r>
            <a:rPr lang="de-DE"/>
            <a:t>Unseren Teilbereich fertig</a:t>
          </a:r>
          <a:endParaRPr lang="en-US"/>
        </a:p>
      </dgm:t>
    </dgm:pt>
    <dgm:pt modelId="{85DE9356-E0ED-40AC-96A7-706E07595258}" type="parTrans" cxnId="{92D9EB60-F59B-4D22-89D5-0AFEBEB354D6}">
      <dgm:prSet/>
      <dgm:spPr/>
      <dgm:t>
        <a:bodyPr/>
        <a:lstStyle/>
        <a:p>
          <a:endParaRPr lang="en-US"/>
        </a:p>
      </dgm:t>
    </dgm:pt>
    <dgm:pt modelId="{95ABF9C0-0628-4DD9-AD1B-09C66287E83D}" type="sibTrans" cxnId="{92D9EB60-F59B-4D22-89D5-0AFEBEB354D6}">
      <dgm:prSet/>
      <dgm:spPr/>
      <dgm:t>
        <a:bodyPr/>
        <a:lstStyle/>
        <a:p>
          <a:endParaRPr lang="en-US"/>
        </a:p>
      </dgm:t>
    </dgm:pt>
    <dgm:pt modelId="{CB7781C0-A6FC-4501-B0C3-1D2979AFDC8C}">
      <dgm:prSet/>
      <dgm:spPr/>
      <dgm:t>
        <a:bodyPr/>
        <a:lstStyle/>
        <a:p>
          <a:r>
            <a:rPr lang="de-DE"/>
            <a:t>Bis Ende April</a:t>
          </a:r>
          <a:endParaRPr lang="en-US"/>
        </a:p>
      </dgm:t>
    </dgm:pt>
    <dgm:pt modelId="{F6723AA0-6B06-455A-9174-5A72C20785E7}" type="parTrans" cxnId="{C5A1E5C4-1122-494C-8B48-9F80F0B3F293}">
      <dgm:prSet/>
      <dgm:spPr/>
      <dgm:t>
        <a:bodyPr/>
        <a:lstStyle/>
        <a:p>
          <a:endParaRPr lang="en-US"/>
        </a:p>
      </dgm:t>
    </dgm:pt>
    <dgm:pt modelId="{4937391C-1820-438F-B2E4-DF4C08F5C5AF}" type="sibTrans" cxnId="{C5A1E5C4-1122-494C-8B48-9F80F0B3F293}">
      <dgm:prSet/>
      <dgm:spPr/>
      <dgm:t>
        <a:bodyPr/>
        <a:lstStyle/>
        <a:p>
          <a:endParaRPr lang="en-US"/>
        </a:p>
      </dgm:t>
    </dgm:pt>
    <dgm:pt modelId="{A9D11E21-7DAA-4E98-9F6A-AB14B5578067}">
      <dgm:prSet/>
      <dgm:spPr/>
      <dgm:t>
        <a:bodyPr/>
        <a:lstStyle/>
        <a:p>
          <a:r>
            <a:rPr lang="de-DE"/>
            <a:t>Integration Teilbereich ins Gesamtkonzept</a:t>
          </a:r>
          <a:endParaRPr lang="en-US"/>
        </a:p>
      </dgm:t>
    </dgm:pt>
    <dgm:pt modelId="{BA3E1776-C36C-487D-8DA5-BDD7E0E65A2A}" type="parTrans" cxnId="{1E963656-CD5A-4E59-A25C-C78F21D8F129}">
      <dgm:prSet/>
      <dgm:spPr/>
      <dgm:t>
        <a:bodyPr/>
        <a:lstStyle/>
        <a:p>
          <a:endParaRPr lang="en-US"/>
        </a:p>
      </dgm:t>
    </dgm:pt>
    <dgm:pt modelId="{3594C653-333A-4335-AC74-F2AA2E8CDFAC}" type="sibTrans" cxnId="{1E963656-CD5A-4E59-A25C-C78F21D8F129}">
      <dgm:prSet/>
      <dgm:spPr/>
      <dgm:t>
        <a:bodyPr/>
        <a:lstStyle/>
        <a:p>
          <a:endParaRPr lang="en-US"/>
        </a:p>
      </dgm:t>
    </dgm:pt>
    <dgm:pt modelId="{782A2F7E-4D2F-486F-B1AD-71DB3AA37882}">
      <dgm:prSet/>
      <dgm:spPr/>
      <dgm:t>
        <a:bodyPr/>
        <a:lstStyle/>
        <a:p>
          <a:r>
            <a:rPr lang="de-DE"/>
            <a:t>Bis Ende Mai</a:t>
          </a:r>
          <a:endParaRPr lang="en-US"/>
        </a:p>
      </dgm:t>
    </dgm:pt>
    <dgm:pt modelId="{674EE4F2-7A54-4830-94AE-ECF47363108A}" type="parTrans" cxnId="{4A224BFF-0140-47BB-84BB-CE439599D8FF}">
      <dgm:prSet/>
      <dgm:spPr/>
      <dgm:t>
        <a:bodyPr/>
        <a:lstStyle/>
        <a:p>
          <a:endParaRPr lang="en-US"/>
        </a:p>
      </dgm:t>
    </dgm:pt>
    <dgm:pt modelId="{AE65671E-D408-4D1A-A77E-645EC5CC5446}" type="sibTrans" cxnId="{4A224BFF-0140-47BB-84BB-CE439599D8FF}">
      <dgm:prSet/>
      <dgm:spPr/>
      <dgm:t>
        <a:bodyPr/>
        <a:lstStyle/>
        <a:p>
          <a:endParaRPr lang="en-US"/>
        </a:p>
      </dgm:t>
    </dgm:pt>
    <dgm:pt modelId="{3CFB2357-3630-4B9E-8CCF-E8DF905EAA6F}" type="pres">
      <dgm:prSet presAssocID="{447D231C-6A1B-4A3A-8D74-68315CD067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F102BC-696D-40E6-8C32-D80B0DAC8626}" type="pres">
      <dgm:prSet presAssocID="{307A5830-40BF-42A6-9837-A4E44472DB98}" presName="hierRoot1" presStyleCnt="0"/>
      <dgm:spPr/>
    </dgm:pt>
    <dgm:pt modelId="{050F021F-31C9-4341-92F0-3901FF94CD5B}" type="pres">
      <dgm:prSet presAssocID="{307A5830-40BF-42A6-9837-A4E44472DB98}" presName="composite" presStyleCnt="0"/>
      <dgm:spPr/>
    </dgm:pt>
    <dgm:pt modelId="{C40B4919-7746-4BC3-9F4E-2DF345642493}" type="pres">
      <dgm:prSet presAssocID="{307A5830-40BF-42A6-9837-A4E44472DB98}" presName="background" presStyleLbl="node0" presStyleIdx="0" presStyleCnt="4"/>
      <dgm:spPr/>
    </dgm:pt>
    <dgm:pt modelId="{0714EFD7-2D21-4B7D-8B36-6760E2011AF9}" type="pres">
      <dgm:prSet presAssocID="{307A5830-40BF-42A6-9837-A4E44472DB98}" presName="text" presStyleLbl="fgAcc0" presStyleIdx="0" presStyleCnt="4">
        <dgm:presLayoutVars>
          <dgm:chPref val="3"/>
        </dgm:presLayoutVars>
      </dgm:prSet>
      <dgm:spPr/>
    </dgm:pt>
    <dgm:pt modelId="{826E0EF2-5D0E-4C54-BB3A-FA82D4DEF46D}" type="pres">
      <dgm:prSet presAssocID="{307A5830-40BF-42A6-9837-A4E44472DB98}" presName="hierChild2" presStyleCnt="0"/>
      <dgm:spPr/>
    </dgm:pt>
    <dgm:pt modelId="{FEB7805B-37D3-4BF1-B9D0-78530DBF3777}" type="pres">
      <dgm:prSet presAssocID="{46CB5B8D-308E-4CB1-A5AB-2F0D7DC2FE1A}" presName="Name10" presStyleLbl="parChTrans1D2" presStyleIdx="0" presStyleCnt="3"/>
      <dgm:spPr/>
    </dgm:pt>
    <dgm:pt modelId="{E63A5595-A9E8-4844-BDFE-CAC59FF01439}" type="pres">
      <dgm:prSet presAssocID="{A5D4A1B8-7C6E-453F-B9F4-1ECBAE827CF6}" presName="hierRoot2" presStyleCnt="0"/>
      <dgm:spPr/>
    </dgm:pt>
    <dgm:pt modelId="{27D1380F-0FA6-433B-B2AF-A664473CED10}" type="pres">
      <dgm:prSet presAssocID="{A5D4A1B8-7C6E-453F-B9F4-1ECBAE827CF6}" presName="composite2" presStyleCnt="0"/>
      <dgm:spPr/>
    </dgm:pt>
    <dgm:pt modelId="{E5BBEA1C-A804-4DB9-85E1-E02F51FAABC5}" type="pres">
      <dgm:prSet presAssocID="{A5D4A1B8-7C6E-453F-B9F4-1ECBAE827CF6}" presName="background2" presStyleLbl="node2" presStyleIdx="0" presStyleCnt="3"/>
      <dgm:spPr/>
    </dgm:pt>
    <dgm:pt modelId="{777E162E-9140-4649-9A20-FAA7A395F376}" type="pres">
      <dgm:prSet presAssocID="{A5D4A1B8-7C6E-453F-B9F4-1ECBAE827CF6}" presName="text2" presStyleLbl="fgAcc2" presStyleIdx="0" presStyleCnt="3">
        <dgm:presLayoutVars>
          <dgm:chPref val="3"/>
        </dgm:presLayoutVars>
      </dgm:prSet>
      <dgm:spPr/>
    </dgm:pt>
    <dgm:pt modelId="{2FB7A0DA-4A53-43B4-AAD9-81A6449DEC5C}" type="pres">
      <dgm:prSet presAssocID="{A5D4A1B8-7C6E-453F-B9F4-1ECBAE827CF6}" presName="hierChild3" presStyleCnt="0"/>
      <dgm:spPr/>
    </dgm:pt>
    <dgm:pt modelId="{D3B20482-3EEC-46A9-A497-1C331A924805}" type="pres">
      <dgm:prSet presAssocID="{BEC074E4-A384-4E8F-8A07-288A24E1CA98}" presName="hierRoot1" presStyleCnt="0"/>
      <dgm:spPr/>
    </dgm:pt>
    <dgm:pt modelId="{ADB98BF0-37DF-482B-A3EB-64550D78151C}" type="pres">
      <dgm:prSet presAssocID="{BEC074E4-A384-4E8F-8A07-288A24E1CA98}" presName="composite" presStyleCnt="0"/>
      <dgm:spPr/>
    </dgm:pt>
    <dgm:pt modelId="{E95652AE-4E67-405C-A0E2-6F186B834346}" type="pres">
      <dgm:prSet presAssocID="{BEC074E4-A384-4E8F-8A07-288A24E1CA98}" presName="background" presStyleLbl="node0" presStyleIdx="1" presStyleCnt="4"/>
      <dgm:spPr/>
    </dgm:pt>
    <dgm:pt modelId="{1B679750-9A71-4801-92C1-B6609F9C3547}" type="pres">
      <dgm:prSet presAssocID="{BEC074E4-A384-4E8F-8A07-288A24E1CA98}" presName="text" presStyleLbl="fgAcc0" presStyleIdx="1" presStyleCnt="4">
        <dgm:presLayoutVars>
          <dgm:chPref val="3"/>
        </dgm:presLayoutVars>
      </dgm:prSet>
      <dgm:spPr/>
    </dgm:pt>
    <dgm:pt modelId="{21E90133-E25E-461E-899E-FE5EFF4DD227}" type="pres">
      <dgm:prSet presAssocID="{BEC074E4-A384-4E8F-8A07-288A24E1CA98}" presName="hierChild2" presStyleCnt="0"/>
      <dgm:spPr/>
    </dgm:pt>
    <dgm:pt modelId="{5E4ED289-4590-483E-A105-0BC5E41B60B5}" type="pres">
      <dgm:prSet presAssocID="{63A1289E-D0D4-4F75-B289-29AA71FD1C86}" presName="hierRoot1" presStyleCnt="0"/>
      <dgm:spPr/>
    </dgm:pt>
    <dgm:pt modelId="{28BB2C22-9375-4CDC-96E0-F9F78F259C8A}" type="pres">
      <dgm:prSet presAssocID="{63A1289E-D0D4-4F75-B289-29AA71FD1C86}" presName="composite" presStyleCnt="0"/>
      <dgm:spPr/>
    </dgm:pt>
    <dgm:pt modelId="{BB9D0370-4775-41CE-832B-222A8DCACA6A}" type="pres">
      <dgm:prSet presAssocID="{63A1289E-D0D4-4F75-B289-29AA71FD1C86}" presName="background" presStyleLbl="node0" presStyleIdx="2" presStyleCnt="4"/>
      <dgm:spPr/>
    </dgm:pt>
    <dgm:pt modelId="{B5146548-B518-4423-90DD-D69286385F12}" type="pres">
      <dgm:prSet presAssocID="{63A1289E-D0D4-4F75-B289-29AA71FD1C86}" presName="text" presStyleLbl="fgAcc0" presStyleIdx="2" presStyleCnt="4">
        <dgm:presLayoutVars>
          <dgm:chPref val="3"/>
        </dgm:presLayoutVars>
      </dgm:prSet>
      <dgm:spPr/>
    </dgm:pt>
    <dgm:pt modelId="{5FC103C2-E84C-444B-A0E7-93E65240840C}" type="pres">
      <dgm:prSet presAssocID="{63A1289E-D0D4-4F75-B289-29AA71FD1C86}" presName="hierChild2" presStyleCnt="0"/>
      <dgm:spPr/>
    </dgm:pt>
    <dgm:pt modelId="{480EA5B6-89AC-48D3-BAE2-7B88719BA118}" type="pres">
      <dgm:prSet presAssocID="{F6723AA0-6B06-455A-9174-5A72C20785E7}" presName="Name10" presStyleLbl="parChTrans1D2" presStyleIdx="1" presStyleCnt="3"/>
      <dgm:spPr/>
    </dgm:pt>
    <dgm:pt modelId="{FACFBFDF-07A6-4DC9-94AB-1E7FB954DEAF}" type="pres">
      <dgm:prSet presAssocID="{CB7781C0-A6FC-4501-B0C3-1D2979AFDC8C}" presName="hierRoot2" presStyleCnt="0"/>
      <dgm:spPr/>
    </dgm:pt>
    <dgm:pt modelId="{F5EA7ED1-04DD-407A-99AC-290659781851}" type="pres">
      <dgm:prSet presAssocID="{CB7781C0-A6FC-4501-B0C3-1D2979AFDC8C}" presName="composite2" presStyleCnt="0"/>
      <dgm:spPr/>
    </dgm:pt>
    <dgm:pt modelId="{A815EFA8-E751-4B81-B74C-EDFE42BB03E1}" type="pres">
      <dgm:prSet presAssocID="{CB7781C0-A6FC-4501-B0C3-1D2979AFDC8C}" presName="background2" presStyleLbl="node2" presStyleIdx="1" presStyleCnt="3"/>
      <dgm:spPr/>
    </dgm:pt>
    <dgm:pt modelId="{375BDC51-3406-4B04-ABBB-17A27E9FE36A}" type="pres">
      <dgm:prSet presAssocID="{CB7781C0-A6FC-4501-B0C3-1D2979AFDC8C}" presName="text2" presStyleLbl="fgAcc2" presStyleIdx="1" presStyleCnt="3">
        <dgm:presLayoutVars>
          <dgm:chPref val="3"/>
        </dgm:presLayoutVars>
      </dgm:prSet>
      <dgm:spPr/>
    </dgm:pt>
    <dgm:pt modelId="{9A453872-F576-48D0-9D29-779CA5FACDD2}" type="pres">
      <dgm:prSet presAssocID="{CB7781C0-A6FC-4501-B0C3-1D2979AFDC8C}" presName="hierChild3" presStyleCnt="0"/>
      <dgm:spPr/>
    </dgm:pt>
    <dgm:pt modelId="{83E86B42-6B47-492C-B1D5-EDB0640FF3D1}" type="pres">
      <dgm:prSet presAssocID="{A9D11E21-7DAA-4E98-9F6A-AB14B5578067}" presName="hierRoot1" presStyleCnt="0"/>
      <dgm:spPr/>
    </dgm:pt>
    <dgm:pt modelId="{383299D9-3262-4208-8F26-9F177C0F93FC}" type="pres">
      <dgm:prSet presAssocID="{A9D11E21-7DAA-4E98-9F6A-AB14B5578067}" presName="composite" presStyleCnt="0"/>
      <dgm:spPr/>
    </dgm:pt>
    <dgm:pt modelId="{44F16676-AB83-430B-AA3A-49BA17F62B98}" type="pres">
      <dgm:prSet presAssocID="{A9D11E21-7DAA-4E98-9F6A-AB14B5578067}" presName="background" presStyleLbl="node0" presStyleIdx="3" presStyleCnt="4"/>
      <dgm:spPr/>
    </dgm:pt>
    <dgm:pt modelId="{F037A6A5-48DB-46E0-8D8A-A2D3B23F089A}" type="pres">
      <dgm:prSet presAssocID="{A9D11E21-7DAA-4E98-9F6A-AB14B5578067}" presName="text" presStyleLbl="fgAcc0" presStyleIdx="3" presStyleCnt="4">
        <dgm:presLayoutVars>
          <dgm:chPref val="3"/>
        </dgm:presLayoutVars>
      </dgm:prSet>
      <dgm:spPr/>
    </dgm:pt>
    <dgm:pt modelId="{E44F1533-277A-4AEF-9CBB-4BE682C70A9F}" type="pres">
      <dgm:prSet presAssocID="{A9D11E21-7DAA-4E98-9F6A-AB14B5578067}" presName="hierChild2" presStyleCnt="0"/>
      <dgm:spPr/>
    </dgm:pt>
    <dgm:pt modelId="{FE760086-135B-4BC8-8B8D-16F76D86C44B}" type="pres">
      <dgm:prSet presAssocID="{674EE4F2-7A54-4830-94AE-ECF47363108A}" presName="Name10" presStyleLbl="parChTrans1D2" presStyleIdx="2" presStyleCnt="3"/>
      <dgm:spPr/>
    </dgm:pt>
    <dgm:pt modelId="{80975C3C-71C9-433E-99C7-70976B4A0935}" type="pres">
      <dgm:prSet presAssocID="{782A2F7E-4D2F-486F-B1AD-71DB3AA37882}" presName="hierRoot2" presStyleCnt="0"/>
      <dgm:spPr/>
    </dgm:pt>
    <dgm:pt modelId="{122AC03E-26FF-4146-BB60-52A0C1D99F01}" type="pres">
      <dgm:prSet presAssocID="{782A2F7E-4D2F-486F-B1AD-71DB3AA37882}" presName="composite2" presStyleCnt="0"/>
      <dgm:spPr/>
    </dgm:pt>
    <dgm:pt modelId="{34A3C268-6CAA-463E-91B4-8AA1AA0F81AE}" type="pres">
      <dgm:prSet presAssocID="{782A2F7E-4D2F-486F-B1AD-71DB3AA37882}" presName="background2" presStyleLbl="node2" presStyleIdx="2" presStyleCnt="3"/>
      <dgm:spPr/>
    </dgm:pt>
    <dgm:pt modelId="{17C23836-AA22-464C-BCCF-ED28FB0E96C7}" type="pres">
      <dgm:prSet presAssocID="{782A2F7E-4D2F-486F-B1AD-71DB3AA37882}" presName="text2" presStyleLbl="fgAcc2" presStyleIdx="2" presStyleCnt="3">
        <dgm:presLayoutVars>
          <dgm:chPref val="3"/>
        </dgm:presLayoutVars>
      </dgm:prSet>
      <dgm:spPr/>
    </dgm:pt>
    <dgm:pt modelId="{54513F5F-8B43-44A1-B0FF-B3D3074A79CC}" type="pres">
      <dgm:prSet presAssocID="{782A2F7E-4D2F-486F-B1AD-71DB3AA37882}" presName="hierChild3" presStyleCnt="0"/>
      <dgm:spPr/>
    </dgm:pt>
  </dgm:ptLst>
  <dgm:cxnLst>
    <dgm:cxn modelId="{80425318-1FC9-4F32-B4FB-F021A15CDD5D}" type="presOf" srcId="{307A5830-40BF-42A6-9837-A4E44472DB98}" destId="{0714EFD7-2D21-4B7D-8B36-6760E2011AF9}" srcOrd="0" destOrd="0" presId="urn:microsoft.com/office/officeart/2005/8/layout/hierarchy1"/>
    <dgm:cxn modelId="{FDBA1E3E-5390-4FB8-90E1-723528CAE680}" type="presOf" srcId="{782A2F7E-4D2F-486F-B1AD-71DB3AA37882}" destId="{17C23836-AA22-464C-BCCF-ED28FB0E96C7}" srcOrd="0" destOrd="0" presId="urn:microsoft.com/office/officeart/2005/8/layout/hierarchy1"/>
    <dgm:cxn modelId="{92D9EB60-F59B-4D22-89D5-0AFEBEB354D6}" srcId="{447D231C-6A1B-4A3A-8D74-68315CD06768}" destId="{63A1289E-D0D4-4F75-B289-29AA71FD1C86}" srcOrd="2" destOrd="0" parTransId="{85DE9356-E0ED-40AC-96A7-706E07595258}" sibTransId="{95ABF9C0-0628-4DD9-AD1B-09C66287E83D}"/>
    <dgm:cxn modelId="{EBC5FD6B-6E2B-498D-83B0-F01DA8FE0D27}" type="presOf" srcId="{CB7781C0-A6FC-4501-B0C3-1D2979AFDC8C}" destId="{375BDC51-3406-4B04-ABBB-17A27E9FE36A}" srcOrd="0" destOrd="0" presId="urn:microsoft.com/office/officeart/2005/8/layout/hierarchy1"/>
    <dgm:cxn modelId="{1EE2F373-D3E4-43BC-B14D-CF7488AEAE75}" type="presOf" srcId="{63A1289E-D0D4-4F75-B289-29AA71FD1C86}" destId="{B5146548-B518-4423-90DD-D69286385F12}" srcOrd="0" destOrd="0" presId="urn:microsoft.com/office/officeart/2005/8/layout/hierarchy1"/>
    <dgm:cxn modelId="{3FB04955-CC17-45C9-8406-0164920E1F97}" type="presOf" srcId="{A5D4A1B8-7C6E-453F-B9F4-1ECBAE827CF6}" destId="{777E162E-9140-4649-9A20-FAA7A395F376}" srcOrd="0" destOrd="0" presId="urn:microsoft.com/office/officeart/2005/8/layout/hierarchy1"/>
    <dgm:cxn modelId="{1E963656-CD5A-4E59-A25C-C78F21D8F129}" srcId="{447D231C-6A1B-4A3A-8D74-68315CD06768}" destId="{A9D11E21-7DAA-4E98-9F6A-AB14B5578067}" srcOrd="3" destOrd="0" parTransId="{BA3E1776-C36C-487D-8DA5-BDD7E0E65A2A}" sibTransId="{3594C653-333A-4335-AC74-F2AA2E8CDFAC}"/>
    <dgm:cxn modelId="{3F18C079-0C60-4FC9-84B0-007F2B3EA313}" type="presOf" srcId="{F6723AA0-6B06-455A-9174-5A72C20785E7}" destId="{480EA5B6-89AC-48D3-BAE2-7B88719BA118}" srcOrd="0" destOrd="0" presId="urn:microsoft.com/office/officeart/2005/8/layout/hierarchy1"/>
    <dgm:cxn modelId="{E4923D5A-1E03-44AF-B584-41508BEFA3F4}" type="presOf" srcId="{BEC074E4-A384-4E8F-8A07-288A24E1CA98}" destId="{1B679750-9A71-4801-92C1-B6609F9C3547}" srcOrd="0" destOrd="0" presId="urn:microsoft.com/office/officeart/2005/8/layout/hierarchy1"/>
    <dgm:cxn modelId="{C00DDE7B-B92D-416A-BCE7-CA09B46BE745}" type="presOf" srcId="{46CB5B8D-308E-4CB1-A5AB-2F0D7DC2FE1A}" destId="{FEB7805B-37D3-4BF1-B9D0-78530DBF3777}" srcOrd="0" destOrd="0" presId="urn:microsoft.com/office/officeart/2005/8/layout/hierarchy1"/>
    <dgm:cxn modelId="{596BC67D-ED4F-410E-8EB3-9D8E5BF8B9D8}" type="presOf" srcId="{A9D11E21-7DAA-4E98-9F6A-AB14B5578067}" destId="{F037A6A5-48DB-46E0-8D8A-A2D3B23F089A}" srcOrd="0" destOrd="0" presId="urn:microsoft.com/office/officeart/2005/8/layout/hierarchy1"/>
    <dgm:cxn modelId="{274C0581-B124-4424-87B1-B72FB22D5FEC}" type="presOf" srcId="{447D231C-6A1B-4A3A-8D74-68315CD06768}" destId="{3CFB2357-3630-4B9E-8CCF-E8DF905EAA6F}" srcOrd="0" destOrd="0" presId="urn:microsoft.com/office/officeart/2005/8/layout/hierarchy1"/>
    <dgm:cxn modelId="{FB5EC1A0-17FC-4E8E-A004-78A6AE4F4B94}" srcId="{447D231C-6A1B-4A3A-8D74-68315CD06768}" destId="{BEC074E4-A384-4E8F-8A07-288A24E1CA98}" srcOrd="1" destOrd="0" parTransId="{148E1C26-2BB6-4177-A4C8-60079616D6A3}" sibTransId="{4AA21569-A409-491C-8D0D-EA00631D2864}"/>
    <dgm:cxn modelId="{AD4FDDBA-37E9-4FAA-B861-39D6CBA559FA}" srcId="{447D231C-6A1B-4A3A-8D74-68315CD06768}" destId="{307A5830-40BF-42A6-9837-A4E44472DB98}" srcOrd="0" destOrd="0" parTransId="{B2233444-D485-4075-98F6-0D3C630B17B2}" sibTransId="{3BE31011-830F-4C69-A53D-E889B8B53DFF}"/>
    <dgm:cxn modelId="{C5A1E5C4-1122-494C-8B48-9F80F0B3F293}" srcId="{63A1289E-D0D4-4F75-B289-29AA71FD1C86}" destId="{CB7781C0-A6FC-4501-B0C3-1D2979AFDC8C}" srcOrd="0" destOrd="0" parTransId="{F6723AA0-6B06-455A-9174-5A72C20785E7}" sibTransId="{4937391C-1820-438F-B2E4-DF4C08F5C5AF}"/>
    <dgm:cxn modelId="{CC5BFCCD-4306-4FFB-BC24-594BAE3AEA0A}" type="presOf" srcId="{674EE4F2-7A54-4830-94AE-ECF47363108A}" destId="{FE760086-135B-4BC8-8B8D-16F76D86C44B}" srcOrd="0" destOrd="0" presId="urn:microsoft.com/office/officeart/2005/8/layout/hierarchy1"/>
    <dgm:cxn modelId="{5B7C44F3-A97B-47CC-8AB6-DBBDF9BD82B7}" srcId="{307A5830-40BF-42A6-9837-A4E44472DB98}" destId="{A5D4A1B8-7C6E-453F-B9F4-1ECBAE827CF6}" srcOrd="0" destOrd="0" parTransId="{46CB5B8D-308E-4CB1-A5AB-2F0D7DC2FE1A}" sibTransId="{88795F86-11AC-4A88-9536-FDDDAD603D0C}"/>
    <dgm:cxn modelId="{4A224BFF-0140-47BB-84BB-CE439599D8FF}" srcId="{A9D11E21-7DAA-4E98-9F6A-AB14B5578067}" destId="{782A2F7E-4D2F-486F-B1AD-71DB3AA37882}" srcOrd="0" destOrd="0" parTransId="{674EE4F2-7A54-4830-94AE-ECF47363108A}" sibTransId="{AE65671E-D408-4D1A-A77E-645EC5CC5446}"/>
    <dgm:cxn modelId="{3627DE94-2D70-4576-B35B-A19AB03357A0}" type="presParOf" srcId="{3CFB2357-3630-4B9E-8CCF-E8DF905EAA6F}" destId="{E8F102BC-696D-40E6-8C32-D80B0DAC8626}" srcOrd="0" destOrd="0" presId="urn:microsoft.com/office/officeart/2005/8/layout/hierarchy1"/>
    <dgm:cxn modelId="{CCDD9AB3-B8BD-4639-9B08-E2E720B1FC6A}" type="presParOf" srcId="{E8F102BC-696D-40E6-8C32-D80B0DAC8626}" destId="{050F021F-31C9-4341-92F0-3901FF94CD5B}" srcOrd="0" destOrd="0" presId="urn:microsoft.com/office/officeart/2005/8/layout/hierarchy1"/>
    <dgm:cxn modelId="{FD0890F9-A48A-41A8-A350-51F57AC9620C}" type="presParOf" srcId="{050F021F-31C9-4341-92F0-3901FF94CD5B}" destId="{C40B4919-7746-4BC3-9F4E-2DF345642493}" srcOrd="0" destOrd="0" presId="urn:microsoft.com/office/officeart/2005/8/layout/hierarchy1"/>
    <dgm:cxn modelId="{5E7E8213-47C5-4F78-B2FB-D3AF607DE9AA}" type="presParOf" srcId="{050F021F-31C9-4341-92F0-3901FF94CD5B}" destId="{0714EFD7-2D21-4B7D-8B36-6760E2011AF9}" srcOrd="1" destOrd="0" presId="urn:microsoft.com/office/officeart/2005/8/layout/hierarchy1"/>
    <dgm:cxn modelId="{AF43C5A4-D79C-40D7-88D1-5E18593C068E}" type="presParOf" srcId="{E8F102BC-696D-40E6-8C32-D80B0DAC8626}" destId="{826E0EF2-5D0E-4C54-BB3A-FA82D4DEF46D}" srcOrd="1" destOrd="0" presId="urn:microsoft.com/office/officeart/2005/8/layout/hierarchy1"/>
    <dgm:cxn modelId="{4A128BFB-A618-4C1A-9D2B-CAEA34E3237F}" type="presParOf" srcId="{826E0EF2-5D0E-4C54-BB3A-FA82D4DEF46D}" destId="{FEB7805B-37D3-4BF1-B9D0-78530DBF3777}" srcOrd="0" destOrd="0" presId="urn:microsoft.com/office/officeart/2005/8/layout/hierarchy1"/>
    <dgm:cxn modelId="{8FCF94D0-02CB-44AC-B61A-D75B6AEF9452}" type="presParOf" srcId="{826E0EF2-5D0E-4C54-BB3A-FA82D4DEF46D}" destId="{E63A5595-A9E8-4844-BDFE-CAC59FF01439}" srcOrd="1" destOrd="0" presId="urn:microsoft.com/office/officeart/2005/8/layout/hierarchy1"/>
    <dgm:cxn modelId="{79B19F29-1E33-46C7-A509-2C304FA63A32}" type="presParOf" srcId="{E63A5595-A9E8-4844-BDFE-CAC59FF01439}" destId="{27D1380F-0FA6-433B-B2AF-A664473CED10}" srcOrd="0" destOrd="0" presId="urn:microsoft.com/office/officeart/2005/8/layout/hierarchy1"/>
    <dgm:cxn modelId="{79AA6F73-6918-4168-8BC7-A751DE3C1DAF}" type="presParOf" srcId="{27D1380F-0FA6-433B-B2AF-A664473CED10}" destId="{E5BBEA1C-A804-4DB9-85E1-E02F51FAABC5}" srcOrd="0" destOrd="0" presId="urn:microsoft.com/office/officeart/2005/8/layout/hierarchy1"/>
    <dgm:cxn modelId="{57F16536-BC46-4162-B13B-46CD386A54DC}" type="presParOf" srcId="{27D1380F-0FA6-433B-B2AF-A664473CED10}" destId="{777E162E-9140-4649-9A20-FAA7A395F376}" srcOrd="1" destOrd="0" presId="urn:microsoft.com/office/officeart/2005/8/layout/hierarchy1"/>
    <dgm:cxn modelId="{FDD1E7D6-7300-4F97-9B40-AA70612020B1}" type="presParOf" srcId="{E63A5595-A9E8-4844-BDFE-CAC59FF01439}" destId="{2FB7A0DA-4A53-43B4-AAD9-81A6449DEC5C}" srcOrd="1" destOrd="0" presId="urn:microsoft.com/office/officeart/2005/8/layout/hierarchy1"/>
    <dgm:cxn modelId="{206F1781-24B8-4038-9BA9-6D0B9E848F38}" type="presParOf" srcId="{3CFB2357-3630-4B9E-8CCF-E8DF905EAA6F}" destId="{D3B20482-3EEC-46A9-A497-1C331A924805}" srcOrd="1" destOrd="0" presId="urn:microsoft.com/office/officeart/2005/8/layout/hierarchy1"/>
    <dgm:cxn modelId="{3661CFF7-AD41-48B3-858B-28C7C1153F64}" type="presParOf" srcId="{D3B20482-3EEC-46A9-A497-1C331A924805}" destId="{ADB98BF0-37DF-482B-A3EB-64550D78151C}" srcOrd="0" destOrd="0" presId="urn:microsoft.com/office/officeart/2005/8/layout/hierarchy1"/>
    <dgm:cxn modelId="{741BBB35-9C99-48FF-BC69-DA97AF7F6FC9}" type="presParOf" srcId="{ADB98BF0-37DF-482B-A3EB-64550D78151C}" destId="{E95652AE-4E67-405C-A0E2-6F186B834346}" srcOrd="0" destOrd="0" presId="urn:microsoft.com/office/officeart/2005/8/layout/hierarchy1"/>
    <dgm:cxn modelId="{8864E0BE-726C-404D-AA2F-9A386A33A2B6}" type="presParOf" srcId="{ADB98BF0-37DF-482B-A3EB-64550D78151C}" destId="{1B679750-9A71-4801-92C1-B6609F9C3547}" srcOrd="1" destOrd="0" presId="urn:microsoft.com/office/officeart/2005/8/layout/hierarchy1"/>
    <dgm:cxn modelId="{A0F536E6-DD6B-4A12-B3DA-DD34845A78E6}" type="presParOf" srcId="{D3B20482-3EEC-46A9-A497-1C331A924805}" destId="{21E90133-E25E-461E-899E-FE5EFF4DD227}" srcOrd="1" destOrd="0" presId="urn:microsoft.com/office/officeart/2005/8/layout/hierarchy1"/>
    <dgm:cxn modelId="{CFED3B9B-46F7-4AEB-AEB0-930056EEAA96}" type="presParOf" srcId="{3CFB2357-3630-4B9E-8CCF-E8DF905EAA6F}" destId="{5E4ED289-4590-483E-A105-0BC5E41B60B5}" srcOrd="2" destOrd="0" presId="urn:microsoft.com/office/officeart/2005/8/layout/hierarchy1"/>
    <dgm:cxn modelId="{6B92B832-C7CF-471E-81AA-5191516D4AA0}" type="presParOf" srcId="{5E4ED289-4590-483E-A105-0BC5E41B60B5}" destId="{28BB2C22-9375-4CDC-96E0-F9F78F259C8A}" srcOrd="0" destOrd="0" presId="urn:microsoft.com/office/officeart/2005/8/layout/hierarchy1"/>
    <dgm:cxn modelId="{67E7B034-4464-479D-A6EF-A92039590295}" type="presParOf" srcId="{28BB2C22-9375-4CDC-96E0-F9F78F259C8A}" destId="{BB9D0370-4775-41CE-832B-222A8DCACA6A}" srcOrd="0" destOrd="0" presId="urn:microsoft.com/office/officeart/2005/8/layout/hierarchy1"/>
    <dgm:cxn modelId="{5C6CD6B8-F24B-48C4-9D07-8D2D85295429}" type="presParOf" srcId="{28BB2C22-9375-4CDC-96E0-F9F78F259C8A}" destId="{B5146548-B518-4423-90DD-D69286385F12}" srcOrd="1" destOrd="0" presId="urn:microsoft.com/office/officeart/2005/8/layout/hierarchy1"/>
    <dgm:cxn modelId="{4B0FF4C4-B2DE-42A3-BDE1-A8787D1439C2}" type="presParOf" srcId="{5E4ED289-4590-483E-A105-0BC5E41B60B5}" destId="{5FC103C2-E84C-444B-A0E7-93E65240840C}" srcOrd="1" destOrd="0" presId="urn:microsoft.com/office/officeart/2005/8/layout/hierarchy1"/>
    <dgm:cxn modelId="{E9E55B9F-D5B6-4AD0-8923-C94D1224E8A2}" type="presParOf" srcId="{5FC103C2-E84C-444B-A0E7-93E65240840C}" destId="{480EA5B6-89AC-48D3-BAE2-7B88719BA118}" srcOrd="0" destOrd="0" presId="urn:microsoft.com/office/officeart/2005/8/layout/hierarchy1"/>
    <dgm:cxn modelId="{BCFF0B69-1188-4C7B-BF90-2C4CBDB7A1E6}" type="presParOf" srcId="{5FC103C2-E84C-444B-A0E7-93E65240840C}" destId="{FACFBFDF-07A6-4DC9-94AB-1E7FB954DEAF}" srcOrd="1" destOrd="0" presId="urn:microsoft.com/office/officeart/2005/8/layout/hierarchy1"/>
    <dgm:cxn modelId="{B7B02A44-DE3C-46E9-81A6-F678D3110970}" type="presParOf" srcId="{FACFBFDF-07A6-4DC9-94AB-1E7FB954DEAF}" destId="{F5EA7ED1-04DD-407A-99AC-290659781851}" srcOrd="0" destOrd="0" presId="urn:microsoft.com/office/officeart/2005/8/layout/hierarchy1"/>
    <dgm:cxn modelId="{CE22BE06-4A73-40A5-BDE1-737B749F86C1}" type="presParOf" srcId="{F5EA7ED1-04DD-407A-99AC-290659781851}" destId="{A815EFA8-E751-4B81-B74C-EDFE42BB03E1}" srcOrd="0" destOrd="0" presId="urn:microsoft.com/office/officeart/2005/8/layout/hierarchy1"/>
    <dgm:cxn modelId="{59731189-731C-4911-B117-A5C4528FA5B3}" type="presParOf" srcId="{F5EA7ED1-04DD-407A-99AC-290659781851}" destId="{375BDC51-3406-4B04-ABBB-17A27E9FE36A}" srcOrd="1" destOrd="0" presId="urn:microsoft.com/office/officeart/2005/8/layout/hierarchy1"/>
    <dgm:cxn modelId="{A8512AFD-8B49-4805-9372-7C35609A4BD7}" type="presParOf" srcId="{FACFBFDF-07A6-4DC9-94AB-1E7FB954DEAF}" destId="{9A453872-F576-48D0-9D29-779CA5FACDD2}" srcOrd="1" destOrd="0" presId="urn:microsoft.com/office/officeart/2005/8/layout/hierarchy1"/>
    <dgm:cxn modelId="{3DD16DB0-98C6-4044-BF23-EE21E28BC16F}" type="presParOf" srcId="{3CFB2357-3630-4B9E-8CCF-E8DF905EAA6F}" destId="{83E86B42-6B47-492C-B1D5-EDB0640FF3D1}" srcOrd="3" destOrd="0" presId="urn:microsoft.com/office/officeart/2005/8/layout/hierarchy1"/>
    <dgm:cxn modelId="{8D989FD4-85E0-4C0A-B808-07F82EB63CE3}" type="presParOf" srcId="{83E86B42-6B47-492C-B1D5-EDB0640FF3D1}" destId="{383299D9-3262-4208-8F26-9F177C0F93FC}" srcOrd="0" destOrd="0" presId="urn:microsoft.com/office/officeart/2005/8/layout/hierarchy1"/>
    <dgm:cxn modelId="{B89E1BAD-3DC9-4B16-A204-B83F63D6446D}" type="presParOf" srcId="{383299D9-3262-4208-8F26-9F177C0F93FC}" destId="{44F16676-AB83-430B-AA3A-49BA17F62B98}" srcOrd="0" destOrd="0" presId="urn:microsoft.com/office/officeart/2005/8/layout/hierarchy1"/>
    <dgm:cxn modelId="{10412493-D6E2-484B-AC25-4E31D9867F18}" type="presParOf" srcId="{383299D9-3262-4208-8F26-9F177C0F93FC}" destId="{F037A6A5-48DB-46E0-8D8A-A2D3B23F089A}" srcOrd="1" destOrd="0" presId="urn:microsoft.com/office/officeart/2005/8/layout/hierarchy1"/>
    <dgm:cxn modelId="{35FBE4D6-E277-4CF5-90A4-8AC4A68AEDDB}" type="presParOf" srcId="{83E86B42-6B47-492C-B1D5-EDB0640FF3D1}" destId="{E44F1533-277A-4AEF-9CBB-4BE682C70A9F}" srcOrd="1" destOrd="0" presId="urn:microsoft.com/office/officeart/2005/8/layout/hierarchy1"/>
    <dgm:cxn modelId="{AD21304E-6643-4D68-9EDB-42861AF79F25}" type="presParOf" srcId="{E44F1533-277A-4AEF-9CBB-4BE682C70A9F}" destId="{FE760086-135B-4BC8-8B8D-16F76D86C44B}" srcOrd="0" destOrd="0" presId="urn:microsoft.com/office/officeart/2005/8/layout/hierarchy1"/>
    <dgm:cxn modelId="{61DE398A-6238-497C-B1AA-A4E0FB5512D1}" type="presParOf" srcId="{E44F1533-277A-4AEF-9CBB-4BE682C70A9F}" destId="{80975C3C-71C9-433E-99C7-70976B4A0935}" srcOrd="1" destOrd="0" presId="urn:microsoft.com/office/officeart/2005/8/layout/hierarchy1"/>
    <dgm:cxn modelId="{CD524894-C8DB-4C17-9A63-5C5C4D09B7A7}" type="presParOf" srcId="{80975C3C-71C9-433E-99C7-70976B4A0935}" destId="{122AC03E-26FF-4146-BB60-52A0C1D99F01}" srcOrd="0" destOrd="0" presId="urn:microsoft.com/office/officeart/2005/8/layout/hierarchy1"/>
    <dgm:cxn modelId="{410D699F-8AAE-4221-8599-09514B800013}" type="presParOf" srcId="{122AC03E-26FF-4146-BB60-52A0C1D99F01}" destId="{34A3C268-6CAA-463E-91B4-8AA1AA0F81AE}" srcOrd="0" destOrd="0" presId="urn:microsoft.com/office/officeart/2005/8/layout/hierarchy1"/>
    <dgm:cxn modelId="{4457147A-B317-41D3-9F7B-B7FF66C2E5CF}" type="presParOf" srcId="{122AC03E-26FF-4146-BB60-52A0C1D99F01}" destId="{17C23836-AA22-464C-BCCF-ED28FB0E96C7}" srcOrd="1" destOrd="0" presId="urn:microsoft.com/office/officeart/2005/8/layout/hierarchy1"/>
    <dgm:cxn modelId="{4F7752E5-83B3-422D-9B9F-103321CE7F77}" type="presParOf" srcId="{80975C3C-71C9-433E-99C7-70976B4A0935}" destId="{54513F5F-8B43-44A1-B0FF-B3D3074A79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78FEE-CDE5-4199-A4DA-253A796CD87D}">
      <dsp:nvSpPr>
        <dsp:cNvPr id="0" name=""/>
        <dsp:cNvSpPr/>
      </dsp:nvSpPr>
      <dsp:spPr>
        <a:xfrm>
          <a:off x="0" y="510723"/>
          <a:ext cx="5914209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541528" rIns="45900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Kopplung durch Bluetooth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Übertragung über Wifi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Ohne config: keine IP-Adresse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Ganze Dateien, statt einzelne Blöcke</a:t>
          </a:r>
          <a:endParaRPr lang="en-US" sz="2600" kern="1200"/>
        </a:p>
      </dsp:txBody>
      <dsp:txXfrm>
        <a:off x="0" y="510723"/>
        <a:ext cx="5914209" cy="2252250"/>
      </dsp:txXfrm>
    </dsp:sp>
    <dsp:sp modelId="{5E2E0E57-7847-4932-BB2E-044BA0813395}">
      <dsp:nvSpPr>
        <dsp:cNvPr id="0" name=""/>
        <dsp:cNvSpPr/>
      </dsp:nvSpPr>
      <dsp:spPr>
        <a:xfrm>
          <a:off x="295710" y="126963"/>
          <a:ext cx="4139946" cy="7675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Bluetooth &amp; Wifi </a:t>
          </a:r>
          <a:r>
            <a:rPr lang="de-DE" sz="2600" kern="1200">
              <a:sym typeface="Wingdings" panose="05000000000000000000" pitchFamily="2" charset="2"/>
            </a:rPr>
            <a:t></a:t>
          </a:r>
          <a:r>
            <a:rPr lang="de-DE" sz="2600" kern="1200"/>
            <a:t>Übertragungstechnologie</a:t>
          </a:r>
          <a:endParaRPr lang="en-US" sz="2600" kern="1200"/>
        </a:p>
      </dsp:txBody>
      <dsp:txXfrm>
        <a:off x="333177" y="164430"/>
        <a:ext cx="4065012" cy="692586"/>
      </dsp:txXfrm>
    </dsp:sp>
    <dsp:sp modelId="{3E12D69F-7144-4503-BD6A-4C28F31023AF}">
      <dsp:nvSpPr>
        <dsp:cNvPr id="0" name=""/>
        <dsp:cNvSpPr/>
      </dsp:nvSpPr>
      <dsp:spPr>
        <a:xfrm>
          <a:off x="0" y="3287133"/>
          <a:ext cx="591420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25205"/>
              <a:satOff val="-1978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C65B-8EDB-4C7C-A20B-7DE4637F222C}">
      <dsp:nvSpPr>
        <dsp:cNvPr id="0" name=""/>
        <dsp:cNvSpPr/>
      </dsp:nvSpPr>
      <dsp:spPr>
        <a:xfrm>
          <a:off x="295710" y="2903373"/>
          <a:ext cx="4139946" cy="7675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25205"/>
                <a:satOff val="-19789"/>
                <a:lumOff val="784"/>
                <a:alphaOff val="0"/>
                <a:shade val="74000"/>
                <a:satMod val="130000"/>
                <a:lumMod val="90000"/>
              </a:schemeClr>
              <a:schemeClr val="accent2">
                <a:hueOff val="1125205"/>
                <a:satOff val="-19789"/>
                <a:lumOff val="78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Einfache Security </a:t>
          </a:r>
          <a:endParaRPr lang="en-US" sz="2600" kern="1200"/>
        </a:p>
      </dsp:txBody>
      <dsp:txXfrm>
        <a:off x="333177" y="2940840"/>
        <a:ext cx="4065012" cy="692586"/>
      </dsp:txXfrm>
    </dsp:sp>
    <dsp:sp modelId="{80F9B945-678A-4A7A-A16B-B48DCFF02419}">
      <dsp:nvSpPr>
        <dsp:cNvPr id="0" name=""/>
        <dsp:cNvSpPr/>
      </dsp:nvSpPr>
      <dsp:spPr>
        <a:xfrm>
          <a:off x="0" y="4466493"/>
          <a:ext cx="591420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09BA4-58C0-4C93-A880-1CB55C96889E}">
      <dsp:nvSpPr>
        <dsp:cNvPr id="0" name=""/>
        <dsp:cNvSpPr/>
      </dsp:nvSpPr>
      <dsp:spPr>
        <a:xfrm>
          <a:off x="295710" y="4082733"/>
          <a:ext cx="4139946" cy="7675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Synchronisierung der Logs</a:t>
          </a:r>
          <a:endParaRPr lang="en-US" sz="2600" kern="1200"/>
        </a:p>
      </dsp:txBody>
      <dsp:txXfrm>
        <a:off x="333177" y="4120200"/>
        <a:ext cx="406501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60086-135B-4BC8-8B8D-16F76D86C44B}">
      <dsp:nvSpPr>
        <dsp:cNvPr id="0" name=""/>
        <dsp:cNvSpPr/>
      </dsp:nvSpPr>
      <dsp:spPr>
        <a:xfrm>
          <a:off x="7819010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EA5B6-89AC-48D3-BAE2-7B88719BA118}">
      <dsp:nvSpPr>
        <dsp:cNvPr id="0" name=""/>
        <dsp:cNvSpPr/>
      </dsp:nvSpPr>
      <dsp:spPr>
        <a:xfrm>
          <a:off x="5712419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7805B-37D3-4BF1-B9D0-78530DBF3777}">
      <dsp:nvSpPr>
        <dsp:cNvPr id="0" name=""/>
        <dsp:cNvSpPr/>
      </dsp:nvSpPr>
      <dsp:spPr>
        <a:xfrm>
          <a:off x="1499238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B4919-7746-4BC3-9F4E-2DF345642493}">
      <dsp:nvSpPr>
        <dsp:cNvPr id="0" name=""/>
        <dsp:cNvSpPr/>
      </dsp:nvSpPr>
      <dsp:spPr>
        <a:xfrm>
          <a:off x="683171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EFD7-2D21-4B7D-8B36-6760E2011AF9}">
      <dsp:nvSpPr>
        <dsp:cNvPr id="0" name=""/>
        <dsp:cNvSpPr/>
      </dsp:nvSpPr>
      <dsp:spPr>
        <a:xfrm>
          <a:off x="874679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Offene Punkte klären</a:t>
          </a:r>
          <a:endParaRPr lang="en-US" sz="1900" kern="1200"/>
        </a:p>
      </dsp:txBody>
      <dsp:txXfrm>
        <a:off x="906735" y="215357"/>
        <a:ext cx="1659462" cy="1030357"/>
      </dsp:txXfrm>
    </dsp:sp>
    <dsp:sp modelId="{E5BBEA1C-A804-4DB9-85E1-E02F51FAABC5}">
      <dsp:nvSpPr>
        <dsp:cNvPr id="0" name=""/>
        <dsp:cNvSpPr/>
      </dsp:nvSpPr>
      <dsp:spPr>
        <a:xfrm>
          <a:off x="683171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E162E-9140-4649-9A20-FAA7A395F376}">
      <dsp:nvSpPr>
        <dsp:cNvPr id="0" name=""/>
        <dsp:cNvSpPr/>
      </dsp:nvSpPr>
      <dsp:spPr>
        <a:xfrm>
          <a:off x="874679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Aussehen Logs</a:t>
          </a:r>
          <a:endParaRPr lang="en-US" sz="1900" kern="1200"/>
        </a:p>
      </dsp:txBody>
      <dsp:txXfrm>
        <a:off x="906735" y="1811100"/>
        <a:ext cx="1659462" cy="1030357"/>
      </dsp:txXfrm>
    </dsp:sp>
    <dsp:sp modelId="{E95652AE-4E67-405C-A0E2-6F186B834346}">
      <dsp:nvSpPr>
        <dsp:cNvPr id="0" name=""/>
        <dsp:cNvSpPr/>
      </dsp:nvSpPr>
      <dsp:spPr>
        <a:xfrm>
          <a:off x="2789761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79750-9A71-4801-92C1-B6609F9C3547}">
      <dsp:nvSpPr>
        <dsp:cNvPr id="0" name=""/>
        <dsp:cNvSpPr/>
      </dsp:nvSpPr>
      <dsp:spPr>
        <a:xfrm>
          <a:off x="2981270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Grundgerüst erstellen</a:t>
          </a:r>
          <a:endParaRPr lang="en-US" sz="1900" kern="1200"/>
        </a:p>
      </dsp:txBody>
      <dsp:txXfrm>
        <a:off x="3013326" y="215357"/>
        <a:ext cx="1659462" cy="1030357"/>
      </dsp:txXfrm>
    </dsp:sp>
    <dsp:sp modelId="{BB9D0370-4775-41CE-832B-222A8DCACA6A}">
      <dsp:nvSpPr>
        <dsp:cNvPr id="0" name=""/>
        <dsp:cNvSpPr/>
      </dsp:nvSpPr>
      <dsp:spPr>
        <a:xfrm>
          <a:off x="4896352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46548-B518-4423-90DD-D69286385F12}">
      <dsp:nvSpPr>
        <dsp:cNvPr id="0" name=""/>
        <dsp:cNvSpPr/>
      </dsp:nvSpPr>
      <dsp:spPr>
        <a:xfrm>
          <a:off x="5087860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Unseren Teilbereich fertig</a:t>
          </a:r>
          <a:endParaRPr lang="en-US" sz="1900" kern="1200"/>
        </a:p>
      </dsp:txBody>
      <dsp:txXfrm>
        <a:off x="5119916" y="215357"/>
        <a:ext cx="1659462" cy="1030357"/>
      </dsp:txXfrm>
    </dsp:sp>
    <dsp:sp modelId="{A815EFA8-E751-4B81-B74C-EDFE42BB03E1}">
      <dsp:nvSpPr>
        <dsp:cNvPr id="0" name=""/>
        <dsp:cNvSpPr/>
      </dsp:nvSpPr>
      <dsp:spPr>
        <a:xfrm>
          <a:off x="4896352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BDC51-3406-4B04-ABBB-17A27E9FE36A}">
      <dsp:nvSpPr>
        <dsp:cNvPr id="0" name=""/>
        <dsp:cNvSpPr/>
      </dsp:nvSpPr>
      <dsp:spPr>
        <a:xfrm>
          <a:off x="5087860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Bis Ende April</a:t>
          </a:r>
          <a:endParaRPr lang="en-US" sz="1900" kern="1200"/>
        </a:p>
      </dsp:txBody>
      <dsp:txXfrm>
        <a:off x="5119916" y="1811100"/>
        <a:ext cx="1659462" cy="1030357"/>
      </dsp:txXfrm>
    </dsp:sp>
    <dsp:sp modelId="{44F16676-AB83-430B-AA3A-49BA17F62B98}">
      <dsp:nvSpPr>
        <dsp:cNvPr id="0" name=""/>
        <dsp:cNvSpPr/>
      </dsp:nvSpPr>
      <dsp:spPr>
        <a:xfrm>
          <a:off x="7002943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7A6A5-48DB-46E0-8D8A-A2D3B23F089A}">
      <dsp:nvSpPr>
        <dsp:cNvPr id="0" name=""/>
        <dsp:cNvSpPr/>
      </dsp:nvSpPr>
      <dsp:spPr>
        <a:xfrm>
          <a:off x="7194451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Integration Teilbereich ins Gesamtkonzept</a:t>
          </a:r>
          <a:endParaRPr lang="en-US" sz="1900" kern="1200"/>
        </a:p>
      </dsp:txBody>
      <dsp:txXfrm>
        <a:off x="7226507" y="215357"/>
        <a:ext cx="1659462" cy="1030357"/>
      </dsp:txXfrm>
    </dsp:sp>
    <dsp:sp modelId="{34A3C268-6CAA-463E-91B4-8AA1AA0F81AE}">
      <dsp:nvSpPr>
        <dsp:cNvPr id="0" name=""/>
        <dsp:cNvSpPr/>
      </dsp:nvSpPr>
      <dsp:spPr>
        <a:xfrm>
          <a:off x="7002943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23836-AA22-464C-BCCF-ED28FB0E96C7}">
      <dsp:nvSpPr>
        <dsp:cNvPr id="0" name=""/>
        <dsp:cNvSpPr/>
      </dsp:nvSpPr>
      <dsp:spPr>
        <a:xfrm>
          <a:off x="7194451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Bis Ende Mai</a:t>
          </a:r>
          <a:endParaRPr lang="en-US" sz="1900" kern="1200"/>
        </a:p>
      </dsp:txBody>
      <dsp:txXfrm>
        <a:off x="7226507" y="1811100"/>
        <a:ext cx="1659462" cy="103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1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9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1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8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3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0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8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6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8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6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3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3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1B197-F9EF-4524-A80F-FC0B02D1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Status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134354-68E8-4DF3-A9AC-A2B2616EA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Gruppe 1 dev2dev</a:t>
            </a:r>
          </a:p>
          <a:p>
            <a:r>
              <a:rPr lang="de-DE" dirty="0"/>
              <a:t>Tim Keller</a:t>
            </a:r>
          </a:p>
          <a:p>
            <a:r>
              <a:rPr lang="de-DE" dirty="0"/>
              <a:t>Mateusz Palasz</a:t>
            </a:r>
          </a:p>
          <a:p>
            <a:r>
              <a:rPr lang="de-DE" dirty="0"/>
              <a:t>Oliver Weinmeier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82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D543E4-265B-4849-9414-D4E8BBD9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262626"/>
                </a:solidFill>
              </a:rPr>
              <a:t>Ziele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C3882-E433-458D-9A29-40280E3A5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19744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725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03AA16-ACF4-40BB-BEE1-4A1FF6EF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de-DE" dirty="0"/>
              <a:t>Aktueller Stand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5C1C805-6D03-4B52-BDAE-7DD38E38A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1693" y="1410208"/>
            <a:ext cx="3858780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A3CB5B-B49B-4E44-B142-E90B7B5E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r>
              <a:rPr lang="de-DE" dirty="0"/>
              <a:t>Konzepte geklärt</a:t>
            </a:r>
          </a:p>
          <a:p>
            <a:r>
              <a:rPr lang="de-DE" dirty="0"/>
              <a:t>Gerätekombinationen geklärt</a:t>
            </a:r>
          </a:p>
          <a:p>
            <a:r>
              <a:rPr lang="de-DE" dirty="0"/>
              <a:t>Einigung auf hauptsächlich Python </a:t>
            </a:r>
          </a:p>
          <a:p>
            <a:r>
              <a:rPr lang="de-DE" dirty="0"/>
              <a:t>Rahmenbedingungen für Zusammenarbeit mit anderen Gruppen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70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0C6C00-42E5-447D-9F92-80902F79A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855EC0-3D66-4292-8763-25464D02B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59CBAE-C67B-4B64-84C4-21316870B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45ECCE6-01CF-4087-8EA4-074C20DE7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25920CC-EEF4-450F-9128-9CF57093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9200079-BE21-4812-B2FF-F398CD41D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7AF526-5F77-42B4-B9E1-0D454A99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58" y="982132"/>
            <a:ext cx="4842190" cy="1774814"/>
          </a:xfrm>
        </p:spPr>
        <p:txBody>
          <a:bodyPr>
            <a:normAutofit/>
          </a:bodyPr>
          <a:lstStyle/>
          <a:p>
            <a:r>
              <a:rPr lang="de-DE" dirty="0"/>
              <a:t>Aktueller Stand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94F6D8-121D-4757-BDA3-36A6CC456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6233" y="2838638"/>
            <a:ext cx="466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A8D0B14E-B49A-4D2C-A48E-20BE15EDA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16" y="3153522"/>
            <a:ext cx="2031877" cy="2418902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29" name="Grafik 2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1A1B583-0DB1-49E1-8792-840A840CC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01" y="3153521"/>
            <a:ext cx="2340258" cy="2418871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34" name="Inhaltsplatzhalter 33">
            <a:extLst>
              <a:ext uri="{FF2B5EF4-FFF2-40B4-BE49-F238E27FC236}">
                <a16:creationId xmlns:a16="http://schemas.microsoft.com/office/drawing/2014/main" id="{7073D718-0E17-441C-AF65-E60678DC5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24" y="1157288"/>
            <a:ext cx="3004490" cy="4697412"/>
          </a:xfrm>
        </p:spPr>
      </p:pic>
    </p:spTree>
    <p:extLst>
      <p:ext uri="{BB962C8B-B14F-4D97-AF65-F5344CB8AC3E}">
        <p14:creationId xmlns:p14="http://schemas.microsoft.com/office/powerpoint/2010/main" val="162240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BEE259-0FBC-4FF0-8F6E-9218C0CE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nhaltsplatzhalter 7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4C5E658-EF78-4D23-980E-55EB61F3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5" y="875491"/>
            <a:ext cx="4353124" cy="5107018"/>
          </a:xfrm>
        </p:spPr>
      </p:pic>
    </p:spTree>
    <p:extLst>
      <p:ext uri="{BB962C8B-B14F-4D97-AF65-F5344CB8AC3E}">
        <p14:creationId xmlns:p14="http://schemas.microsoft.com/office/powerpoint/2010/main" val="176904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66A6CB-05EF-49D3-885C-9BF893AD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2E0D4CA-27AE-4E88-9C64-63A889042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05" y="907775"/>
            <a:ext cx="4127272" cy="5042450"/>
          </a:xfrm>
        </p:spPr>
      </p:pic>
    </p:spTree>
    <p:extLst>
      <p:ext uri="{BB962C8B-B14F-4D97-AF65-F5344CB8AC3E}">
        <p14:creationId xmlns:p14="http://schemas.microsoft.com/office/powerpoint/2010/main" val="169508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7983E4-612A-48A6-B0A1-4A488723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7ED21E1-AF47-4EED-B3FE-3194B2BE6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83" y="884122"/>
            <a:ext cx="5512456" cy="5110951"/>
          </a:xfrm>
        </p:spPr>
      </p:pic>
    </p:spTree>
    <p:extLst>
      <p:ext uri="{BB962C8B-B14F-4D97-AF65-F5344CB8AC3E}">
        <p14:creationId xmlns:p14="http://schemas.microsoft.com/office/powerpoint/2010/main" val="4181252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A18C85-166C-4869-AA3C-037FCA8F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8E5C977-0690-40AB-AA63-E32FDE3B2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89" y="1811494"/>
            <a:ext cx="6572825" cy="3341846"/>
          </a:xfrm>
        </p:spPr>
      </p:pic>
    </p:spTree>
    <p:extLst>
      <p:ext uri="{BB962C8B-B14F-4D97-AF65-F5344CB8AC3E}">
        <p14:creationId xmlns:p14="http://schemas.microsoft.com/office/powerpoint/2010/main" val="135242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C7B92-1631-46FB-B32C-84E1DDCC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262626"/>
                </a:solidFill>
              </a:rPr>
              <a:t>Nächste Schritte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43333E7-5549-4259-B3DA-6979E05A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82889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051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Organisch</vt:lpstr>
      <vt:lpstr>Status</vt:lpstr>
      <vt:lpstr>Ziele</vt:lpstr>
      <vt:lpstr>Aktueller Stand</vt:lpstr>
      <vt:lpstr>Aktueller Stand</vt:lpstr>
      <vt:lpstr>Aktueller Stand</vt:lpstr>
      <vt:lpstr>Aktueller Stand</vt:lpstr>
      <vt:lpstr>Aktueller Stand</vt:lpstr>
      <vt:lpstr>Aktueller Stand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Mateusz Palasz</dc:creator>
  <cp:lastModifiedBy>Mateusz Palasz</cp:lastModifiedBy>
  <cp:revision>1</cp:revision>
  <dcterms:created xsi:type="dcterms:W3CDTF">2020-04-15T09:39:57Z</dcterms:created>
  <dcterms:modified xsi:type="dcterms:W3CDTF">2020-04-15T09:40:39Z</dcterms:modified>
</cp:coreProperties>
</file>