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7C706-163D-426C-8A2F-D9C17576B495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BF8345-1C92-4730-BC80-9259508AC046}">
      <dgm:prSet/>
      <dgm:spPr/>
      <dgm:t>
        <a:bodyPr/>
        <a:lstStyle/>
        <a:p>
          <a:r>
            <a:rPr lang="de-DE" dirty="0"/>
            <a:t>Bluetooth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als Übertragungstechnologie</a:t>
          </a:r>
          <a:endParaRPr lang="en-US" dirty="0"/>
        </a:p>
      </dgm:t>
    </dgm:pt>
    <dgm:pt modelId="{E23BEDD1-DB30-4925-A58D-970075E24A97}" type="parTrans" cxnId="{DCE61B5A-0D8A-4896-9C0A-22C1538EA171}">
      <dgm:prSet/>
      <dgm:spPr/>
      <dgm:t>
        <a:bodyPr/>
        <a:lstStyle/>
        <a:p>
          <a:endParaRPr lang="en-US"/>
        </a:p>
      </dgm:t>
    </dgm:pt>
    <dgm:pt modelId="{EDCCFB9E-5E3B-4A5B-BC29-42C214D44FC2}" type="sibTrans" cxnId="{DCE61B5A-0D8A-4896-9C0A-22C1538EA171}">
      <dgm:prSet/>
      <dgm:spPr/>
      <dgm:t>
        <a:bodyPr/>
        <a:lstStyle/>
        <a:p>
          <a:endParaRPr lang="en-US"/>
        </a:p>
      </dgm:t>
    </dgm:pt>
    <dgm:pt modelId="{30F639A8-3EBC-49BD-9ADE-367C3B6E8B35}">
      <dgm:prSet/>
      <dgm:spPr/>
      <dgm:t>
        <a:bodyPr/>
        <a:lstStyle/>
        <a:p>
          <a:r>
            <a:rPr lang="de-DE"/>
            <a:t>Verbindung aufbauen</a:t>
          </a:r>
          <a:endParaRPr lang="en-US"/>
        </a:p>
      </dgm:t>
    </dgm:pt>
    <dgm:pt modelId="{AF3A1E19-BBD7-4B44-B315-E8348F497B2D}" type="parTrans" cxnId="{77F82F74-5E0B-49EF-B5C9-7A1F421EDF01}">
      <dgm:prSet/>
      <dgm:spPr/>
      <dgm:t>
        <a:bodyPr/>
        <a:lstStyle/>
        <a:p>
          <a:endParaRPr lang="en-US"/>
        </a:p>
      </dgm:t>
    </dgm:pt>
    <dgm:pt modelId="{1FABFD99-C303-40DB-8B07-57AD695F35C3}" type="sibTrans" cxnId="{77F82F74-5E0B-49EF-B5C9-7A1F421EDF01}">
      <dgm:prSet/>
      <dgm:spPr/>
      <dgm:t>
        <a:bodyPr/>
        <a:lstStyle/>
        <a:p>
          <a:endParaRPr lang="en-US"/>
        </a:p>
      </dgm:t>
    </dgm:pt>
    <dgm:pt modelId="{94BF543A-BB39-496B-80D6-FA9E315D11E0}">
      <dgm:prSet/>
      <dgm:spPr/>
      <dgm:t>
        <a:bodyPr/>
        <a:lstStyle/>
        <a:p>
          <a:r>
            <a:rPr lang="de-DE"/>
            <a:t>Datenübertragung</a:t>
          </a:r>
          <a:endParaRPr lang="en-US"/>
        </a:p>
      </dgm:t>
    </dgm:pt>
    <dgm:pt modelId="{081A3B5A-0B8D-4AEE-AE0C-E1EE722FC434}" type="parTrans" cxnId="{D7B4A3DA-FE91-4845-90E7-072CDA0E30B4}">
      <dgm:prSet/>
      <dgm:spPr/>
      <dgm:t>
        <a:bodyPr/>
        <a:lstStyle/>
        <a:p>
          <a:endParaRPr lang="en-US"/>
        </a:p>
      </dgm:t>
    </dgm:pt>
    <dgm:pt modelId="{6626FB2A-0CF3-4506-8C29-E8AE26CDD07E}" type="sibTrans" cxnId="{D7B4A3DA-FE91-4845-90E7-072CDA0E30B4}">
      <dgm:prSet/>
      <dgm:spPr/>
      <dgm:t>
        <a:bodyPr/>
        <a:lstStyle/>
        <a:p>
          <a:endParaRPr lang="en-US"/>
        </a:p>
      </dgm:t>
    </dgm:pt>
    <dgm:pt modelId="{A45DEB5D-A8D0-4588-A9F3-3C163F7F31AF}">
      <dgm:prSet/>
      <dgm:spPr/>
      <dgm:t>
        <a:bodyPr/>
        <a:lstStyle/>
        <a:p>
          <a:r>
            <a:rPr lang="de-DE" dirty="0" err="1"/>
            <a:t>Synchronierung</a:t>
          </a:r>
          <a:r>
            <a:rPr lang="de-DE" dirty="0"/>
            <a:t> der Logs</a:t>
          </a:r>
          <a:endParaRPr lang="en-US" dirty="0"/>
        </a:p>
      </dgm:t>
    </dgm:pt>
    <dgm:pt modelId="{8F321658-07EE-4817-AD0C-A56065784FEA}" type="parTrans" cxnId="{1C2ECB17-94C4-4485-AF0A-B7DD13E82993}">
      <dgm:prSet/>
      <dgm:spPr/>
      <dgm:t>
        <a:bodyPr/>
        <a:lstStyle/>
        <a:p>
          <a:endParaRPr lang="en-US"/>
        </a:p>
      </dgm:t>
    </dgm:pt>
    <dgm:pt modelId="{27771E2E-6207-4DB0-A5AE-88983EE5316B}" type="sibTrans" cxnId="{1C2ECB17-94C4-4485-AF0A-B7DD13E82993}">
      <dgm:prSet/>
      <dgm:spPr/>
      <dgm:t>
        <a:bodyPr/>
        <a:lstStyle/>
        <a:p>
          <a:endParaRPr lang="en-US"/>
        </a:p>
      </dgm:t>
    </dgm:pt>
    <dgm:pt modelId="{4DDE55DF-2264-4090-89A9-45B3493AD3D3}">
      <dgm:prSet/>
      <dgm:spPr/>
      <dgm:t>
        <a:bodyPr/>
        <a:lstStyle/>
        <a:p>
          <a:r>
            <a:rPr lang="de-DE" dirty="0" err="1"/>
            <a:t>Pcap</a:t>
          </a:r>
          <a:r>
            <a:rPr lang="de-DE" dirty="0"/>
            <a:t> Format verwenden</a:t>
          </a:r>
          <a:endParaRPr lang="en-US" dirty="0"/>
        </a:p>
      </dgm:t>
    </dgm:pt>
    <dgm:pt modelId="{0596C747-7D37-426C-A3F9-D6A8F737C6B2}" type="parTrans" cxnId="{2B1C54B1-E358-4E8F-8F36-D4D5A4B3AEE6}">
      <dgm:prSet/>
      <dgm:spPr/>
      <dgm:t>
        <a:bodyPr/>
        <a:lstStyle/>
        <a:p>
          <a:endParaRPr lang="en-US"/>
        </a:p>
      </dgm:t>
    </dgm:pt>
    <dgm:pt modelId="{41A2D880-2C1B-494D-B8B4-D790F072ECDC}" type="sibTrans" cxnId="{2B1C54B1-E358-4E8F-8F36-D4D5A4B3AEE6}">
      <dgm:prSet/>
      <dgm:spPr/>
      <dgm:t>
        <a:bodyPr/>
        <a:lstStyle/>
        <a:p>
          <a:endParaRPr lang="en-US"/>
        </a:p>
      </dgm:t>
    </dgm:pt>
    <dgm:pt modelId="{D422AB8D-16BA-4F9A-8952-FFCC25331DCB}">
      <dgm:prSet/>
      <dgm:spPr/>
      <dgm:t>
        <a:bodyPr/>
        <a:lstStyle/>
        <a:p>
          <a:r>
            <a:rPr lang="de-DE" dirty="0"/>
            <a:t>Logs in/aus </a:t>
          </a:r>
          <a:r>
            <a:rPr lang="de-DE" dirty="0" err="1"/>
            <a:t>Pcap</a:t>
          </a:r>
          <a:r>
            <a:rPr lang="de-DE" dirty="0"/>
            <a:t> auslesen und speichern</a:t>
          </a:r>
          <a:endParaRPr lang="en-US" dirty="0"/>
        </a:p>
      </dgm:t>
    </dgm:pt>
    <dgm:pt modelId="{E66763E7-7198-4C84-98FA-0E392A0DF2FA}" type="parTrans" cxnId="{2FEFA20D-0B3B-4DCE-B93D-2F7E33A2B0C1}">
      <dgm:prSet/>
      <dgm:spPr/>
      <dgm:t>
        <a:bodyPr/>
        <a:lstStyle/>
        <a:p>
          <a:endParaRPr lang="en-US"/>
        </a:p>
      </dgm:t>
    </dgm:pt>
    <dgm:pt modelId="{1666D924-924C-4D6D-8C7E-8E90B8B31975}" type="sibTrans" cxnId="{2FEFA20D-0B3B-4DCE-B93D-2F7E33A2B0C1}">
      <dgm:prSet/>
      <dgm:spPr/>
      <dgm:t>
        <a:bodyPr/>
        <a:lstStyle/>
        <a:p>
          <a:endParaRPr lang="en-US"/>
        </a:p>
      </dgm:t>
    </dgm:pt>
    <dgm:pt modelId="{B68587C6-4BD2-4855-A7C8-F83BDE891CDC}">
      <dgm:prSet/>
      <dgm:spPr/>
      <dgm:t>
        <a:bodyPr/>
        <a:lstStyle/>
        <a:p>
          <a:r>
            <a:rPr lang="en-US" dirty="0" err="1"/>
            <a:t>Schreiben</a:t>
          </a:r>
          <a:r>
            <a:rPr lang="en-US" dirty="0"/>
            <a:t> in die </a:t>
          </a:r>
          <a:r>
            <a:rPr lang="en-US" dirty="0" err="1"/>
            <a:t>Datenbank</a:t>
          </a:r>
          <a:r>
            <a:rPr lang="en-US" dirty="0"/>
            <a:t> via </a:t>
          </a:r>
          <a:r>
            <a:rPr lang="en-US" dirty="0" err="1"/>
            <a:t>LogMerge</a:t>
          </a:r>
          <a:endParaRPr lang="en-US" dirty="0"/>
        </a:p>
      </dgm:t>
    </dgm:pt>
    <dgm:pt modelId="{D45D1BD1-6455-4FF6-84C0-E6E5908202F3}" type="parTrans" cxnId="{C4BB63DC-A3BF-41A1-BAC6-4202EEC9F43C}">
      <dgm:prSet/>
      <dgm:spPr/>
      <dgm:t>
        <a:bodyPr/>
        <a:lstStyle/>
        <a:p>
          <a:endParaRPr lang="de-DE"/>
        </a:p>
      </dgm:t>
    </dgm:pt>
    <dgm:pt modelId="{A8C0F3D3-D27C-4BD8-82D0-9C8988E76AE6}" type="sibTrans" cxnId="{C4BB63DC-A3BF-41A1-BAC6-4202EEC9F43C}">
      <dgm:prSet/>
      <dgm:spPr/>
      <dgm:t>
        <a:bodyPr/>
        <a:lstStyle/>
        <a:p>
          <a:endParaRPr lang="de-DE"/>
        </a:p>
      </dgm:t>
    </dgm:pt>
    <dgm:pt modelId="{70575F38-05BC-475D-9475-0D7344F6CF64}" type="pres">
      <dgm:prSet presAssocID="{EB97C706-163D-426C-8A2F-D9C17576B495}" presName="linear" presStyleCnt="0">
        <dgm:presLayoutVars>
          <dgm:dir/>
          <dgm:animLvl val="lvl"/>
          <dgm:resizeHandles val="exact"/>
        </dgm:presLayoutVars>
      </dgm:prSet>
      <dgm:spPr/>
    </dgm:pt>
    <dgm:pt modelId="{F0105F44-28EA-4722-A455-30FB208E8287}" type="pres">
      <dgm:prSet presAssocID="{60BF8345-1C92-4730-BC80-9259508AC046}" presName="parentLin" presStyleCnt="0"/>
      <dgm:spPr/>
    </dgm:pt>
    <dgm:pt modelId="{569A71ED-E678-4D7C-8E02-0AA155F573E6}" type="pres">
      <dgm:prSet presAssocID="{60BF8345-1C92-4730-BC80-9259508AC046}" presName="parentLeftMargin" presStyleLbl="node1" presStyleIdx="0" presStyleCnt="2"/>
      <dgm:spPr/>
    </dgm:pt>
    <dgm:pt modelId="{CF9A43FD-5D37-4AF4-B027-0E693EADFF86}" type="pres">
      <dgm:prSet presAssocID="{60BF8345-1C92-4730-BC80-9259508AC0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1A7B40-4FE6-4C88-8D7B-92284F2A4F99}" type="pres">
      <dgm:prSet presAssocID="{60BF8345-1C92-4730-BC80-9259508AC046}" presName="negativeSpace" presStyleCnt="0"/>
      <dgm:spPr/>
    </dgm:pt>
    <dgm:pt modelId="{1EF5A07B-88D0-4C31-BA69-BE407D43A113}" type="pres">
      <dgm:prSet presAssocID="{60BF8345-1C92-4730-BC80-9259508AC046}" presName="childText" presStyleLbl="conFgAcc1" presStyleIdx="0" presStyleCnt="2">
        <dgm:presLayoutVars>
          <dgm:bulletEnabled val="1"/>
        </dgm:presLayoutVars>
      </dgm:prSet>
      <dgm:spPr/>
    </dgm:pt>
    <dgm:pt modelId="{2928DF48-666F-400B-9E2D-87DD973E099E}" type="pres">
      <dgm:prSet presAssocID="{EDCCFB9E-5E3B-4A5B-BC29-42C214D44FC2}" presName="spaceBetweenRectangles" presStyleCnt="0"/>
      <dgm:spPr/>
    </dgm:pt>
    <dgm:pt modelId="{B8EC0C39-CCD9-4A4B-BAE2-8393C82761DA}" type="pres">
      <dgm:prSet presAssocID="{A45DEB5D-A8D0-4588-A9F3-3C163F7F31AF}" presName="parentLin" presStyleCnt="0"/>
      <dgm:spPr/>
    </dgm:pt>
    <dgm:pt modelId="{1D2A14BA-A08E-4062-A33E-3F7BD94CF5D3}" type="pres">
      <dgm:prSet presAssocID="{A45DEB5D-A8D0-4588-A9F3-3C163F7F31AF}" presName="parentLeftMargin" presStyleLbl="node1" presStyleIdx="0" presStyleCnt="2"/>
      <dgm:spPr/>
    </dgm:pt>
    <dgm:pt modelId="{4A47FA86-43F1-4E19-A11F-12D6FC2E37B8}" type="pres">
      <dgm:prSet presAssocID="{A45DEB5D-A8D0-4588-A9F3-3C163F7F31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B71060-1E16-47A2-BB7A-FB73D1CC07D5}" type="pres">
      <dgm:prSet presAssocID="{A45DEB5D-A8D0-4588-A9F3-3C163F7F31AF}" presName="negativeSpace" presStyleCnt="0"/>
      <dgm:spPr/>
    </dgm:pt>
    <dgm:pt modelId="{18DE2240-4163-4FBE-B4A4-531664B0B512}" type="pres">
      <dgm:prSet presAssocID="{A45DEB5D-A8D0-4588-A9F3-3C163F7F31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FEFA20D-0B3B-4DCE-B93D-2F7E33A2B0C1}" srcId="{4DDE55DF-2264-4090-89A9-45B3493AD3D3}" destId="{D422AB8D-16BA-4F9A-8952-FFCC25331DCB}" srcOrd="0" destOrd="0" parTransId="{E66763E7-7198-4C84-98FA-0E392A0DF2FA}" sibTransId="{1666D924-924C-4D6D-8C7E-8E90B8B31975}"/>
    <dgm:cxn modelId="{1C2ECB17-94C4-4485-AF0A-B7DD13E82993}" srcId="{EB97C706-163D-426C-8A2F-D9C17576B495}" destId="{A45DEB5D-A8D0-4588-A9F3-3C163F7F31AF}" srcOrd="1" destOrd="0" parTransId="{8F321658-07EE-4817-AD0C-A56065784FEA}" sibTransId="{27771E2E-6207-4DB0-A5AE-88983EE5316B}"/>
    <dgm:cxn modelId="{02AB011F-54A9-4C27-9F92-872F309B6223}" type="presOf" srcId="{94BF543A-BB39-496B-80D6-FA9E315D11E0}" destId="{1EF5A07B-88D0-4C31-BA69-BE407D43A113}" srcOrd="0" destOrd="1" presId="urn:microsoft.com/office/officeart/2005/8/layout/list1"/>
    <dgm:cxn modelId="{1B6A1768-9AC8-4947-86FA-A6BACE986EB6}" type="presOf" srcId="{60BF8345-1C92-4730-BC80-9259508AC046}" destId="{CF9A43FD-5D37-4AF4-B027-0E693EADFF86}" srcOrd="1" destOrd="0" presId="urn:microsoft.com/office/officeart/2005/8/layout/list1"/>
    <dgm:cxn modelId="{88106249-6FAC-4F65-BB7B-B50D9C4015D4}" type="presOf" srcId="{4DDE55DF-2264-4090-89A9-45B3493AD3D3}" destId="{18DE2240-4163-4FBE-B4A4-531664B0B512}" srcOrd="0" destOrd="0" presId="urn:microsoft.com/office/officeart/2005/8/layout/list1"/>
    <dgm:cxn modelId="{C97B8D49-C037-4545-BE19-FB03B10AD5F4}" type="presOf" srcId="{D422AB8D-16BA-4F9A-8952-FFCC25331DCB}" destId="{18DE2240-4163-4FBE-B4A4-531664B0B512}" srcOrd="0" destOrd="1" presId="urn:microsoft.com/office/officeart/2005/8/layout/list1"/>
    <dgm:cxn modelId="{77F82F74-5E0B-49EF-B5C9-7A1F421EDF01}" srcId="{60BF8345-1C92-4730-BC80-9259508AC046}" destId="{30F639A8-3EBC-49BD-9ADE-367C3B6E8B35}" srcOrd="0" destOrd="0" parTransId="{AF3A1E19-BBD7-4B44-B315-E8348F497B2D}" sibTransId="{1FABFD99-C303-40DB-8B07-57AD695F35C3}"/>
    <dgm:cxn modelId="{DCE61B5A-0D8A-4896-9C0A-22C1538EA171}" srcId="{EB97C706-163D-426C-8A2F-D9C17576B495}" destId="{60BF8345-1C92-4730-BC80-9259508AC046}" srcOrd="0" destOrd="0" parTransId="{E23BEDD1-DB30-4925-A58D-970075E24A97}" sibTransId="{EDCCFB9E-5E3B-4A5B-BC29-42C214D44FC2}"/>
    <dgm:cxn modelId="{4FDD1F8C-C7EE-41EE-B35B-A0C73FB58817}" type="presOf" srcId="{EB97C706-163D-426C-8A2F-D9C17576B495}" destId="{70575F38-05BC-475D-9475-0D7344F6CF64}" srcOrd="0" destOrd="0" presId="urn:microsoft.com/office/officeart/2005/8/layout/list1"/>
    <dgm:cxn modelId="{A65850AC-3FB7-4B9A-91C3-F1AFA26EC60B}" type="presOf" srcId="{60BF8345-1C92-4730-BC80-9259508AC046}" destId="{569A71ED-E678-4D7C-8E02-0AA155F573E6}" srcOrd="0" destOrd="0" presId="urn:microsoft.com/office/officeart/2005/8/layout/list1"/>
    <dgm:cxn modelId="{2B1C54B1-E358-4E8F-8F36-D4D5A4B3AEE6}" srcId="{A45DEB5D-A8D0-4588-A9F3-3C163F7F31AF}" destId="{4DDE55DF-2264-4090-89A9-45B3493AD3D3}" srcOrd="0" destOrd="0" parTransId="{0596C747-7D37-426C-A3F9-D6A8F737C6B2}" sibTransId="{41A2D880-2C1B-494D-B8B4-D790F072ECDC}"/>
    <dgm:cxn modelId="{56EC5CB5-75F5-4754-A7D0-8E084057ED63}" type="presOf" srcId="{A45DEB5D-A8D0-4588-A9F3-3C163F7F31AF}" destId="{4A47FA86-43F1-4E19-A11F-12D6FC2E37B8}" srcOrd="1" destOrd="0" presId="urn:microsoft.com/office/officeart/2005/8/layout/list1"/>
    <dgm:cxn modelId="{FFF8EDBC-ED67-4D00-9B50-2568BC952026}" type="presOf" srcId="{B68587C6-4BD2-4855-A7C8-F83BDE891CDC}" destId="{18DE2240-4163-4FBE-B4A4-531664B0B512}" srcOrd="0" destOrd="2" presId="urn:microsoft.com/office/officeart/2005/8/layout/list1"/>
    <dgm:cxn modelId="{854A38C8-7D75-4EDA-BA4F-9C9FA8A962EB}" type="presOf" srcId="{30F639A8-3EBC-49BD-9ADE-367C3B6E8B35}" destId="{1EF5A07B-88D0-4C31-BA69-BE407D43A113}" srcOrd="0" destOrd="0" presId="urn:microsoft.com/office/officeart/2005/8/layout/list1"/>
    <dgm:cxn modelId="{B8BD0FD4-F07B-46AC-AA05-1567D7F54DDD}" type="presOf" srcId="{A45DEB5D-A8D0-4588-A9F3-3C163F7F31AF}" destId="{1D2A14BA-A08E-4062-A33E-3F7BD94CF5D3}" srcOrd="0" destOrd="0" presId="urn:microsoft.com/office/officeart/2005/8/layout/list1"/>
    <dgm:cxn modelId="{D7B4A3DA-FE91-4845-90E7-072CDA0E30B4}" srcId="{60BF8345-1C92-4730-BC80-9259508AC046}" destId="{94BF543A-BB39-496B-80D6-FA9E315D11E0}" srcOrd="1" destOrd="0" parTransId="{081A3B5A-0B8D-4AEE-AE0C-E1EE722FC434}" sibTransId="{6626FB2A-0CF3-4506-8C29-E8AE26CDD07E}"/>
    <dgm:cxn modelId="{C4BB63DC-A3BF-41A1-BAC6-4202EEC9F43C}" srcId="{A45DEB5D-A8D0-4588-A9F3-3C163F7F31AF}" destId="{B68587C6-4BD2-4855-A7C8-F83BDE891CDC}" srcOrd="1" destOrd="0" parTransId="{D45D1BD1-6455-4FF6-84C0-E6E5908202F3}" sibTransId="{A8C0F3D3-D27C-4BD8-82D0-9C8988E76AE6}"/>
    <dgm:cxn modelId="{373C7A74-8478-4878-815B-FA27F0C127D6}" type="presParOf" srcId="{70575F38-05BC-475D-9475-0D7344F6CF64}" destId="{F0105F44-28EA-4722-A455-30FB208E8287}" srcOrd="0" destOrd="0" presId="urn:microsoft.com/office/officeart/2005/8/layout/list1"/>
    <dgm:cxn modelId="{D8AA62C8-55A2-4576-803D-24B62FB50803}" type="presParOf" srcId="{F0105F44-28EA-4722-A455-30FB208E8287}" destId="{569A71ED-E678-4D7C-8E02-0AA155F573E6}" srcOrd="0" destOrd="0" presId="urn:microsoft.com/office/officeart/2005/8/layout/list1"/>
    <dgm:cxn modelId="{E8CEF7AD-12BF-4146-ABFA-BCB4841DC091}" type="presParOf" srcId="{F0105F44-28EA-4722-A455-30FB208E8287}" destId="{CF9A43FD-5D37-4AF4-B027-0E693EADFF86}" srcOrd="1" destOrd="0" presId="urn:microsoft.com/office/officeart/2005/8/layout/list1"/>
    <dgm:cxn modelId="{DEBFC79F-0BDA-41EF-B027-CD52E4785FA8}" type="presParOf" srcId="{70575F38-05BC-475D-9475-0D7344F6CF64}" destId="{A71A7B40-4FE6-4C88-8D7B-92284F2A4F99}" srcOrd="1" destOrd="0" presId="urn:microsoft.com/office/officeart/2005/8/layout/list1"/>
    <dgm:cxn modelId="{AE2F5FE8-5BDE-49D8-BC3A-E0008600A57C}" type="presParOf" srcId="{70575F38-05BC-475D-9475-0D7344F6CF64}" destId="{1EF5A07B-88D0-4C31-BA69-BE407D43A113}" srcOrd="2" destOrd="0" presId="urn:microsoft.com/office/officeart/2005/8/layout/list1"/>
    <dgm:cxn modelId="{2A3ABF75-7AB1-4DF4-A510-885075B2232C}" type="presParOf" srcId="{70575F38-05BC-475D-9475-0D7344F6CF64}" destId="{2928DF48-666F-400B-9E2D-87DD973E099E}" srcOrd="3" destOrd="0" presId="urn:microsoft.com/office/officeart/2005/8/layout/list1"/>
    <dgm:cxn modelId="{EF703F0C-8A9D-4BD2-8AAD-F1135F1D2FEF}" type="presParOf" srcId="{70575F38-05BC-475D-9475-0D7344F6CF64}" destId="{B8EC0C39-CCD9-4A4B-BAE2-8393C82761DA}" srcOrd="4" destOrd="0" presId="urn:microsoft.com/office/officeart/2005/8/layout/list1"/>
    <dgm:cxn modelId="{F7C5E2B0-1623-461E-BB81-A18383978020}" type="presParOf" srcId="{B8EC0C39-CCD9-4A4B-BAE2-8393C82761DA}" destId="{1D2A14BA-A08E-4062-A33E-3F7BD94CF5D3}" srcOrd="0" destOrd="0" presId="urn:microsoft.com/office/officeart/2005/8/layout/list1"/>
    <dgm:cxn modelId="{9B452689-52A3-427C-946F-81A717168552}" type="presParOf" srcId="{B8EC0C39-CCD9-4A4B-BAE2-8393C82761DA}" destId="{4A47FA86-43F1-4E19-A11F-12D6FC2E37B8}" srcOrd="1" destOrd="0" presId="urn:microsoft.com/office/officeart/2005/8/layout/list1"/>
    <dgm:cxn modelId="{DD464C00-F125-45EF-A6C5-FAA4DC6AEAD3}" type="presParOf" srcId="{70575F38-05BC-475D-9475-0D7344F6CF64}" destId="{DAB71060-1E16-47A2-BB7A-FB73D1CC07D5}" srcOrd="5" destOrd="0" presId="urn:microsoft.com/office/officeart/2005/8/layout/list1"/>
    <dgm:cxn modelId="{D3A4C307-4545-41A0-9C33-E6332139F3E8}" type="presParOf" srcId="{70575F38-05BC-475D-9475-0D7344F6CF64}" destId="{18DE2240-4163-4FBE-B4A4-531664B0B51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5A07B-88D0-4C31-BA69-BE407D43A113}">
      <dsp:nvSpPr>
        <dsp:cNvPr id="0" name=""/>
        <dsp:cNvSpPr/>
      </dsp:nvSpPr>
      <dsp:spPr>
        <a:xfrm>
          <a:off x="0" y="467703"/>
          <a:ext cx="5914209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562356" rIns="4590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Verbindung aufbauen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Datenübertragung</a:t>
          </a:r>
          <a:endParaRPr lang="en-US" sz="2700" kern="1200"/>
        </a:p>
      </dsp:txBody>
      <dsp:txXfrm>
        <a:off x="0" y="467703"/>
        <a:ext cx="5914209" cy="1530900"/>
      </dsp:txXfrm>
    </dsp:sp>
    <dsp:sp modelId="{CF9A43FD-5D37-4AF4-B027-0E693EADFF86}">
      <dsp:nvSpPr>
        <dsp:cNvPr id="0" name=""/>
        <dsp:cNvSpPr/>
      </dsp:nvSpPr>
      <dsp:spPr>
        <a:xfrm>
          <a:off x="295710" y="69183"/>
          <a:ext cx="4139946" cy="7970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Bluetooth </a:t>
          </a:r>
          <a:r>
            <a:rPr lang="de-DE" sz="2700" kern="1200" dirty="0">
              <a:sym typeface="Wingdings" panose="05000000000000000000" pitchFamily="2" charset="2"/>
            </a:rPr>
            <a:t></a:t>
          </a:r>
          <a:r>
            <a:rPr lang="de-DE" sz="2700" kern="1200" dirty="0"/>
            <a:t> als Übertragungstechnologie</a:t>
          </a:r>
          <a:endParaRPr lang="en-US" sz="2700" kern="1200" dirty="0"/>
        </a:p>
      </dsp:txBody>
      <dsp:txXfrm>
        <a:off x="334618" y="108091"/>
        <a:ext cx="4062130" cy="719224"/>
      </dsp:txXfrm>
    </dsp:sp>
    <dsp:sp modelId="{18DE2240-4163-4FBE-B4A4-531664B0B512}">
      <dsp:nvSpPr>
        <dsp:cNvPr id="0" name=""/>
        <dsp:cNvSpPr/>
      </dsp:nvSpPr>
      <dsp:spPr>
        <a:xfrm>
          <a:off x="0" y="2542923"/>
          <a:ext cx="5914209" cy="263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562356" rIns="4590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Pcap</a:t>
          </a:r>
          <a:r>
            <a:rPr lang="de-DE" sz="2700" kern="1200" dirty="0"/>
            <a:t> Format verwenden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Logs in/aus </a:t>
          </a:r>
          <a:r>
            <a:rPr lang="de-DE" sz="2700" kern="1200" dirty="0" err="1"/>
            <a:t>Pcap</a:t>
          </a:r>
          <a:r>
            <a:rPr lang="de-DE" sz="2700" kern="1200" dirty="0"/>
            <a:t> auslesen und speichern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Schreiben</a:t>
          </a:r>
          <a:r>
            <a:rPr lang="en-US" sz="2700" kern="1200" dirty="0"/>
            <a:t> in die </a:t>
          </a:r>
          <a:r>
            <a:rPr lang="en-US" sz="2700" kern="1200" dirty="0" err="1"/>
            <a:t>Datenbank</a:t>
          </a:r>
          <a:r>
            <a:rPr lang="en-US" sz="2700" kern="1200" dirty="0"/>
            <a:t> via </a:t>
          </a:r>
          <a:r>
            <a:rPr lang="en-US" sz="2700" kern="1200" dirty="0" err="1"/>
            <a:t>LogMerge</a:t>
          </a:r>
          <a:endParaRPr lang="en-US" sz="2700" kern="1200" dirty="0"/>
        </a:p>
      </dsp:txBody>
      <dsp:txXfrm>
        <a:off x="0" y="2542923"/>
        <a:ext cx="5914209" cy="2636550"/>
      </dsp:txXfrm>
    </dsp:sp>
    <dsp:sp modelId="{4A47FA86-43F1-4E19-A11F-12D6FC2E37B8}">
      <dsp:nvSpPr>
        <dsp:cNvPr id="0" name=""/>
        <dsp:cNvSpPr/>
      </dsp:nvSpPr>
      <dsp:spPr>
        <a:xfrm>
          <a:off x="295710" y="2144403"/>
          <a:ext cx="4139946" cy="7970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Synchronierung</a:t>
          </a:r>
          <a:r>
            <a:rPr lang="de-DE" sz="2700" kern="1200" dirty="0"/>
            <a:t> der Logs</a:t>
          </a:r>
          <a:endParaRPr lang="en-US" sz="2700" kern="1200" dirty="0"/>
        </a:p>
      </dsp:txBody>
      <dsp:txXfrm>
        <a:off x="334618" y="2183311"/>
        <a:ext cx="406213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B5C0E-5CBC-4E15-B2F8-9EC0ECEB3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2F08ED-DDAA-4043-905F-A5C4A87E4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Gruppe 1 dev2dev</a:t>
            </a:r>
          </a:p>
          <a:p>
            <a:r>
              <a:rPr lang="de-DE" dirty="0"/>
              <a:t>Tim Keller </a:t>
            </a:r>
          </a:p>
          <a:p>
            <a:r>
              <a:rPr lang="de-DE" dirty="0"/>
              <a:t>Mateusz Palasz</a:t>
            </a:r>
          </a:p>
          <a:p>
            <a:r>
              <a:rPr lang="de-DE" dirty="0"/>
              <a:t>Oliver Weinmeier</a:t>
            </a:r>
          </a:p>
        </p:txBody>
      </p:sp>
    </p:spTree>
    <p:extLst>
      <p:ext uri="{BB962C8B-B14F-4D97-AF65-F5344CB8AC3E}">
        <p14:creationId xmlns:p14="http://schemas.microsoft.com/office/powerpoint/2010/main" val="29762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9811EB-2BD5-4537-A9B2-E9E009C9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BACnet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1A3D3A2-E190-493D-8282-1CFACF2484FB}"/>
              </a:ext>
            </a:extLst>
          </p:cNvPr>
          <p:cNvSpPr/>
          <p:nvPr/>
        </p:nvSpPr>
        <p:spPr>
          <a:xfrm>
            <a:off x="6853164" y="1344934"/>
            <a:ext cx="3135086" cy="767443"/>
          </a:xfrm>
          <a:prstGeom prst="rect">
            <a:avLst/>
          </a:prstGeom>
          <a:solidFill>
            <a:srgbClr val="3B3B3B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Applikationsschicht</a:t>
            </a:r>
            <a:endParaRPr lang="en-DE" dirty="0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3117A1C0-534A-4245-B76E-554D3F6F47E9}"/>
              </a:ext>
            </a:extLst>
          </p:cNvPr>
          <p:cNvSpPr/>
          <p:nvPr/>
        </p:nvSpPr>
        <p:spPr>
          <a:xfrm>
            <a:off x="6853165" y="3887949"/>
            <a:ext cx="3135086" cy="7674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3A6AA35E-F00D-46B3-A7B6-FF5E7C5CFFE7}"/>
              </a:ext>
            </a:extLst>
          </p:cNvPr>
          <p:cNvSpPr/>
          <p:nvPr/>
        </p:nvSpPr>
        <p:spPr>
          <a:xfrm>
            <a:off x="6853164" y="2142944"/>
            <a:ext cx="3135087" cy="17003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Datenbank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DE" dirty="0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37BB69AE-DCE1-4882-9A63-A3DBF4D8A1D2}"/>
              </a:ext>
            </a:extLst>
          </p:cNvPr>
          <p:cNvSpPr/>
          <p:nvPr/>
        </p:nvSpPr>
        <p:spPr>
          <a:xfrm>
            <a:off x="6853165" y="4741984"/>
            <a:ext cx="3135086" cy="7674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DE" dirty="0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3E4C8E9-3EBB-459E-B3F8-D17544E90DCD}"/>
              </a:ext>
            </a:extLst>
          </p:cNvPr>
          <p:cNvSpPr/>
          <p:nvPr/>
        </p:nvSpPr>
        <p:spPr>
          <a:xfrm>
            <a:off x="7540694" y="3076642"/>
            <a:ext cx="1760027" cy="470263"/>
          </a:xfrm>
          <a:prstGeom prst="rect">
            <a:avLst/>
          </a:prstGeom>
          <a:solidFill>
            <a:srgbClr val="3B3B3B"/>
          </a:solidFill>
          <a:ln>
            <a:solidFill>
              <a:srgbClr val="00918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feedCtrl</a:t>
            </a:r>
            <a:endParaRPr lang="en-DE" dirty="0"/>
          </a:p>
        </p:txBody>
      </p:sp>
      <p:sp>
        <p:nvSpPr>
          <p:cNvPr id="44" name="Pfeil: nach links 43">
            <a:extLst>
              <a:ext uri="{FF2B5EF4-FFF2-40B4-BE49-F238E27FC236}">
                <a16:creationId xmlns:a16="http://schemas.microsoft.com/office/drawing/2014/main" id="{FE2F6786-4498-4409-BEA2-FE238AE8313B}"/>
              </a:ext>
            </a:extLst>
          </p:cNvPr>
          <p:cNvSpPr/>
          <p:nvPr/>
        </p:nvSpPr>
        <p:spPr>
          <a:xfrm>
            <a:off x="10117123" y="5025037"/>
            <a:ext cx="494950" cy="20133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4EA264-5FBB-4C2C-98F6-20BD665A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262626"/>
                </a:solidFill>
              </a:rPr>
              <a:t>Unser Teil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906561F-DDAF-4CCA-8BE0-C19E0B8AF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56534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09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14">
            <a:extLst>
              <a:ext uri="{FF2B5EF4-FFF2-40B4-BE49-F238E27FC236}">
                <a16:creationId xmlns:a16="http://schemas.microsoft.com/office/drawing/2014/main" id="{48045460-25F8-40ED-9BCB-027C40E6B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6E826CA-0809-4053-BBBD-D6445191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7CE201F6-A6FC-4624-B774-1D2FCA3A7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97E3E208-09BB-49A6-AC5B-365323B22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266696-4A84-4409-A5A4-EAE74858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899" y="1293684"/>
            <a:ext cx="5888496" cy="4270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/>
                </a:solidFill>
              </a:rPr>
              <a:t>Danke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9DEA72-C51E-4A4A-9E85-AF6F3F9E9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28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Organisch</vt:lpstr>
      <vt:lpstr>Final Presentation</vt:lpstr>
      <vt:lpstr>BACnet</vt:lpstr>
      <vt:lpstr>Unser Teil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Mateusz Palasz</dc:creator>
  <cp:lastModifiedBy>Mateusz Palasz</cp:lastModifiedBy>
  <cp:revision>1</cp:revision>
  <dcterms:created xsi:type="dcterms:W3CDTF">2020-05-28T09:43:43Z</dcterms:created>
  <dcterms:modified xsi:type="dcterms:W3CDTF">2020-05-28T09:44:04Z</dcterms:modified>
</cp:coreProperties>
</file>