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6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91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769E0-29CA-4FC8-8DA8-12F8B5AEC2D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8317B6-D92D-429A-BF1E-164F9775C818}">
      <dgm:prSet/>
      <dgm:spPr/>
      <dgm:t>
        <a:bodyPr/>
        <a:lstStyle/>
        <a:p>
          <a:r>
            <a:rPr lang="de-DE"/>
            <a:t>Synchronisierung der Logs	</a:t>
          </a:r>
          <a:endParaRPr lang="en-US"/>
        </a:p>
      </dgm:t>
    </dgm:pt>
    <dgm:pt modelId="{5655E4F6-01F9-448F-887A-D75545CD8860}" type="parTrans" cxnId="{2E80AEAE-ACEA-4B71-B70A-F61963828E8F}">
      <dgm:prSet/>
      <dgm:spPr/>
      <dgm:t>
        <a:bodyPr/>
        <a:lstStyle/>
        <a:p>
          <a:endParaRPr lang="en-US"/>
        </a:p>
      </dgm:t>
    </dgm:pt>
    <dgm:pt modelId="{6BC0DAA5-D9D3-434B-9EA0-263C8D2F1D47}" type="sibTrans" cxnId="{2E80AEAE-ACEA-4B71-B70A-F61963828E8F}">
      <dgm:prSet/>
      <dgm:spPr/>
      <dgm:t>
        <a:bodyPr/>
        <a:lstStyle/>
        <a:p>
          <a:endParaRPr lang="en-US"/>
        </a:p>
      </dgm:t>
    </dgm:pt>
    <dgm:pt modelId="{59580C32-3CC2-4689-9FF0-0C01078E1832}">
      <dgm:prSet/>
      <dgm:spPr/>
      <dgm:t>
        <a:bodyPr/>
        <a:lstStyle/>
        <a:p>
          <a:r>
            <a:rPr lang="de-DE" dirty="0" err="1"/>
            <a:t>Pcap</a:t>
          </a:r>
          <a:r>
            <a:rPr lang="de-DE" dirty="0"/>
            <a:t> Format verwenden</a:t>
          </a:r>
          <a:endParaRPr lang="en-US" dirty="0"/>
        </a:p>
      </dgm:t>
    </dgm:pt>
    <dgm:pt modelId="{9B871141-708E-4D82-8395-C206948F0D32}" type="parTrans" cxnId="{D6857C6F-C325-45C2-9D9F-40EB64AC4F7C}">
      <dgm:prSet/>
      <dgm:spPr/>
      <dgm:t>
        <a:bodyPr/>
        <a:lstStyle/>
        <a:p>
          <a:endParaRPr lang="en-US"/>
        </a:p>
      </dgm:t>
    </dgm:pt>
    <dgm:pt modelId="{7631BA4A-AFC6-48E0-863F-4FCE526899AC}" type="sibTrans" cxnId="{D6857C6F-C325-45C2-9D9F-40EB64AC4F7C}">
      <dgm:prSet/>
      <dgm:spPr/>
      <dgm:t>
        <a:bodyPr/>
        <a:lstStyle/>
        <a:p>
          <a:endParaRPr lang="en-US"/>
        </a:p>
      </dgm:t>
    </dgm:pt>
    <dgm:pt modelId="{25EB79BE-5218-4319-B0B9-F18A0F79C4E0}">
      <dgm:prSet/>
      <dgm:spPr/>
      <dgm:t>
        <a:bodyPr/>
        <a:lstStyle/>
        <a:p>
          <a:r>
            <a:rPr lang="de-DE"/>
            <a:t>Bluetooth &amp; Wifi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Übertragungstechnologie</a:t>
          </a:r>
          <a:endParaRPr lang="en-US"/>
        </a:p>
      </dgm:t>
    </dgm:pt>
    <dgm:pt modelId="{38EE4850-58A8-48B7-A9DD-7EC40C6124AC}" type="parTrans" cxnId="{F8E8113A-8A42-4685-AB56-9E24A0022CE9}">
      <dgm:prSet/>
      <dgm:spPr/>
      <dgm:t>
        <a:bodyPr/>
        <a:lstStyle/>
        <a:p>
          <a:endParaRPr lang="en-US"/>
        </a:p>
      </dgm:t>
    </dgm:pt>
    <dgm:pt modelId="{B3FE5A8F-3517-47DC-B925-22711C2C1C09}" type="sibTrans" cxnId="{F8E8113A-8A42-4685-AB56-9E24A0022CE9}">
      <dgm:prSet/>
      <dgm:spPr/>
      <dgm:t>
        <a:bodyPr/>
        <a:lstStyle/>
        <a:p>
          <a:endParaRPr lang="en-US"/>
        </a:p>
      </dgm:t>
    </dgm:pt>
    <dgm:pt modelId="{42B64AD1-F6A9-44EB-A403-8DC370AB9D4C}">
      <dgm:prSet/>
      <dgm:spPr/>
      <dgm:t>
        <a:bodyPr/>
        <a:lstStyle/>
        <a:p>
          <a:r>
            <a:rPr lang="de-DE"/>
            <a:t>Kopplung/ Koordination durch Bluetooth</a:t>
          </a:r>
          <a:endParaRPr lang="en-US"/>
        </a:p>
      </dgm:t>
    </dgm:pt>
    <dgm:pt modelId="{9D5FE055-97E5-48C8-80B9-3CDF3DE8EB91}" type="parTrans" cxnId="{08C50ECA-C866-4064-A09F-E71F0B59EF66}">
      <dgm:prSet/>
      <dgm:spPr/>
      <dgm:t>
        <a:bodyPr/>
        <a:lstStyle/>
        <a:p>
          <a:endParaRPr lang="en-US"/>
        </a:p>
      </dgm:t>
    </dgm:pt>
    <dgm:pt modelId="{2F7BD669-F338-4C2F-8A58-B06EFA7E54D4}" type="sibTrans" cxnId="{08C50ECA-C866-4064-A09F-E71F0B59EF66}">
      <dgm:prSet/>
      <dgm:spPr/>
      <dgm:t>
        <a:bodyPr/>
        <a:lstStyle/>
        <a:p>
          <a:endParaRPr lang="en-US"/>
        </a:p>
      </dgm:t>
    </dgm:pt>
    <dgm:pt modelId="{815315CE-DC2B-454B-AB59-583C66C43C73}">
      <dgm:prSet/>
      <dgm:spPr/>
      <dgm:t>
        <a:bodyPr/>
        <a:lstStyle/>
        <a:p>
          <a:r>
            <a:rPr lang="de-DE"/>
            <a:t>Übertragung über Wifi</a:t>
          </a:r>
          <a:endParaRPr lang="en-US"/>
        </a:p>
      </dgm:t>
    </dgm:pt>
    <dgm:pt modelId="{2E922A2E-F883-455B-8D70-BB5220CED29B}" type="parTrans" cxnId="{C43073E2-E1E4-42B3-89C7-3D6A7FB6875C}">
      <dgm:prSet/>
      <dgm:spPr/>
      <dgm:t>
        <a:bodyPr/>
        <a:lstStyle/>
        <a:p>
          <a:endParaRPr lang="en-US"/>
        </a:p>
      </dgm:t>
    </dgm:pt>
    <dgm:pt modelId="{B7312651-2DC5-4309-813E-ABA5356A38C5}" type="sibTrans" cxnId="{C43073E2-E1E4-42B3-89C7-3D6A7FB6875C}">
      <dgm:prSet/>
      <dgm:spPr/>
      <dgm:t>
        <a:bodyPr/>
        <a:lstStyle/>
        <a:p>
          <a:endParaRPr lang="en-US"/>
        </a:p>
      </dgm:t>
    </dgm:pt>
    <dgm:pt modelId="{7C245F43-3D02-405F-A542-63C6C4F60D4C}">
      <dgm:prSet/>
      <dgm:spPr/>
      <dgm:t>
        <a:bodyPr/>
        <a:lstStyle/>
        <a:p>
          <a:r>
            <a:rPr lang="de-DE"/>
            <a:t>ohne IP-Adresse auskommen</a:t>
          </a:r>
          <a:endParaRPr lang="en-US"/>
        </a:p>
      </dgm:t>
    </dgm:pt>
    <dgm:pt modelId="{EDD2B5E1-5485-4457-8E77-EEF91B243F00}" type="parTrans" cxnId="{9610D3D9-8906-4AB6-B0A7-735D4327A5BC}">
      <dgm:prSet/>
      <dgm:spPr/>
      <dgm:t>
        <a:bodyPr/>
        <a:lstStyle/>
        <a:p>
          <a:endParaRPr lang="en-US"/>
        </a:p>
      </dgm:t>
    </dgm:pt>
    <dgm:pt modelId="{2430CACD-13E9-4228-8A32-E3B1496BB535}" type="sibTrans" cxnId="{9610D3D9-8906-4AB6-B0A7-735D4327A5BC}">
      <dgm:prSet/>
      <dgm:spPr/>
      <dgm:t>
        <a:bodyPr/>
        <a:lstStyle/>
        <a:p>
          <a:endParaRPr lang="en-US"/>
        </a:p>
      </dgm:t>
    </dgm:pt>
    <dgm:pt modelId="{48F9194D-FBA5-4856-BB34-D9DCEF038C87}" type="pres">
      <dgm:prSet presAssocID="{4DA769E0-29CA-4FC8-8DA8-12F8B5AEC2D1}" presName="linear" presStyleCnt="0">
        <dgm:presLayoutVars>
          <dgm:dir/>
          <dgm:animLvl val="lvl"/>
          <dgm:resizeHandles val="exact"/>
        </dgm:presLayoutVars>
      </dgm:prSet>
      <dgm:spPr/>
    </dgm:pt>
    <dgm:pt modelId="{B6187B59-961D-4DE1-B0D0-ED9F5BA8FF9D}" type="pres">
      <dgm:prSet presAssocID="{2F8317B6-D92D-429A-BF1E-164F9775C818}" presName="parentLin" presStyleCnt="0"/>
      <dgm:spPr/>
    </dgm:pt>
    <dgm:pt modelId="{7E6EA260-2443-449E-A551-C0724449BA62}" type="pres">
      <dgm:prSet presAssocID="{2F8317B6-D92D-429A-BF1E-164F9775C818}" presName="parentLeftMargin" presStyleLbl="node1" presStyleIdx="0" presStyleCnt="2"/>
      <dgm:spPr/>
    </dgm:pt>
    <dgm:pt modelId="{83944650-1774-451A-8AFC-212551C430D5}" type="pres">
      <dgm:prSet presAssocID="{2F8317B6-D92D-429A-BF1E-164F9775C8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300524-8C5A-4AC9-8A6C-9C13BD2CE742}" type="pres">
      <dgm:prSet presAssocID="{2F8317B6-D92D-429A-BF1E-164F9775C818}" presName="negativeSpace" presStyleCnt="0"/>
      <dgm:spPr/>
    </dgm:pt>
    <dgm:pt modelId="{49F5B576-E6D5-4A82-B29C-2C88B4DDBA64}" type="pres">
      <dgm:prSet presAssocID="{2F8317B6-D92D-429A-BF1E-164F9775C818}" presName="childText" presStyleLbl="conFgAcc1" presStyleIdx="0" presStyleCnt="2">
        <dgm:presLayoutVars>
          <dgm:bulletEnabled val="1"/>
        </dgm:presLayoutVars>
      </dgm:prSet>
      <dgm:spPr/>
    </dgm:pt>
    <dgm:pt modelId="{4417E9BC-AABE-45E5-A5D5-C87A32DA0B65}" type="pres">
      <dgm:prSet presAssocID="{6BC0DAA5-D9D3-434B-9EA0-263C8D2F1D47}" presName="spaceBetweenRectangles" presStyleCnt="0"/>
      <dgm:spPr/>
    </dgm:pt>
    <dgm:pt modelId="{752DF7C6-12BB-4236-AA98-FE2BDF4C05FF}" type="pres">
      <dgm:prSet presAssocID="{25EB79BE-5218-4319-B0B9-F18A0F79C4E0}" presName="parentLin" presStyleCnt="0"/>
      <dgm:spPr/>
    </dgm:pt>
    <dgm:pt modelId="{C2CA8A07-7080-49BA-9367-38F435619F7E}" type="pres">
      <dgm:prSet presAssocID="{25EB79BE-5218-4319-B0B9-F18A0F79C4E0}" presName="parentLeftMargin" presStyleLbl="node1" presStyleIdx="0" presStyleCnt="2"/>
      <dgm:spPr/>
    </dgm:pt>
    <dgm:pt modelId="{24CFE735-4074-421D-BFF8-A043BCD6B855}" type="pres">
      <dgm:prSet presAssocID="{25EB79BE-5218-4319-B0B9-F18A0F79C4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715F9E-5BC6-4F5A-ABF3-8C0A42377B9F}" type="pres">
      <dgm:prSet presAssocID="{25EB79BE-5218-4319-B0B9-F18A0F79C4E0}" presName="negativeSpace" presStyleCnt="0"/>
      <dgm:spPr/>
    </dgm:pt>
    <dgm:pt modelId="{FBCA611E-2897-4602-BC35-A5B720B70681}" type="pres">
      <dgm:prSet presAssocID="{25EB79BE-5218-4319-B0B9-F18A0F79C4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227E304-205C-43A9-ABC9-A401C90454DE}" type="presOf" srcId="{42B64AD1-F6A9-44EB-A403-8DC370AB9D4C}" destId="{FBCA611E-2897-4602-BC35-A5B720B70681}" srcOrd="0" destOrd="0" presId="urn:microsoft.com/office/officeart/2005/8/layout/list1"/>
    <dgm:cxn modelId="{D678F01A-F281-49EB-86F2-BC99A939A185}" type="presOf" srcId="{2F8317B6-D92D-429A-BF1E-164F9775C818}" destId="{7E6EA260-2443-449E-A551-C0724449BA62}" srcOrd="0" destOrd="0" presId="urn:microsoft.com/office/officeart/2005/8/layout/list1"/>
    <dgm:cxn modelId="{F8E8113A-8A42-4685-AB56-9E24A0022CE9}" srcId="{4DA769E0-29CA-4FC8-8DA8-12F8B5AEC2D1}" destId="{25EB79BE-5218-4319-B0B9-F18A0F79C4E0}" srcOrd="1" destOrd="0" parTransId="{38EE4850-58A8-48B7-A9DD-7EC40C6124AC}" sibTransId="{B3FE5A8F-3517-47DC-B925-22711C2C1C09}"/>
    <dgm:cxn modelId="{C65CAE4B-FE0F-429D-BBEA-D156D76B4B8C}" type="presOf" srcId="{25EB79BE-5218-4319-B0B9-F18A0F79C4E0}" destId="{24CFE735-4074-421D-BFF8-A043BCD6B855}" srcOrd="1" destOrd="0" presId="urn:microsoft.com/office/officeart/2005/8/layout/list1"/>
    <dgm:cxn modelId="{D6857C6F-C325-45C2-9D9F-40EB64AC4F7C}" srcId="{2F8317B6-D92D-429A-BF1E-164F9775C818}" destId="{59580C32-3CC2-4689-9FF0-0C01078E1832}" srcOrd="0" destOrd="0" parTransId="{9B871141-708E-4D82-8395-C206948F0D32}" sibTransId="{7631BA4A-AFC6-48E0-863F-4FCE526899AC}"/>
    <dgm:cxn modelId="{256F4B97-B09F-4CFF-BA43-C9CBD2163B11}" type="presOf" srcId="{815315CE-DC2B-454B-AB59-583C66C43C73}" destId="{FBCA611E-2897-4602-BC35-A5B720B70681}" srcOrd="0" destOrd="1" presId="urn:microsoft.com/office/officeart/2005/8/layout/list1"/>
    <dgm:cxn modelId="{C107A99C-64F3-4052-ADE4-31DB14C6586A}" type="presOf" srcId="{7C245F43-3D02-405F-A542-63C6C4F60D4C}" destId="{FBCA611E-2897-4602-BC35-A5B720B70681}" srcOrd="0" destOrd="2" presId="urn:microsoft.com/office/officeart/2005/8/layout/list1"/>
    <dgm:cxn modelId="{2E80AEAE-ACEA-4B71-B70A-F61963828E8F}" srcId="{4DA769E0-29CA-4FC8-8DA8-12F8B5AEC2D1}" destId="{2F8317B6-D92D-429A-BF1E-164F9775C818}" srcOrd="0" destOrd="0" parTransId="{5655E4F6-01F9-448F-887A-D75545CD8860}" sibTransId="{6BC0DAA5-D9D3-434B-9EA0-263C8D2F1D47}"/>
    <dgm:cxn modelId="{E622BBB6-6E4E-49B7-AA91-D4F981F3A6FB}" type="presOf" srcId="{4DA769E0-29CA-4FC8-8DA8-12F8B5AEC2D1}" destId="{48F9194D-FBA5-4856-BB34-D9DCEF038C87}" srcOrd="0" destOrd="0" presId="urn:microsoft.com/office/officeart/2005/8/layout/list1"/>
    <dgm:cxn modelId="{08C50ECA-C866-4064-A09F-E71F0B59EF66}" srcId="{25EB79BE-5218-4319-B0B9-F18A0F79C4E0}" destId="{42B64AD1-F6A9-44EB-A403-8DC370AB9D4C}" srcOrd="0" destOrd="0" parTransId="{9D5FE055-97E5-48C8-80B9-3CDF3DE8EB91}" sibTransId="{2F7BD669-F338-4C2F-8A58-B06EFA7E54D4}"/>
    <dgm:cxn modelId="{D9F393D0-B833-4403-846D-45AF73BF9B28}" type="presOf" srcId="{25EB79BE-5218-4319-B0B9-F18A0F79C4E0}" destId="{C2CA8A07-7080-49BA-9367-38F435619F7E}" srcOrd="0" destOrd="0" presId="urn:microsoft.com/office/officeart/2005/8/layout/list1"/>
    <dgm:cxn modelId="{760014D3-7D76-4021-B8FF-6979615EF488}" type="presOf" srcId="{59580C32-3CC2-4689-9FF0-0C01078E1832}" destId="{49F5B576-E6D5-4A82-B29C-2C88B4DDBA64}" srcOrd="0" destOrd="0" presId="urn:microsoft.com/office/officeart/2005/8/layout/list1"/>
    <dgm:cxn modelId="{CC8F6DD5-EE16-4DE9-82C2-1C99F82ED4A2}" type="presOf" srcId="{2F8317B6-D92D-429A-BF1E-164F9775C818}" destId="{83944650-1774-451A-8AFC-212551C430D5}" srcOrd="1" destOrd="0" presId="urn:microsoft.com/office/officeart/2005/8/layout/list1"/>
    <dgm:cxn modelId="{9610D3D9-8906-4AB6-B0A7-735D4327A5BC}" srcId="{25EB79BE-5218-4319-B0B9-F18A0F79C4E0}" destId="{7C245F43-3D02-405F-A542-63C6C4F60D4C}" srcOrd="2" destOrd="0" parTransId="{EDD2B5E1-5485-4457-8E77-EEF91B243F00}" sibTransId="{2430CACD-13E9-4228-8A32-E3B1496BB535}"/>
    <dgm:cxn modelId="{C43073E2-E1E4-42B3-89C7-3D6A7FB6875C}" srcId="{25EB79BE-5218-4319-B0B9-F18A0F79C4E0}" destId="{815315CE-DC2B-454B-AB59-583C66C43C73}" srcOrd="1" destOrd="0" parTransId="{2E922A2E-F883-455B-8D70-BB5220CED29B}" sibTransId="{B7312651-2DC5-4309-813E-ABA5356A38C5}"/>
    <dgm:cxn modelId="{F5DE0F11-BD53-4181-943C-28F04A583653}" type="presParOf" srcId="{48F9194D-FBA5-4856-BB34-D9DCEF038C87}" destId="{B6187B59-961D-4DE1-B0D0-ED9F5BA8FF9D}" srcOrd="0" destOrd="0" presId="urn:microsoft.com/office/officeart/2005/8/layout/list1"/>
    <dgm:cxn modelId="{7DF0BC02-E9E4-476C-9063-A5C0018E67D5}" type="presParOf" srcId="{B6187B59-961D-4DE1-B0D0-ED9F5BA8FF9D}" destId="{7E6EA260-2443-449E-A551-C0724449BA62}" srcOrd="0" destOrd="0" presId="urn:microsoft.com/office/officeart/2005/8/layout/list1"/>
    <dgm:cxn modelId="{D4276A07-54A9-4BC9-854A-1CB26692CE46}" type="presParOf" srcId="{B6187B59-961D-4DE1-B0D0-ED9F5BA8FF9D}" destId="{83944650-1774-451A-8AFC-212551C430D5}" srcOrd="1" destOrd="0" presId="urn:microsoft.com/office/officeart/2005/8/layout/list1"/>
    <dgm:cxn modelId="{E22D4674-034E-436C-9F07-614CDF184A50}" type="presParOf" srcId="{48F9194D-FBA5-4856-BB34-D9DCEF038C87}" destId="{2A300524-8C5A-4AC9-8A6C-9C13BD2CE742}" srcOrd="1" destOrd="0" presId="urn:microsoft.com/office/officeart/2005/8/layout/list1"/>
    <dgm:cxn modelId="{B8DC9BFA-CCEB-45F3-8999-22B68469A388}" type="presParOf" srcId="{48F9194D-FBA5-4856-BB34-D9DCEF038C87}" destId="{49F5B576-E6D5-4A82-B29C-2C88B4DDBA64}" srcOrd="2" destOrd="0" presId="urn:microsoft.com/office/officeart/2005/8/layout/list1"/>
    <dgm:cxn modelId="{915BDD55-5216-40E6-880C-CDEEA97C168E}" type="presParOf" srcId="{48F9194D-FBA5-4856-BB34-D9DCEF038C87}" destId="{4417E9BC-AABE-45E5-A5D5-C87A32DA0B65}" srcOrd="3" destOrd="0" presId="urn:microsoft.com/office/officeart/2005/8/layout/list1"/>
    <dgm:cxn modelId="{33D32FB0-29F6-4D6C-8E79-5FED72AD5127}" type="presParOf" srcId="{48F9194D-FBA5-4856-BB34-D9DCEF038C87}" destId="{752DF7C6-12BB-4236-AA98-FE2BDF4C05FF}" srcOrd="4" destOrd="0" presId="urn:microsoft.com/office/officeart/2005/8/layout/list1"/>
    <dgm:cxn modelId="{83C2E17B-251D-48AD-93D9-BE597CB3FE62}" type="presParOf" srcId="{752DF7C6-12BB-4236-AA98-FE2BDF4C05FF}" destId="{C2CA8A07-7080-49BA-9367-38F435619F7E}" srcOrd="0" destOrd="0" presId="urn:microsoft.com/office/officeart/2005/8/layout/list1"/>
    <dgm:cxn modelId="{E1A178E2-CF9C-4F44-856E-BEE7C1BEA6DA}" type="presParOf" srcId="{752DF7C6-12BB-4236-AA98-FE2BDF4C05FF}" destId="{24CFE735-4074-421D-BFF8-A043BCD6B855}" srcOrd="1" destOrd="0" presId="urn:microsoft.com/office/officeart/2005/8/layout/list1"/>
    <dgm:cxn modelId="{3CCC0ECA-64EB-440D-A526-D76063DFF3F6}" type="presParOf" srcId="{48F9194D-FBA5-4856-BB34-D9DCEF038C87}" destId="{FD715F9E-5BC6-4F5A-ABF3-8C0A42377B9F}" srcOrd="5" destOrd="0" presId="urn:microsoft.com/office/officeart/2005/8/layout/list1"/>
    <dgm:cxn modelId="{6E8C31DF-8BA3-461C-9B02-EC5BB47AF1BF}" type="presParOf" srcId="{48F9194D-FBA5-4856-BB34-D9DCEF038C87}" destId="{FBCA611E-2897-4602-BC35-A5B720B706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769E0-29CA-4FC8-8DA8-12F8B5AEC2D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8317B6-D92D-429A-BF1E-164F9775C818}">
      <dgm:prSet/>
      <dgm:spPr/>
      <dgm:t>
        <a:bodyPr/>
        <a:lstStyle/>
        <a:p>
          <a:r>
            <a:rPr lang="de-DE"/>
            <a:t>Synchronisierung der Logs	</a:t>
          </a:r>
          <a:endParaRPr lang="en-US"/>
        </a:p>
      </dgm:t>
    </dgm:pt>
    <dgm:pt modelId="{5655E4F6-01F9-448F-887A-D75545CD8860}" type="parTrans" cxnId="{2E80AEAE-ACEA-4B71-B70A-F61963828E8F}">
      <dgm:prSet/>
      <dgm:spPr/>
      <dgm:t>
        <a:bodyPr/>
        <a:lstStyle/>
        <a:p>
          <a:endParaRPr lang="en-US"/>
        </a:p>
      </dgm:t>
    </dgm:pt>
    <dgm:pt modelId="{6BC0DAA5-D9D3-434B-9EA0-263C8D2F1D47}" type="sibTrans" cxnId="{2E80AEAE-ACEA-4B71-B70A-F61963828E8F}">
      <dgm:prSet/>
      <dgm:spPr/>
      <dgm:t>
        <a:bodyPr/>
        <a:lstStyle/>
        <a:p>
          <a:endParaRPr lang="en-US"/>
        </a:p>
      </dgm:t>
    </dgm:pt>
    <dgm:pt modelId="{59580C32-3CC2-4689-9FF0-0C01078E1832}">
      <dgm:prSet/>
      <dgm:spPr/>
      <dgm:t>
        <a:bodyPr/>
        <a:lstStyle/>
        <a:p>
          <a:r>
            <a:rPr lang="de-DE" dirty="0" err="1"/>
            <a:t>Pcap</a:t>
          </a:r>
          <a:r>
            <a:rPr lang="de-DE" dirty="0"/>
            <a:t> Format verwenden</a:t>
          </a:r>
          <a:endParaRPr lang="en-US" dirty="0"/>
        </a:p>
      </dgm:t>
    </dgm:pt>
    <dgm:pt modelId="{9B871141-708E-4D82-8395-C206948F0D32}" type="parTrans" cxnId="{D6857C6F-C325-45C2-9D9F-40EB64AC4F7C}">
      <dgm:prSet/>
      <dgm:spPr/>
      <dgm:t>
        <a:bodyPr/>
        <a:lstStyle/>
        <a:p>
          <a:endParaRPr lang="en-US"/>
        </a:p>
      </dgm:t>
    </dgm:pt>
    <dgm:pt modelId="{7631BA4A-AFC6-48E0-863F-4FCE526899AC}" type="sibTrans" cxnId="{D6857C6F-C325-45C2-9D9F-40EB64AC4F7C}">
      <dgm:prSet/>
      <dgm:spPr/>
      <dgm:t>
        <a:bodyPr/>
        <a:lstStyle/>
        <a:p>
          <a:endParaRPr lang="en-US"/>
        </a:p>
      </dgm:t>
    </dgm:pt>
    <dgm:pt modelId="{25EB79BE-5218-4319-B0B9-F18A0F79C4E0}">
      <dgm:prSet/>
      <dgm:spPr/>
      <dgm:t>
        <a:bodyPr/>
        <a:lstStyle/>
        <a:p>
          <a:r>
            <a:rPr lang="de-DE"/>
            <a:t>Bluetooth &amp; Wifi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Übertragungstechnologie</a:t>
          </a:r>
          <a:endParaRPr lang="en-US"/>
        </a:p>
      </dgm:t>
    </dgm:pt>
    <dgm:pt modelId="{38EE4850-58A8-48B7-A9DD-7EC40C6124AC}" type="parTrans" cxnId="{F8E8113A-8A42-4685-AB56-9E24A0022CE9}">
      <dgm:prSet/>
      <dgm:spPr/>
      <dgm:t>
        <a:bodyPr/>
        <a:lstStyle/>
        <a:p>
          <a:endParaRPr lang="en-US"/>
        </a:p>
      </dgm:t>
    </dgm:pt>
    <dgm:pt modelId="{B3FE5A8F-3517-47DC-B925-22711C2C1C09}" type="sibTrans" cxnId="{F8E8113A-8A42-4685-AB56-9E24A0022CE9}">
      <dgm:prSet/>
      <dgm:spPr/>
      <dgm:t>
        <a:bodyPr/>
        <a:lstStyle/>
        <a:p>
          <a:endParaRPr lang="en-US"/>
        </a:p>
      </dgm:t>
    </dgm:pt>
    <dgm:pt modelId="{42B64AD1-F6A9-44EB-A403-8DC370AB9D4C}">
      <dgm:prSet custT="1"/>
      <dgm:spPr/>
      <dgm:t>
        <a:bodyPr/>
        <a:lstStyle/>
        <a:p>
          <a:r>
            <a:rPr lang="de-DE" sz="1800" strike="sngStrike" dirty="0"/>
            <a:t>Kopplung/ Koordination durch Bluetooth</a:t>
          </a:r>
          <a:endParaRPr lang="en-US" sz="1800" strike="sngStrike" dirty="0"/>
        </a:p>
      </dgm:t>
    </dgm:pt>
    <dgm:pt modelId="{9D5FE055-97E5-48C8-80B9-3CDF3DE8EB91}" type="parTrans" cxnId="{08C50ECA-C866-4064-A09F-E71F0B59EF66}">
      <dgm:prSet/>
      <dgm:spPr/>
      <dgm:t>
        <a:bodyPr/>
        <a:lstStyle/>
        <a:p>
          <a:endParaRPr lang="en-US"/>
        </a:p>
      </dgm:t>
    </dgm:pt>
    <dgm:pt modelId="{2F7BD669-F338-4C2F-8A58-B06EFA7E54D4}" type="sibTrans" cxnId="{08C50ECA-C866-4064-A09F-E71F0B59EF66}">
      <dgm:prSet/>
      <dgm:spPr/>
      <dgm:t>
        <a:bodyPr/>
        <a:lstStyle/>
        <a:p>
          <a:endParaRPr lang="en-US"/>
        </a:p>
      </dgm:t>
    </dgm:pt>
    <dgm:pt modelId="{815315CE-DC2B-454B-AB59-583C66C43C73}">
      <dgm:prSet custT="1"/>
      <dgm:spPr/>
      <dgm:t>
        <a:bodyPr/>
        <a:lstStyle/>
        <a:p>
          <a:r>
            <a:rPr lang="de-DE" sz="1800" strike="sngStrike" dirty="0"/>
            <a:t>Übertragung über Wifi</a:t>
          </a:r>
          <a:endParaRPr lang="en-US" sz="1800" strike="sngStrike" dirty="0"/>
        </a:p>
      </dgm:t>
    </dgm:pt>
    <dgm:pt modelId="{2E922A2E-F883-455B-8D70-BB5220CED29B}" type="parTrans" cxnId="{C43073E2-E1E4-42B3-89C7-3D6A7FB6875C}">
      <dgm:prSet/>
      <dgm:spPr/>
      <dgm:t>
        <a:bodyPr/>
        <a:lstStyle/>
        <a:p>
          <a:endParaRPr lang="en-US"/>
        </a:p>
      </dgm:t>
    </dgm:pt>
    <dgm:pt modelId="{B7312651-2DC5-4309-813E-ABA5356A38C5}" type="sibTrans" cxnId="{C43073E2-E1E4-42B3-89C7-3D6A7FB6875C}">
      <dgm:prSet/>
      <dgm:spPr/>
      <dgm:t>
        <a:bodyPr/>
        <a:lstStyle/>
        <a:p>
          <a:endParaRPr lang="en-US"/>
        </a:p>
      </dgm:t>
    </dgm:pt>
    <dgm:pt modelId="{7C245F43-3D02-405F-A542-63C6C4F60D4C}">
      <dgm:prSet/>
      <dgm:spPr/>
      <dgm:t>
        <a:bodyPr/>
        <a:lstStyle/>
        <a:p>
          <a:r>
            <a:rPr lang="de-DE" sz="3000" dirty="0"/>
            <a:t>ohne IP-Adresse auskommen</a:t>
          </a:r>
          <a:endParaRPr lang="en-US" sz="3000" dirty="0"/>
        </a:p>
      </dgm:t>
    </dgm:pt>
    <dgm:pt modelId="{EDD2B5E1-5485-4457-8E77-EEF91B243F00}" type="parTrans" cxnId="{9610D3D9-8906-4AB6-B0A7-735D4327A5BC}">
      <dgm:prSet/>
      <dgm:spPr/>
      <dgm:t>
        <a:bodyPr/>
        <a:lstStyle/>
        <a:p>
          <a:endParaRPr lang="en-US"/>
        </a:p>
      </dgm:t>
    </dgm:pt>
    <dgm:pt modelId="{2430CACD-13E9-4228-8A32-E3B1496BB535}" type="sibTrans" cxnId="{9610D3D9-8906-4AB6-B0A7-735D4327A5BC}">
      <dgm:prSet/>
      <dgm:spPr/>
      <dgm:t>
        <a:bodyPr/>
        <a:lstStyle/>
        <a:p>
          <a:endParaRPr lang="en-US"/>
        </a:p>
      </dgm:t>
    </dgm:pt>
    <dgm:pt modelId="{194C1706-730D-40E1-98F4-1F43CFB1CAD4}">
      <dgm:prSet custT="1"/>
      <dgm:spPr/>
      <dgm:t>
        <a:bodyPr/>
        <a:lstStyle/>
        <a:p>
          <a:r>
            <a:rPr lang="en-US" sz="3000" strike="noStrike" dirty="0"/>
            <a:t>Nur Bluetooth </a:t>
          </a:r>
          <a:r>
            <a:rPr lang="de-DE" sz="3000" strike="noStrike" noProof="0" dirty="0"/>
            <a:t>als Übertragungstechnologie</a:t>
          </a:r>
        </a:p>
      </dgm:t>
    </dgm:pt>
    <dgm:pt modelId="{D5EF74BC-924A-4432-87AF-F059A07B88B0}" type="parTrans" cxnId="{7BD12DF5-4BC4-4185-B75E-C47645E168B5}">
      <dgm:prSet/>
      <dgm:spPr/>
      <dgm:t>
        <a:bodyPr/>
        <a:lstStyle/>
        <a:p>
          <a:endParaRPr lang="de-DE"/>
        </a:p>
      </dgm:t>
    </dgm:pt>
    <dgm:pt modelId="{753D56E0-55C0-4E52-B340-016334357147}" type="sibTrans" cxnId="{7BD12DF5-4BC4-4185-B75E-C47645E168B5}">
      <dgm:prSet/>
      <dgm:spPr/>
      <dgm:t>
        <a:bodyPr/>
        <a:lstStyle/>
        <a:p>
          <a:endParaRPr lang="de-DE"/>
        </a:p>
      </dgm:t>
    </dgm:pt>
    <dgm:pt modelId="{48F9194D-FBA5-4856-BB34-D9DCEF038C87}" type="pres">
      <dgm:prSet presAssocID="{4DA769E0-29CA-4FC8-8DA8-12F8B5AEC2D1}" presName="linear" presStyleCnt="0">
        <dgm:presLayoutVars>
          <dgm:dir/>
          <dgm:animLvl val="lvl"/>
          <dgm:resizeHandles val="exact"/>
        </dgm:presLayoutVars>
      </dgm:prSet>
      <dgm:spPr/>
    </dgm:pt>
    <dgm:pt modelId="{B6187B59-961D-4DE1-B0D0-ED9F5BA8FF9D}" type="pres">
      <dgm:prSet presAssocID="{2F8317B6-D92D-429A-BF1E-164F9775C818}" presName="parentLin" presStyleCnt="0"/>
      <dgm:spPr/>
    </dgm:pt>
    <dgm:pt modelId="{7E6EA260-2443-449E-A551-C0724449BA62}" type="pres">
      <dgm:prSet presAssocID="{2F8317B6-D92D-429A-BF1E-164F9775C818}" presName="parentLeftMargin" presStyleLbl="node1" presStyleIdx="0" presStyleCnt="2"/>
      <dgm:spPr/>
    </dgm:pt>
    <dgm:pt modelId="{83944650-1774-451A-8AFC-212551C430D5}" type="pres">
      <dgm:prSet presAssocID="{2F8317B6-D92D-429A-BF1E-164F9775C8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300524-8C5A-4AC9-8A6C-9C13BD2CE742}" type="pres">
      <dgm:prSet presAssocID="{2F8317B6-D92D-429A-BF1E-164F9775C818}" presName="negativeSpace" presStyleCnt="0"/>
      <dgm:spPr/>
    </dgm:pt>
    <dgm:pt modelId="{49F5B576-E6D5-4A82-B29C-2C88B4DDBA64}" type="pres">
      <dgm:prSet presAssocID="{2F8317B6-D92D-429A-BF1E-164F9775C818}" presName="childText" presStyleLbl="conFgAcc1" presStyleIdx="0" presStyleCnt="2">
        <dgm:presLayoutVars>
          <dgm:bulletEnabled val="1"/>
        </dgm:presLayoutVars>
      </dgm:prSet>
      <dgm:spPr/>
    </dgm:pt>
    <dgm:pt modelId="{4417E9BC-AABE-45E5-A5D5-C87A32DA0B65}" type="pres">
      <dgm:prSet presAssocID="{6BC0DAA5-D9D3-434B-9EA0-263C8D2F1D47}" presName="spaceBetweenRectangles" presStyleCnt="0"/>
      <dgm:spPr/>
    </dgm:pt>
    <dgm:pt modelId="{752DF7C6-12BB-4236-AA98-FE2BDF4C05FF}" type="pres">
      <dgm:prSet presAssocID="{25EB79BE-5218-4319-B0B9-F18A0F79C4E0}" presName="parentLin" presStyleCnt="0"/>
      <dgm:spPr/>
    </dgm:pt>
    <dgm:pt modelId="{C2CA8A07-7080-49BA-9367-38F435619F7E}" type="pres">
      <dgm:prSet presAssocID="{25EB79BE-5218-4319-B0B9-F18A0F79C4E0}" presName="parentLeftMargin" presStyleLbl="node1" presStyleIdx="0" presStyleCnt="2"/>
      <dgm:spPr/>
    </dgm:pt>
    <dgm:pt modelId="{24CFE735-4074-421D-BFF8-A043BCD6B855}" type="pres">
      <dgm:prSet presAssocID="{25EB79BE-5218-4319-B0B9-F18A0F79C4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715F9E-5BC6-4F5A-ABF3-8C0A42377B9F}" type="pres">
      <dgm:prSet presAssocID="{25EB79BE-5218-4319-B0B9-F18A0F79C4E0}" presName="negativeSpace" presStyleCnt="0"/>
      <dgm:spPr/>
    </dgm:pt>
    <dgm:pt modelId="{FBCA611E-2897-4602-BC35-A5B720B70681}" type="pres">
      <dgm:prSet presAssocID="{25EB79BE-5218-4319-B0B9-F18A0F79C4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227E304-205C-43A9-ABC9-A401C90454DE}" type="presOf" srcId="{42B64AD1-F6A9-44EB-A403-8DC370AB9D4C}" destId="{FBCA611E-2897-4602-BC35-A5B720B70681}" srcOrd="0" destOrd="0" presId="urn:microsoft.com/office/officeart/2005/8/layout/list1"/>
    <dgm:cxn modelId="{D678F01A-F281-49EB-86F2-BC99A939A185}" type="presOf" srcId="{2F8317B6-D92D-429A-BF1E-164F9775C818}" destId="{7E6EA260-2443-449E-A551-C0724449BA62}" srcOrd="0" destOrd="0" presId="urn:microsoft.com/office/officeart/2005/8/layout/list1"/>
    <dgm:cxn modelId="{F8E8113A-8A42-4685-AB56-9E24A0022CE9}" srcId="{4DA769E0-29CA-4FC8-8DA8-12F8B5AEC2D1}" destId="{25EB79BE-5218-4319-B0B9-F18A0F79C4E0}" srcOrd="1" destOrd="0" parTransId="{38EE4850-58A8-48B7-A9DD-7EC40C6124AC}" sibTransId="{B3FE5A8F-3517-47DC-B925-22711C2C1C09}"/>
    <dgm:cxn modelId="{C65CAE4B-FE0F-429D-BBEA-D156D76B4B8C}" type="presOf" srcId="{25EB79BE-5218-4319-B0B9-F18A0F79C4E0}" destId="{24CFE735-4074-421D-BFF8-A043BCD6B855}" srcOrd="1" destOrd="0" presId="urn:microsoft.com/office/officeart/2005/8/layout/list1"/>
    <dgm:cxn modelId="{D6857C6F-C325-45C2-9D9F-40EB64AC4F7C}" srcId="{2F8317B6-D92D-429A-BF1E-164F9775C818}" destId="{59580C32-3CC2-4689-9FF0-0C01078E1832}" srcOrd="0" destOrd="0" parTransId="{9B871141-708E-4D82-8395-C206948F0D32}" sibTransId="{7631BA4A-AFC6-48E0-863F-4FCE526899AC}"/>
    <dgm:cxn modelId="{256F4B97-B09F-4CFF-BA43-C9CBD2163B11}" type="presOf" srcId="{815315CE-DC2B-454B-AB59-583C66C43C73}" destId="{FBCA611E-2897-4602-BC35-A5B720B70681}" srcOrd="0" destOrd="1" presId="urn:microsoft.com/office/officeart/2005/8/layout/list1"/>
    <dgm:cxn modelId="{C107A99C-64F3-4052-ADE4-31DB14C6586A}" type="presOf" srcId="{7C245F43-3D02-405F-A542-63C6C4F60D4C}" destId="{FBCA611E-2897-4602-BC35-A5B720B70681}" srcOrd="0" destOrd="3" presId="urn:microsoft.com/office/officeart/2005/8/layout/list1"/>
    <dgm:cxn modelId="{2E80AEAE-ACEA-4B71-B70A-F61963828E8F}" srcId="{4DA769E0-29CA-4FC8-8DA8-12F8B5AEC2D1}" destId="{2F8317B6-D92D-429A-BF1E-164F9775C818}" srcOrd="0" destOrd="0" parTransId="{5655E4F6-01F9-448F-887A-D75545CD8860}" sibTransId="{6BC0DAA5-D9D3-434B-9EA0-263C8D2F1D47}"/>
    <dgm:cxn modelId="{E622BBB6-6E4E-49B7-AA91-D4F981F3A6FB}" type="presOf" srcId="{4DA769E0-29CA-4FC8-8DA8-12F8B5AEC2D1}" destId="{48F9194D-FBA5-4856-BB34-D9DCEF038C87}" srcOrd="0" destOrd="0" presId="urn:microsoft.com/office/officeart/2005/8/layout/list1"/>
    <dgm:cxn modelId="{08C50ECA-C866-4064-A09F-E71F0B59EF66}" srcId="{25EB79BE-5218-4319-B0B9-F18A0F79C4E0}" destId="{42B64AD1-F6A9-44EB-A403-8DC370AB9D4C}" srcOrd="0" destOrd="0" parTransId="{9D5FE055-97E5-48C8-80B9-3CDF3DE8EB91}" sibTransId="{2F7BD669-F338-4C2F-8A58-B06EFA7E54D4}"/>
    <dgm:cxn modelId="{D9F393D0-B833-4403-846D-45AF73BF9B28}" type="presOf" srcId="{25EB79BE-5218-4319-B0B9-F18A0F79C4E0}" destId="{C2CA8A07-7080-49BA-9367-38F435619F7E}" srcOrd="0" destOrd="0" presId="urn:microsoft.com/office/officeart/2005/8/layout/list1"/>
    <dgm:cxn modelId="{760014D3-7D76-4021-B8FF-6979615EF488}" type="presOf" srcId="{59580C32-3CC2-4689-9FF0-0C01078E1832}" destId="{49F5B576-E6D5-4A82-B29C-2C88B4DDBA64}" srcOrd="0" destOrd="0" presId="urn:microsoft.com/office/officeart/2005/8/layout/list1"/>
    <dgm:cxn modelId="{CC8F6DD5-EE16-4DE9-82C2-1C99F82ED4A2}" type="presOf" srcId="{2F8317B6-D92D-429A-BF1E-164F9775C818}" destId="{83944650-1774-451A-8AFC-212551C430D5}" srcOrd="1" destOrd="0" presId="urn:microsoft.com/office/officeart/2005/8/layout/list1"/>
    <dgm:cxn modelId="{36A4CDD8-AFC8-4864-9CC7-19E70107B18B}" type="presOf" srcId="{194C1706-730D-40E1-98F4-1F43CFB1CAD4}" destId="{FBCA611E-2897-4602-BC35-A5B720B70681}" srcOrd="0" destOrd="2" presId="urn:microsoft.com/office/officeart/2005/8/layout/list1"/>
    <dgm:cxn modelId="{9610D3D9-8906-4AB6-B0A7-735D4327A5BC}" srcId="{25EB79BE-5218-4319-B0B9-F18A0F79C4E0}" destId="{7C245F43-3D02-405F-A542-63C6C4F60D4C}" srcOrd="3" destOrd="0" parTransId="{EDD2B5E1-5485-4457-8E77-EEF91B243F00}" sibTransId="{2430CACD-13E9-4228-8A32-E3B1496BB535}"/>
    <dgm:cxn modelId="{C43073E2-E1E4-42B3-89C7-3D6A7FB6875C}" srcId="{25EB79BE-5218-4319-B0B9-F18A0F79C4E0}" destId="{815315CE-DC2B-454B-AB59-583C66C43C73}" srcOrd="1" destOrd="0" parTransId="{2E922A2E-F883-455B-8D70-BB5220CED29B}" sibTransId="{B7312651-2DC5-4309-813E-ABA5356A38C5}"/>
    <dgm:cxn modelId="{7BD12DF5-4BC4-4185-B75E-C47645E168B5}" srcId="{25EB79BE-5218-4319-B0B9-F18A0F79C4E0}" destId="{194C1706-730D-40E1-98F4-1F43CFB1CAD4}" srcOrd="2" destOrd="0" parTransId="{D5EF74BC-924A-4432-87AF-F059A07B88B0}" sibTransId="{753D56E0-55C0-4E52-B340-016334357147}"/>
    <dgm:cxn modelId="{F5DE0F11-BD53-4181-943C-28F04A583653}" type="presParOf" srcId="{48F9194D-FBA5-4856-BB34-D9DCEF038C87}" destId="{B6187B59-961D-4DE1-B0D0-ED9F5BA8FF9D}" srcOrd="0" destOrd="0" presId="urn:microsoft.com/office/officeart/2005/8/layout/list1"/>
    <dgm:cxn modelId="{7DF0BC02-E9E4-476C-9063-A5C0018E67D5}" type="presParOf" srcId="{B6187B59-961D-4DE1-B0D0-ED9F5BA8FF9D}" destId="{7E6EA260-2443-449E-A551-C0724449BA62}" srcOrd="0" destOrd="0" presId="urn:microsoft.com/office/officeart/2005/8/layout/list1"/>
    <dgm:cxn modelId="{D4276A07-54A9-4BC9-854A-1CB26692CE46}" type="presParOf" srcId="{B6187B59-961D-4DE1-B0D0-ED9F5BA8FF9D}" destId="{83944650-1774-451A-8AFC-212551C430D5}" srcOrd="1" destOrd="0" presId="urn:microsoft.com/office/officeart/2005/8/layout/list1"/>
    <dgm:cxn modelId="{E22D4674-034E-436C-9F07-614CDF184A50}" type="presParOf" srcId="{48F9194D-FBA5-4856-BB34-D9DCEF038C87}" destId="{2A300524-8C5A-4AC9-8A6C-9C13BD2CE742}" srcOrd="1" destOrd="0" presId="urn:microsoft.com/office/officeart/2005/8/layout/list1"/>
    <dgm:cxn modelId="{B8DC9BFA-CCEB-45F3-8999-22B68469A388}" type="presParOf" srcId="{48F9194D-FBA5-4856-BB34-D9DCEF038C87}" destId="{49F5B576-E6D5-4A82-B29C-2C88B4DDBA64}" srcOrd="2" destOrd="0" presId="urn:microsoft.com/office/officeart/2005/8/layout/list1"/>
    <dgm:cxn modelId="{915BDD55-5216-40E6-880C-CDEEA97C168E}" type="presParOf" srcId="{48F9194D-FBA5-4856-BB34-D9DCEF038C87}" destId="{4417E9BC-AABE-45E5-A5D5-C87A32DA0B65}" srcOrd="3" destOrd="0" presId="urn:microsoft.com/office/officeart/2005/8/layout/list1"/>
    <dgm:cxn modelId="{33D32FB0-29F6-4D6C-8E79-5FED72AD5127}" type="presParOf" srcId="{48F9194D-FBA5-4856-BB34-D9DCEF038C87}" destId="{752DF7C6-12BB-4236-AA98-FE2BDF4C05FF}" srcOrd="4" destOrd="0" presId="urn:microsoft.com/office/officeart/2005/8/layout/list1"/>
    <dgm:cxn modelId="{83C2E17B-251D-48AD-93D9-BE597CB3FE62}" type="presParOf" srcId="{752DF7C6-12BB-4236-AA98-FE2BDF4C05FF}" destId="{C2CA8A07-7080-49BA-9367-38F435619F7E}" srcOrd="0" destOrd="0" presId="urn:microsoft.com/office/officeart/2005/8/layout/list1"/>
    <dgm:cxn modelId="{E1A178E2-CF9C-4F44-856E-BEE7C1BEA6DA}" type="presParOf" srcId="{752DF7C6-12BB-4236-AA98-FE2BDF4C05FF}" destId="{24CFE735-4074-421D-BFF8-A043BCD6B855}" srcOrd="1" destOrd="0" presId="urn:microsoft.com/office/officeart/2005/8/layout/list1"/>
    <dgm:cxn modelId="{3CCC0ECA-64EB-440D-A526-D76063DFF3F6}" type="presParOf" srcId="{48F9194D-FBA5-4856-BB34-D9DCEF038C87}" destId="{FD715F9E-5BC6-4F5A-ABF3-8C0A42377B9F}" srcOrd="5" destOrd="0" presId="urn:microsoft.com/office/officeart/2005/8/layout/list1"/>
    <dgm:cxn modelId="{6E8C31DF-8BA3-461C-9B02-EC5BB47AF1BF}" type="presParOf" srcId="{48F9194D-FBA5-4856-BB34-D9DCEF038C87}" destId="{FBCA611E-2897-4602-BC35-A5B720B706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7E2EB-E622-4017-9025-2E008E1971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B526C1-A4F4-4C8C-9D21-9B2E22F49453}">
      <dgm:prSet/>
      <dgm:spPr/>
      <dgm:t>
        <a:bodyPr/>
        <a:lstStyle/>
        <a:p>
          <a:pPr>
            <a:defRPr cap="all"/>
          </a:pPr>
          <a:r>
            <a:rPr lang="de-DE"/>
            <a:t>Bluethooth-Verbingung aufbauen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paaring</a:t>
          </a:r>
          <a:endParaRPr lang="en-US"/>
        </a:p>
      </dgm:t>
    </dgm:pt>
    <dgm:pt modelId="{CC2F5AB1-62A6-4E67-AB23-E7FC80A9D1E9}" type="parTrans" cxnId="{20A7E024-5275-49A5-8456-8A3F911C0702}">
      <dgm:prSet/>
      <dgm:spPr/>
      <dgm:t>
        <a:bodyPr/>
        <a:lstStyle/>
        <a:p>
          <a:endParaRPr lang="en-US"/>
        </a:p>
      </dgm:t>
    </dgm:pt>
    <dgm:pt modelId="{4A0F2586-4F37-42A2-BC8A-92E841D40FE2}" type="sibTrans" cxnId="{20A7E024-5275-49A5-8456-8A3F911C0702}">
      <dgm:prSet/>
      <dgm:spPr/>
      <dgm:t>
        <a:bodyPr/>
        <a:lstStyle/>
        <a:p>
          <a:endParaRPr lang="en-US"/>
        </a:p>
      </dgm:t>
    </dgm:pt>
    <dgm:pt modelId="{D6912381-3344-4912-A241-5733B3EA4900}">
      <dgm:prSet/>
      <dgm:spPr/>
      <dgm:t>
        <a:bodyPr/>
        <a:lstStyle/>
        <a:p>
          <a:pPr>
            <a:defRPr cap="all"/>
          </a:pPr>
          <a:r>
            <a:rPr lang="de-DE"/>
            <a:t>Logs in/aus Pcap speichern und lesen</a:t>
          </a:r>
          <a:endParaRPr lang="en-US"/>
        </a:p>
      </dgm:t>
    </dgm:pt>
    <dgm:pt modelId="{32D49711-A3B3-4A44-A853-7689CCA0994A}" type="parTrans" cxnId="{578CD740-77C8-42B6-9F2E-C29F607FCB49}">
      <dgm:prSet/>
      <dgm:spPr/>
      <dgm:t>
        <a:bodyPr/>
        <a:lstStyle/>
        <a:p>
          <a:endParaRPr lang="en-US"/>
        </a:p>
      </dgm:t>
    </dgm:pt>
    <dgm:pt modelId="{64B82760-8D86-46EB-A938-C6D87310729B}" type="sibTrans" cxnId="{578CD740-77C8-42B6-9F2E-C29F607FCB49}">
      <dgm:prSet/>
      <dgm:spPr/>
      <dgm:t>
        <a:bodyPr/>
        <a:lstStyle/>
        <a:p>
          <a:endParaRPr lang="en-US"/>
        </a:p>
      </dgm:t>
    </dgm:pt>
    <dgm:pt modelId="{71A365A4-ACB1-4C12-92BD-01C072EF8FA9}" type="pres">
      <dgm:prSet presAssocID="{7C87E2EB-E622-4017-9025-2E008E19713E}" presName="root" presStyleCnt="0">
        <dgm:presLayoutVars>
          <dgm:dir/>
          <dgm:resizeHandles val="exact"/>
        </dgm:presLayoutVars>
      </dgm:prSet>
      <dgm:spPr/>
    </dgm:pt>
    <dgm:pt modelId="{BABF0F52-FABB-40C5-A799-C470848CEC17}" type="pres">
      <dgm:prSet presAssocID="{A4B526C1-A4F4-4C8C-9D21-9B2E22F49453}" presName="compNode" presStyleCnt="0"/>
      <dgm:spPr/>
    </dgm:pt>
    <dgm:pt modelId="{99897B93-3EF6-4800-B66E-030740A6F4DF}" type="pres">
      <dgm:prSet presAssocID="{A4B526C1-A4F4-4C8C-9D21-9B2E22F4945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3571B87-7D40-42B1-ACEF-9D8BF2049F22}" type="pres">
      <dgm:prSet presAssocID="{A4B526C1-A4F4-4C8C-9D21-9B2E22F494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34D6E2C2-B314-43C2-B7A4-1152CC5A55C1}" type="pres">
      <dgm:prSet presAssocID="{A4B526C1-A4F4-4C8C-9D21-9B2E22F49453}" presName="spaceRect" presStyleCnt="0"/>
      <dgm:spPr/>
    </dgm:pt>
    <dgm:pt modelId="{B5E4D210-F583-455B-BC78-A8D546036F20}" type="pres">
      <dgm:prSet presAssocID="{A4B526C1-A4F4-4C8C-9D21-9B2E22F49453}" presName="textRect" presStyleLbl="revTx" presStyleIdx="0" presStyleCnt="2">
        <dgm:presLayoutVars>
          <dgm:chMax val="1"/>
          <dgm:chPref val="1"/>
        </dgm:presLayoutVars>
      </dgm:prSet>
      <dgm:spPr/>
    </dgm:pt>
    <dgm:pt modelId="{6AA46744-48E7-4D41-BDC5-22B9EA7A39EA}" type="pres">
      <dgm:prSet presAssocID="{4A0F2586-4F37-42A2-BC8A-92E841D40FE2}" presName="sibTrans" presStyleCnt="0"/>
      <dgm:spPr/>
    </dgm:pt>
    <dgm:pt modelId="{484FD612-210A-4BB4-96DB-83CB93978896}" type="pres">
      <dgm:prSet presAssocID="{D6912381-3344-4912-A241-5733B3EA4900}" presName="compNode" presStyleCnt="0"/>
      <dgm:spPr/>
    </dgm:pt>
    <dgm:pt modelId="{AAC3C325-DF23-462C-94FD-5234CA847C27}" type="pres">
      <dgm:prSet presAssocID="{D6912381-3344-4912-A241-5733B3EA490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51FF8E1-392D-41CC-A4DC-0439E92ABF66}" type="pres">
      <dgm:prSet presAssocID="{D6912381-3344-4912-A241-5733B3EA49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92AB6D8D-B82F-4F5D-B1E5-7DDE335D16C2}" type="pres">
      <dgm:prSet presAssocID="{D6912381-3344-4912-A241-5733B3EA4900}" presName="spaceRect" presStyleCnt="0"/>
      <dgm:spPr/>
    </dgm:pt>
    <dgm:pt modelId="{D76AFC8A-3190-49F9-8C07-B2420AAF6D5C}" type="pres">
      <dgm:prSet presAssocID="{D6912381-3344-4912-A241-5733B3EA49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A7E024-5275-49A5-8456-8A3F911C0702}" srcId="{7C87E2EB-E622-4017-9025-2E008E19713E}" destId="{A4B526C1-A4F4-4C8C-9D21-9B2E22F49453}" srcOrd="0" destOrd="0" parTransId="{CC2F5AB1-62A6-4E67-AB23-E7FC80A9D1E9}" sibTransId="{4A0F2586-4F37-42A2-BC8A-92E841D40FE2}"/>
    <dgm:cxn modelId="{578CD740-77C8-42B6-9F2E-C29F607FCB49}" srcId="{7C87E2EB-E622-4017-9025-2E008E19713E}" destId="{D6912381-3344-4912-A241-5733B3EA4900}" srcOrd="1" destOrd="0" parTransId="{32D49711-A3B3-4A44-A853-7689CCA0994A}" sibTransId="{64B82760-8D86-46EB-A938-C6D87310729B}"/>
    <dgm:cxn modelId="{1A3CE44A-66A1-4037-903E-E6E713417531}" type="presOf" srcId="{A4B526C1-A4F4-4C8C-9D21-9B2E22F49453}" destId="{B5E4D210-F583-455B-BC78-A8D546036F20}" srcOrd="0" destOrd="0" presId="urn:microsoft.com/office/officeart/2018/5/layout/IconLeafLabelList"/>
    <dgm:cxn modelId="{7C995C7B-BEDE-4D6D-A1C3-6E71761FDFB8}" type="presOf" srcId="{D6912381-3344-4912-A241-5733B3EA4900}" destId="{D76AFC8A-3190-49F9-8C07-B2420AAF6D5C}" srcOrd="0" destOrd="0" presId="urn:microsoft.com/office/officeart/2018/5/layout/IconLeafLabelList"/>
    <dgm:cxn modelId="{9B388EB4-FE9B-4F8A-8DD7-023AEC50332A}" type="presOf" srcId="{7C87E2EB-E622-4017-9025-2E008E19713E}" destId="{71A365A4-ACB1-4C12-92BD-01C072EF8FA9}" srcOrd="0" destOrd="0" presId="urn:microsoft.com/office/officeart/2018/5/layout/IconLeafLabelList"/>
    <dgm:cxn modelId="{AC1E486B-FE90-4E4F-A290-12FDC85C6B38}" type="presParOf" srcId="{71A365A4-ACB1-4C12-92BD-01C072EF8FA9}" destId="{BABF0F52-FABB-40C5-A799-C470848CEC17}" srcOrd="0" destOrd="0" presId="urn:microsoft.com/office/officeart/2018/5/layout/IconLeafLabelList"/>
    <dgm:cxn modelId="{D1D5E503-CC01-4F40-A6B0-65411BC5071B}" type="presParOf" srcId="{BABF0F52-FABB-40C5-A799-C470848CEC17}" destId="{99897B93-3EF6-4800-B66E-030740A6F4DF}" srcOrd="0" destOrd="0" presId="urn:microsoft.com/office/officeart/2018/5/layout/IconLeafLabelList"/>
    <dgm:cxn modelId="{467739CE-F573-47DD-88E9-7032F0440050}" type="presParOf" srcId="{BABF0F52-FABB-40C5-A799-C470848CEC17}" destId="{13571B87-7D40-42B1-ACEF-9D8BF2049F22}" srcOrd="1" destOrd="0" presId="urn:microsoft.com/office/officeart/2018/5/layout/IconLeafLabelList"/>
    <dgm:cxn modelId="{A22A3F68-619C-4F7E-8DAB-F1DBA67AABB7}" type="presParOf" srcId="{BABF0F52-FABB-40C5-A799-C470848CEC17}" destId="{34D6E2C2-B314-43C2-B7A4-1152CC5A55C1}" srcOrd="2" destOrd="0" presId="urn:microsoft.com/office/officeart/2018/5/layout/IconLeafLabelList"/>
    <dgm:cxn modelId="{71F9A90F-2C7A-415F-B7AC-04F5CC1EC26E}" type="presParOf" srcId="{BABF0F52-FABB-40C5-A799-C470848CEC17}" destId="{B5E4D210-F583-455B-BC78-A8D546036F20}" srcOrd="3" destOrd="0" presId="urn:microsoft.com/office/officeart/2018/5/layout/IconLeafLabelList"/>
    <dgm:cxn modelId="{C054C7CC-4602-4CED-9082-629A1FD16460}" type="presParOf" srcId="{71A365A4-ACB1-4C12-92BD-01C072EF8FA9}" destId="{6AA46744-48E7-4D41-BDC5-22B9EA7A39EA}" srcOrd="1" destOrd="0" presId="urn:microsoft.com/office/officeart/2018/5/layout/IconLeafLabelList"/>
    <dgm:cxn modelId="{8F441722-6E0A-4551-BCF2-61E653D00387}" type="presParOf" srcId="{71A365A4-ACB1-4C12-92BD-01C072EF8FA9}" destId="{484FD612-210A-4BB4-96DB-83CB93978896}" srcOrd="2" destOrd="0" presId="urn:microsoft.com/office/officeart/2018/5/layout/IconLeafLabelList"/>
    <dgm:cxn modelId="{953F6635-BFA6-4868-BAE0-47E4F9CB24EA}" type="presParOf" srcId="{484FD612-210A-4BB4-96DB-83CB93978896}" destId="{AAC3C325-DF23-462C-94FD-5234CA847C27}" srcOrd="0" destOrd="0" presId="urn:microsoft.com/office/officeart/2018/5/layout/IconLeafLabelList"/>
    <dgm:cxn modelId="{D7066C87-6A8C-4EAE-AE3B-2726CFA8CB09}" type="presParOf" srcId="{484FD612-210A-4BB4-96DB-83CB93978896}" destId="{351FF8E1-392D-41CC-A4DC-0439E92ABF66}" srcOrd="1" destOrd="0" presId="urn:microsoft.com/office/officeart/2018/5/layout/IconLeafLabelList"/>
    <dgm:cxn modelId="{4FFE158F-0974-4B23-99AB-8963A4818C99}" type="presParOf" srcId="{484FD612-210A-4BB4-96DB-83CB93978896}" destId="{92AB6D8D-B82F-4F5D-B1E5-7DDE335D16C2}" srcOrd="2" destOrd="0" presId="urn:microsoft.com/office/officeart/2018/5/layout/IconLeafLabelList"/>
    <dgm:cxn modelId="{DF788FF2-5F6E-4D09-AE06-A64B307DB1AB}" type="presParOf" srcId="{484FD612-210A-4BB4-96DB-83CB93978896}" destId="{D76AFC8A-3190-49F9-8C07-B2420AAF6D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B576-E6D5-4A82-B29C-2C88B4DDBA64}">
      <dsp:nvSpPr>
        <dsp:cNvPr id="0" name=""/>
        <dsp:cNvSpPr/>
      </dsp:nvSpPr>
      <dsp:spPr>
        <a:xfrm>
          <a:off x="0" y="653328"/>
          <a:ext cx="5914209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624840" rIns="4590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 err="1"/>
            <a:t>Pcap</a:t>
          </a:r>
          <a:r>
            <a:rPr lang="de-DE" sz="3000" kern="1200" dirty="0"/>
            <a:t> Format verwenden</a:t>
          </a:r>
          <a:endParaRPr lang="en-US" sz="3000" kern="1200" dirty="0"/>
        </a:p>
      </dsp:txBody>
      <dsp:txXfrm>
        <a:off x="0" y="653328"/>
        <a:ext cx="5914209" cy="1228500"/>
      </dsp:txXfrm>
    </dsp:sp>
    <dsp:sp modelId="{83944650-1774-451A-8AFC-212551C430D5}">
      <dsp:nvSpPr>
        <dsp:cNvPr id="0" name=""/>
        <dsp:cNvSpPr/>
      </dsp:nvSpPr>
      <dsp:spPr>
        <a:xfrm>
          <a:off x="295710" y="210528"/>
          <a:ext cx="4139946" cy="885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Synchronisierung der Logs	</a:t>
          </a:r>
          <a:endParaRPr lang="en-US" sz="3000" kern="1200"/>
        </a:p>
      </dsp:txBody>
      <dsp:txXfrm>
        <a:off x="338941" y="253759"/>
        <a:ext cx="4053484" cy="799138"/>
      </dsp:txXfrm>
    </dsp:sp>
    <dsp:sp modelId="{FBCA611E-2897-4602-BC35-A5B720B70681}">
      <dsp:nvSpPr>
        <dsp:cNvPr id="0" name=""/>
        <dsp:cNvSpPr/>
      </dsp:nvSpPr>
      <dsp:spPr>
        <a:xfrm>
          <a:off x="0" y="2486628"/>
          <a:ext cx="5914209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624840" rIns="4590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Kopplung/ Koordination durch Bluetooth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Übertragung über Wifi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ohne IP-Adresse auskommen</a:t>
          </a:r>
          <a:endParaRPr lang="en-US" sz="3000" kern="1200"/>
        </a:p>
      </dsp:txBody>
      <dsp:txXfrm>
        <a:off x="0" y="2486628"/>
        <a:ext cx="5914209" cy="2551500"/>
      </dsp:txXfrm>
    </dsp:sp>
    <dsp:sp modelId="{24CFE735-4074-421D-BFF8-A043BCD6B855}">
      <dsp:nvSpPr>
        <dsp:cNvPr id="0" name=""/>
        <dsp:cNvSpPr/>
      </dsp:nvSpPr>
      <dsp:spPr>
        <a:xfrm>
          <a:off x="295710" y="2043828"/>
          <a:ext cx="4139946" cy="885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Bluetooth &amp; Wifi </a:t>
          </a:r>
          <a:r>
            <a:rPr lang="de-DE" sz="3000" kern="1200">
              <a:sym typeface="Wingdings" panose="05000000000000000000" pitchFamily="2" charset="2"/>
            </a:rPr>
            <a:t></a:t>
          </a:r>
          <a:r>
            <a:rPr lang="de-DE" sz="3000" kern="1200"/>
            <a:t> Übertragungstechnologie</a:t>
          </a:r>
          <a:endParaRPr lang="en-US" sz="3000" kern="1200"/>
        </a:p>
      </dsp:txBody>
      <dsp:txXfrm>
        <a:off x="338941" y="2087059"/>
        <a:ext cx="4053484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B576-E6D5-4A82-B29C-2C88B4DDBA64}">
      <dsp:nvSpPr>
        <dsp:cNvPr id="0" name=""/>
        <dsp:cNvSpPr/>
      </dsp:nvSpPr>
      <dsp:spPr>
        <a:xfrm>
          <a:off x="0" y="653328"/>
          <a:ext cx="5914209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624840" rIns="4590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 err="1"/>
            <a:t>Pcap</a:t>
          </a:r>
          <a:r>
            <a:rPr lang="de-DE" sz="3000" kern="1200" dirty="0"/>
            <a:t> Format verwenden</a:t>
          </a:r>
          <a:endParaRPr lang="en-US" sz="3000" kern="1200" dirty="0"/>
        </a:p>
      </dsp:txBody>
      <dsp:txXfrm>
        <a:off x="0" y="653328"/>
        <a:ext cx="5914209" cy="1228500"/>
      </dsp:txXfrm>
    </dsp:sp>
    <dsp:sp modelId="{83944650-1774-451A-8AFC-212551C430D5}">
      <dsp:nvSpPr>
        <dsp:cNvPr id="0" name=""/>
        <dsp:cNvSpPr/>
      </dsp:nvSpPr>
      <dsp:spPr>
        <a:xfrm>
          <a:off x="295710" y="210528"/>
          <a:ext cx="4139946" cy="885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Synchronisierung der Logs	</a:t>
          </a:r>
          <a:endParaRPr lang="en-US" sz="3000" kern="1200"/>
        </a:p>
      </dsp:txBody>
      <dsp:txXfrm>
        <a:off x="338941" y="253759"/>
        <a:ext cx="4053484" cy="799138"/>
      </dsp:txXfrm>
    </dsp:sp>
    <dsp:sp modelId="{FBCA611E-2897-4602-BC35-A5B720B70681}">
      <dsp:nvSpPr>
        <dsp:cNvPr id="0" name=""/>
        <dsp:cNvSpPr/>
      </dsp:nvSpPr>
      <dsp:spPr>
        <a:xfrm>
          <a:off x="0" y="2486628"/>
          <a:ext cx="5914209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624840" rIns="4590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strike="sngStrike" kern="1200" dirty="0"/>
            <a:t>Kopplung/ Koordination durch Bluetooth</a:t>
          </a:r>
          <a:endParaRPr lang="en-US" sz="1800" strike="sngStrik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strike="sngStrike" kern="1200" dirty="0"/>
            <a:t>Übertragung über Wifi</a:t>
          </a:r>
          <a:endParaRPr lang="en-US" sz="1800" strike="sngStrike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strike="noStrike" kern="1200" dirty="0"/>
            <a:t>Nur Bluetooth </a:t>
          </a:r>
          <a:r>
            <a:rPr lang="de-DE" sz="3000" strike="noStrike" kern="1200" noProof="0" dirty="0"/>
            <a:t>als Übertragungstechnologie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ohne IP-Adresse auskommen</a:t>
          </a:r>
          <a:endParaRPr lang="en-US" sz="3000" kern="1200" dirty="0"/>
        </a:p>
      </dsp:txBody>
      <dsp:txXfrm>
        <a:off x="0" y="2486628"/>
        <a:ext cx="5914209" cy="2551500"/>
      </dsp:txXfrm>
    </dsp:sp>
    <dsp:sp modelId="{24CFE735-4074-421D-BFF8-A043BCD6B855}">
      <dsp:nvSpPr>
        <dsp:cNvPr id="0" name=""/>
        <dsp:cNvSpPr/>
      </dsp:nvSpPr>
      <dsp:spPr>
        <a:xfrm>
          <a:off x="295710" y="2043828"/>
          <a:ext cx="4139946" cy="885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Bluetooth &amp; Wifi </a:t>
          </a:r>
          <a:r>
            <a:rPr lang="de-DE" sz="3000" kern="1200">
              <a:sym typeface="Wingdings" panose="05000000000000000000" pitchFamily="2" charset="2"/>
            </a:rPr>
            <a:t></a:t>
          </a:r>
          <a:r>
            <a:rPr lang="de-DE" sz="3000" kern="1200"/>
            <a:t> Übertragungstechnologie</a:t>
          </a:r>
          <a:endParaRPr lang="en-US" sz="3000" kern="1200"/>
        </a:p>
      </dsp:txBody>
      <dsp:txXfrm>
        <a:off x="338941" y="2087059"/>
        <a:ext cx="4053484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7B93-3EF6-4800-B66E-030740A6F4DF}">
      <dsp:nvSpPr>
        <dsp:cNvPr id="0" name=""/>
        <dsp:cNvSpPr/>
      </dsp:nvSpPr>
      <dsp:spPr>
        <a:xfrm>
          <a:off x="2290442" y="783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1B87-7D40-42B1-ACEF-9D8BF2049F22}">
      <dsp:nvSpPr>
        <dsp:cNvPr id="0" name=""/>
        <dsp:cNvSpPr/>
      </dsp:nvSpPr>
      <dsp:spPr>
        <a:xfrm>
          <a:off x="2656067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D210-F583-455B-BC78-A8D546036F20}">
      <dsp:nvSpPr>
        <dsp:cNvPr id="0" name=""/>
        <dsp:cNvSpPr/>
      </dsp:nvSpPr>
      <dsp:spPr>
        <a:xfrm>
          <a:off x="1742004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Bluethooth-Verbingung aufbauen </a:t>
          </a:r>
          <a:r>
            <a:rPr lang="de-DE" sz="1800" kern="1200">
              <a:sym typeface="Wingdings" panose="05000000000000000000" pitchFamily="2" charset="2"/>
            </a:rPr>
            <a:t></a:t>
          </a:r>
          <a:r>
            <a:rPr lang="de-DE" sz="1800" kern="1200"/>
            <a:t> paaring</a:t>
          </a:r>
          <a:endParaRPr lang="en-US" sz="1800" kern="1200"/>
        </a:p>
      </dsp:txBody>
      <dsp:txXfrm>
        <a:off x="1742004" y="2257837"/>
        <a:ext cx="2812500" cy="720000"/>
      </dsp:txXfrm>
    </dsp:sp>
    <dsp:sp modelId="{AAC3C325-DF23-462C-94FD-5234CA847C27}">
      <dsp:nvSpPr>
        <dsp:cNvPr id="0" name=""/>
        <dsp:cNvSpPr/>
      </dsp:nvSpPr>
      <dsp:spPr>
        <a:xfrm>
          <a:off x="5595129" y="783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FF8E1-392D-41CC-A4DC-0439E92ABF66}">
      <dsp:nvSpPr>
        <dsp:cNvPr id="0" name=""/>
        <dsp:cNvSpPr/>
      </dsp:nvSpPr>
      <dsp:spPr>
        <a:xfrm>
          <a:off x="5960754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AFC8A-3190-49F9-8C07-B2420AAF6D5C}">
      <dsp:nvSpPr>
        <dsp:cNvPr id="0" name=""/>
        <dsp:cNvSpPr/>
      </dsp:nvSpPr>
      <dsp:spPr>
        <a:xfrm>
          <a:off x="5046692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Logs in/aus Pcap speichern und lesen</a:t>
          </a:r>
          <a:endParaRPr lang="en-US" sz="1800" kern="1200"/>
        </a:p>
      </dsp:txBody>
      <dsp:txXfrm>
        <a:off x="5046692" y="225783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1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3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0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CECBC-0B6C-4F62-99E8-FCFFF6E854D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B197-F9EF-4524-A80F-FC0B02D1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34354-68E8-4DF3-A9AC-A2B2616E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Gruppe 1 dev2dev</a:t>
            </a:r>
          </a:p>
          <a:p>
            <a:r>
              <a:rPr lang="de-DE" dirty="0"/>
              <a:t>Tim Keller</a:t>
            </a:r>
          </a:p>
          <a:p>
            <a:r>
              <a:rPr lang="de-DE" dirty="0"/>
              <a:t>Mateusz Palasz</a:t>
            </a:r>
          </a:p>
          <a:p>
            <a:r>
              <a:rPr lang="de-DE" dirty="0"/>
              <a:t>Oliver Weinmeier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E2393-D9F8-4664-AAA3-9EBDDE30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Ziele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8426C09-1EE4-44CF-A23C-8C9033D2B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53239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09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E2393-D9F8-4664-AAA3-9EBDDE30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Ziele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8426C09-1EE4-44CF-A23C-8C9033D2B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8289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671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D54096B-727D-4025-AB89-83B00808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Aktueller Stand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805E832-6AAD-44D5-9DF0-585505615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216560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821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Organisch</vt:lpstr>
      <vt:lpstr>Status</vt:lpstr>
      <vt:lpstr>Ziele</vt:lpstr>
      <vt:lpstr>Ziele</vt:lpstr>
      <vt:lpstr>Aktueller 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Mateusz Palasz</dc:creator>
  <cp:lastModifiedBy>Mateusz Palasz</cp:lastModifiedBy>
  <cp:revision>2</cp:revision>
  <dcterms:created xsi:type="dcterms:W3CDTF">2020-05-07T10:33:42Z</dcterms:created>
  <dcterms:modified xsi:type="dcterms:W3CDTF">2020-05-07T10:42:46Z</dcterms:modified>
</cp:coreProperties>
</file>