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93" r:id="rId4"/>
    <p:sldId id="295" r:id="rId5"/>
    <p:sldId id="289" r:id="rId6"/>
    <p:sldId id="296" r:id="rId7"/>
    <p:sldId id="294" r:id="rId8"/>
    <p:sldId id="297" r:id="rId9"/>
    <p:sldId id="292" r:id="rId10"/>
    <p:sldId id="298" r:id="rId11"/>
    <p:sldId id="299" r:id="rId12"/>
    <p:sldId id="276" r:id="rId1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4770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4" pos="334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3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87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41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7D2"/>
    <a:srgbClr val="FFFFFF"/>
    <a:srgbClr val="000000"/>
    <a:srgbClr val="006E6E"/>
    <a:srgbClr val="BEC3C8"/>
    <a:srgbClr val="EB829B"/>
    <a:srgbClr val="D20537"/>
    <a:srgbClr val="8C9196"/>
    <a:srgbClr val="2D373C"/>
    <a:srgbClr val="1E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4"/>
    <p:restoredTop sz="94660"/>
  </p:normalViewPr>
  <p:slideViewPr>
    <p:cSldViewPr showGuides="1">
      <p:cViewPr varScale="1">
        <p:scale>
          <a:sx n="160" d="100"/>
          <a:sy n="160" d="100"/>
        </p:scale>
        <p:origin x="1056" y="184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4770"/>
        <p:guide pos="5132"/>
        <p:guide pos="5223"/>
        <p:guide pos="6108"/>
        <p:guide pos="6449"/>
        <p:guide pos="6902"/>
        <p:guide pos="3432"/>
        <p:guide pos="3342"/>
        <p:guide pos="3000"/>
        <p:guide pos="2911"/>
        <p:guide pos="2547"/>
        <p:guide pos="2457"/>
        <p:guide pos="2116"/>
        <p:guide pos="2026"/>
        <p:guide pos="1662"/>
        <p:guide pos="1573"/>
        <p:guide pos="5564"/>
        <p:guide pos="5655"/>
        <p:guide pos="6017"/>
        <p:guide pos="779"/>
        <p:guide pos="687"/>
        <p:guide pos="347"/>
        <p:guide pos="6540"/>
        <p:guide pos="7332"/>
        <p:guide pos="1141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28.05.23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k5.futbo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2"/>
            <a:ext cx="8857600" cy="1620589"/>
          </a:xfrm>
        </p:spPr>
        <p:txBody>
          <a:bodyPr/>
          <a:lstStyle/>
          <a:p>
            <a:r>
              <a:rPr lang="en-GB" dirty="0">
                <a:effectLst/>
              </a:rPr>
              <a:t>Where did they get out? Evaluating zone exits using expected threat in hockey 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3045" y="2996951"/>
            <a:ext cx="9067800" cy="324036"/>
          </a:xfrm>
        </p:spPr>
        <p:txBody>
          <a:bodyPr/>
          <a:lstStyle/>
          <a:p>
            <a:r>
              <a:rPr lang="de-CH" dirty="0"/>
              <a:t>Tim Keller, </a:t>
            </a:r>
            <a:r>
              <a:rPr lang="de-CH" dirty="0" err="1"/>
              <a:t>Stundent</a:t>
            </a:r>
            <a:r>
              <a:rPr lang="de-CH" dirty="0"/>
              <a:t> Computer Science, University </a:t>
            </a:r>
            <a:r>
              <a:rPr lang="de-CH" dirty="0" err="1"/>
              <a:t>of</a:t>
            </a:r>
            <a:r>
              <a:rPr lang="de-CH" dirty="0"/>
              <a:t> Basel, Basel, </a:t>
            </a:r>
            <a:r>
              <a:rPr lang="de-CH" dirty="0" err="1"/>
              <a:t>Switzerland</a:t>
            </a:r>
            <a:endParaRPr lang="de-CH" dirty="0"/>
          </a:p>
          <a:p>
            <a:r>
              <a:rPr lang="de-CH" dirty="0"/>
              <a:t>Twitter: @imkeller_5, Website </a:t>
            </a:r>
            <a:r>
              <a:rPr lang="de-CH" dirty="0">
                <a:hlinkClick r:id="rId2"/>
              </a:rPr>
              <a:t>https://tk5.futbol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4629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3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8271"/>
            <a:ext cx="11521840" cy="755936"/>
          </a:xfrm>
        </p:spPr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686203"/>
            <a:ext cx="7199312" cy="45510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br>
              <a:rPr lang="de-CH" dirty="0"/>
            </a:br>
            <a:r>
              <a:rPr lang="de-CH" b="0" dirty="0" err="1"/>
              <a:t>for</a:t>
            </a:r>
            <a:r>
              <a:rPr lang="de-CH" b="0" dirty="0"/>
              <a:t> </a:t>
            </a:r>
            <a:r>
              <a:rPr lang="de-CH" b="0" dirty="0" err="1"/>
              <a:t>your</a:t>
            </a:r>
            <a:r>
              <a:rPr lang="de-CH" b="0" dirty="0"/>
              <a:t> </a:t>
            </a:r>
            <a:r>
              <a:rPr lang="de-CH" b="0" dirty="0" err="1"/>
              <a:t>attention</a:t>
            </a:r>
            <a:r>
              <a:rPr lang="de-CH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85381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6344" y="1628800"/>
            <a:ext cx="7199312" cy="45510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354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88106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71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Expected</a:t>
            </a:r>
            <a:r>
              <a:rPr lang="de-CH" dirty="0"/>
              <a:t> </a:t>
            </a:r>
            <a:r>
              <a:rPr lang="de-CH" dirty="0" err="1"/>
              <a:t>Threat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686203"/>
            <a:ext cx="7199312" cy="45510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8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84670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4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Exit </a:t>
            </a:r>
            <a:r>
              <a:rPr lang="de-CH" dirty="0" err="1"/>
              <a:t>Sequences</a:t>
            </a:r>
            <a:r>
              <a:rPr lang="de-CH" dirty="0"/>
              <a:t> &amp; Lanes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686203"/>
            <a:ext cx="7199312" cy="45510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026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40579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8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686203"/>
            <a:ext cx="7199312" cy="45510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2515522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2086</TotalTime>
  <Words>168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uni_basel_V04_de</vt:lpstr>
      <vt:lpstr>Where did they get out? Evaluating zone exits using expected threat in hockey  </vt:lpstr>
      <vt:lpstr>Agenda.</vt:lpstr>
      <vt:lpstr>Introduction</vt:lpstr>
      <vt:lpstr>Agenda.</vt:lpstr>
      <vt:lpstr>Expected Threat</vt:lpstr>
      <vt:lpstr>Agenda.</vt:lpstr>
      <vt:lpstr>Exit Sequences &amp; Lanes</vt:lpstr>
      <vt:lpstr>Agenda.</vt:lpstr>
      <vt:lpstr>Results</vt:lpstr>
      <vt:lpstr>Agenda.</vt:lpstr>
      <vt:lpstr>Discussion</vt:lpstr>
      <vt:lpstr>Thank You  for your attention!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Tim Keller</cp:lastModifiedBy>
  <cp:revision>155</cp:revision>
  <dcterms:created xsi:type="dcterms:W3CDTF">2019-11-04T14:58:36Z</dcterms:created>
  <dcterms:modified xsi:type="dcterms:W3CDTF">2023-05-28T12:05:20Z</dcterms:modified>
</cp:coreProperties>
</file>