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A93AA-9D0B-4EBE-946D-7DEB6F49055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93054C18-1052-4D48-BE35-EAE2CE783D5E}">
      <dgm:prSet phldrT="[Текст]" custT="1"/>
      <dgm:spPr/>
      <dgm:t>
        <a:bodyPr/>
        <a:lstStyle/>
        <a:p>
          <a:r>
            <a:rPr lang="uk-UA" sz="18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Досягнути галузевого лідерства</a:t>
          </a:r>
        </a:p>
      </dgm:t>
    </dgm:pt>
    <dgm:pt modelId="{E8F482D7-7719-48FA-8CD4-CAF42C610944}" type="parTrans" cxnId="{8EAA1B31-6A06-4325-941E-E05B5C9D32CA}">
      <dgm:prSet/>
      <dgm:spPr/>
      <dgm:t>
        <a:bodyPr/>
        <a:lstStyle/>
        <a:p>
          <a:endParaRPr lang="ru-RU"/>
        </a:p>
      </dgm:t>
    </dgm:pt>
    <dgm:pt modelId="{1E585048-4FF2-4506-862D-D508D2C2E05F}" type="sibTrans" cxnId="{8EAA1B31-6A06-4325-941E-E05B5C9D32CA}">
      <dgm:prSet/>
      <dgm:spPr/>
      <dgm:t>
        <a:bodyPr/>
        <a:lstStyle/>
        <a:p>
          <a:endParaRPr lang="ru-RU"/>
        </a:p>
      </dgm:t>
    </dgm:pt>
    <dgm:pt modelId="{E70126F3-E739-46FE-8360-B03A50D5FC72}">
      <dgm:prSet phldrT="[Текст]"/>
      <dgm:spPr/>
      <dgm:t>
        <a:bodyPr/>
        <a:lstStyle/>
        <a:p>
          <a:r>
            <a:rPr lang="uk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нові цінності для клієнтів</a:t>
          </a:r>
        </a:p>
      </dgm:t>
    </dgm:pt>
    <dgm:pt modelId="{6ADD6503-4F8B-4309-9158-688DCAF12ECB}" type="parTrans" cxnId="{47D18C01-E21D-4880-ADAC-3D2D934FA7F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FB71C-06B7-40C6-9227-AA20636FA9D1}" type="sibTrans" cxnId="{47D18C01-E21D-4880-ADAC-3D2D934FA7FA}">
      <dgm:prSet/>
      <dgm:spPr/>
      <dgm:t>
        <a:bodyPr/>
        <a:lstStyle/>
        <a:p>
          <a:endParaRPr lang="ru-RU"/>
        </a:p>
      </dgm:t>
    </dgm:pt>
    <dgm:pt modelId="{877C3E0A-44D8-4D0F-9195-9AA81023E692}">
      <dgm:prSet phldrT="[Текст]"/>
      <dgm:spPr/>
      <dgm:t>
        <a:bodyPr/>
        <a:lstStyle/>
        <a:p>
          <a:r>
            <a:rPr lang="uk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гармонію внутрішніх процесів</a:t>
          </a:r>
        </a:p>
      </dgm:t>
    </dgm:pt>
    <dgm:pt modelId="{F4B0B9AE-5E74-4C2B-B6D6-7E51EE836CC1}" type="parTrans" cxnId="{5C4AFF9D-2715-473F-8B73-18C89BE7F91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6176C-05E9-4EB3-9E8B-EAC115C51436}" type="sibTrans" cxnId="{5C4AFF9D-2715-473F-8B73-18C89BE7F91E}">
      <dgm:prSet/>
      <dgm:spPr/>
      <dgm:t>
        <a:bodyPr/>
        <a:lstStyle/>
        <a:p>
          <a:endParaRPr lang="ru-RU"/>
        </a:p>
      </dgm:t>
    </dgm:pt>
    <dgm:pt modelId="{857867DB-2576-4BA0-9CE2-98E1ACF58BC6}">
      <dgm:prSet phldrT="[Текст]"/>
      <dgm:spPr/>
      <dgm:t>
        <a:bodyPr/>
        <a:lstStyle/>
        <a:p>
          <a:r>
            <a:rPr lang="uk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прибутку</a:t>
          </a:r>
        </a:p>
      </dgm:t>
    </dgm:pt>
    <dgm:pt modelId="{C4368402-1759-4C1E-B0E1-036B61173AA1}" type="parTrans" cxnId="{A9F72CE2-9A77-40D2-9FF5-8705AA5B289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71061-86F4-45AD-BFCF-0D797B349FEA}" type="sibTrans" cxnId="{A9F72CE2-9A77-40D2-9FF5-8705AA5B289E}">
      <dgm:prSet/>
      <dgm:spPr/>
      <dgm:t>
        <a:bodyPr/>
        <a:lstStyle/>
        <a:p>
          <a:endParaRPr lang="ru-RU"/>
        </a:p>
      </dgm:t>
    </dgm:pt>
    <dgm:pt modelId="{F07B8109-40F2-4E5B-ABEA-C21764689F6E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конкурентні переваги</a:t>
          </a:r>
        </a:p>
      </dgm:t>
    </dgm:pt>
    <dgm:pt modelId="{472FBCF9-7343-4AB1-9DBC-3853E1027876}" type="parTrans" cxnId="{66377D5C-8C4C-4AD2-BF6B-0DBE97ABEB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03788E-7570-4717-BD5E-362B66980904}" type="sibTrans" cxnId="{66377D5C-8C4C-4AD2-BF6B-0DBE97ABEBB5}">
      <dgm:prSet/>
      <dgm:spPr/>
      <dgm:t>
        <a:bodyPr/>
        <a:lstStyle/>
        <a:p>
          <a:endParaRPr lang="ru-RU"/>
        </a:p>
      </dgm:t>
    </dgm:pt>
    <dgm:pt modelId="{B926981A-227F-4186-89FB-4A5D79953AA1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ефективну реалізацію продукції</a:t>
          </a:r>
        </a:p>
      </dgm:t>
    </dgm:pt>
    <dgm:pt modelId="{D7393667-75C4-499E-B06E-9C1422A49BCE}" type="parTrans" cxnId="{02DA5FA5-D504-4A55-82B1-68E76E12FB2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EB12B7-E74A-4E02-8F42-B067069E20E0}" type="sibTrans" cxnId="{02DA5FA5-D504-4A55-82B1-68E76E12FB2F}">
      <dgm:prSet/>
      <dgm:spPr/>
      <dgm:t>
        <a:bodyPr/>
        <a:lstStyle/>
        <a:p>
          <a:endParaRPr lang="ru-RU"/>
        </a:p>
      </dgm:t>
    </dgm:pt>
    <dgm:pt modelId="{E8C110C9-8413-4A3C-A848-741AFAE578DC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Оптимізувати організаційну структуру</a:t>
          </a:r>
        </a:p>
      </dgm:t>
    </dgm:pt>
    <dgm:pt modelId="{0D2BA36E-2E8F-4D17-972D-3A2F32E3DB61}" type="parTrans" cxnId="{2D04A85A-C3CA-4816-926A-1B4B12A13DD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E5E76-A9F9-4289-BC3B-D7AED34E9BC2}" type="sibTrans" cxnId="{2D04A85A-C3CA-4816-926A-1B4B12A13DDC}">
      <dgm:prSet/>
      <dgm:spPr/>
      <dgm:t>
        <a:bodyPr/>
        <a:lstStyle/>
        <a:p>
          <a:endParaRPr lang="ru-RU"/>
        </a:p>
      </dgm:t>
    </dgm:pt>
    <dgm:pt modelId="{592AA3BE-BBD8-4A13-AC87-4C2A9C7B64F1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доходів</a:t>
          </a:r>
        </a:p>
      </dgm:t>
    </dgm:pt>
    <dgm:pt modelId="{3CBE5EC2-27CA-48A2-8574-9C8C7F6DBD28}" type="parTrans" cxnId="{B4DF7B79-F461-48EE-9805-1E57F2DA5D9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F674C-85AB-4B7C-87B5-39A155CA58E8}" type="sibTrans" cxnId="{B4DF7B79-F461-48EE-9805-1E57F2DA5D90}">
      <dgm:prSet/>
      <dgm:spPr/>
      <dgm:t>
        <a:bodyPr/>
        <a:lstStyle/>
        <a:p>
          <a:endParaRPr lang="ru-RU"/>
        </a:p>
      </dgm:t>
    </dgm:pt>
    <dgm:pt modelId="{2ED4AC1B-F8C9-4B5E-85A8-202882507665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зниження витрат</a:t>
          </a:r>
        </a:p>
      </dgm:t>
    </dgm:pt>
    <dgm:pt modelId="{39F34CB4-8316-43F7-89EA-BCBD136AB87B}" type="parTrans" cxnId="{DA719755-0809-466E-B798-6985FB6A8BD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B500FF-113E-47AB-BA13-2909E41D5222}" type="sibTrans" cxnId="{DA719755-0809-466E-B798-6985FB6A8BD5}">
      <dgm:prSet/>
      <dgm:spPr/>
      <dgm:t>
        <a:bodyPr/>
        <a:lstStyle/>
        <a:p>
          <a:endParaRPr lang="ru-RU"/>
        </a:p>
      </dgm:t>
    </dgm:pt>
    <dgm:pt modelId="{73CE9848-F6AA-44D7-8FAC-C549F90100A7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Збільшити впізнаваність бренду</a:t>
          </a:r>
        </a:p>
      </dgm:t>
    </dgm:pt>
    <dgm:pt modelId="{7A6C4418-9A12-4D13-ACD5-DFD0AF5A67A7}" type="parTrans" cxnId="{6A0D3442-225D-4B19-8C62-D140C6389FD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4DE3B-4A1F-4CF7-8460-D053E3C2D9E7}" type="sibTrans" cxnId="{6A0D3442-225D-4B19-8C62-D140C6389FDB}">
      <dgm:prSet/>
      <dgm:spPr/>
      <dgm:t>
        <a:bodyPr/>
        <a:lstStyle/>
        <a:p>
          <a:endParaRPr lang="ru-RU"/>
        </a:p>
      </dgm:t>
    </dgm:pt>
    <dgm:pt modelId="{459A13F1-5128-4415-A54C-524A8D08CA7B}">
      <dgm:prSet phldrT="[Текст]"/>
      <dgm:spPr/>
      <dgm:t>
        <a:bodyPr/>
        <a:lstStyle/>
        <a:p>
          <a:r>
            <a:rPr lang="uk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ефективність бізнес-процесів</a:t>
          </a:r>
        </a:p>
      </dgm:t>
    </dgm:pt>
    <dgm:pt modelId="{99222FF3-EFF8-4024-A3BB-EB9AB560B219}" type="sibTrans" cxnId="{25AB0370-84EB-4E89-9A21-4DD732129F53}">
      <dgm:prSet/>
      <dgm:spPr/>
      <dgm:t>
        <a:bodyPr/>
        <a:lstStyle/>
        <a:p>
          <a:endParaRPr lang="ru-RU"/>
        </a:p>
      </dgm:t>
    </dgm:pt>
    <dgm:pt modelId="{76497506-CCC5-4DA4-83BD-E621FE61BBF5}" type="parTrans" cxnId="{25AB0370-84EB-4E89-9A21-4DD732129F5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CA96A-BC77-4C20-A196-9F4295EAF02E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стандартизацію основних БП</a:t>
          </a:r>
        </a:p>
      </dgm:t>
    </dgm:pt>
    <dgm:pt modelId="{2F93D1E9-4CBC-44E5-A6DB-AAA2B96D0FBB}" type="parTrans" cxnId="{2354E1DC-6E93-488A-A314-B86F43762B8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82D0E6-4AF7-4248-A13B-DDFFC4BA5694}" type="sibTrans" cxnId="{2354E1DC-6E93-488A-A314-B86F43762B82}">
      <dgm:prSet/>
      <dgm:spPr/>
      <dgm:t>
        <a:bodyPr/>
        <a:lstStyle/>
        <a:p>
          <a:endParaRPr lang="ru-RU"/>
        </a:p>
      </dgm:t>
    </dgm:pt>
    <dgm:pt modelId="{6F878F3C-E831-4B8E-A53A-9F410F783FCF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управління якістю</a:t>
          </a:r>
        </a:p>
      </dgm:t>
    </dgm:pt>
    <dgm:pt modelId="{C539FAC6-08A2-4154-9099-C8035851E129}" type="parTrans" cxnId="{4C9B231A-4720-4CE2-B788-54CFCD28FFE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AC106-0F43-49DA-AD23-69C9A51C5036}" type="sibTrans" cxnId="{4C9B231A-4720-4CE2-B788-54CFCD28FFE0}">
      <dgm:prSet/>
      <dgm:spPr/>
      <dgm:t>
        <a:bodyPr/>
        <a:lstStyle/>
        <a:p>
          <a:endParaRPr lang="ru-RU"/>
        </a:p>
      </dgm:t>
    </dgm:pt>
    <dgm:pt modelId="{CF4871EC-52CE-4868-8DDC-13317534843B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рівень організаційної культури</a:t>
          </a:r>
        </a:p>
      </dgm:t>
    </dgm:pt>
    <dgm:pt modelId="{991B19C3-D24A-48C3-A95B-FFA07C0AA928}" type="parTrans" cxnId="{24C5A07D-BC8D-48AC-B77C-8F8FA0DE07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C1EE94-9DE2-4588-8028-982C4483FF65}" type="sibTrans" cxnId="{24C5A07D-BC8D-48AC-B77C-8F8FA0DE0777}">
      <dgm:prSet/>
      <dgm:spPr/>
      <dgm:t>
        <a:bodyPr/>
        <a:lstStyle/>
        <a:p>
          <a:endParaRPr lang="ru-RU"/>
        </a:p>
      </dgm:t>
    </dgm:pt>
    <dgm:pt modelId="{19B82A46-0232-4F44-9945-066B60DB9B26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Створити корпоративну базу знань</a:t>
          </a:r>
        </a:p>
      </dgm:t>
    </dgm:pt>
    <dgm:pt modelId="{13C732C6-CE98-48C9-B691-AC9F1BE5B5BA}" type="parTrans" cxnId="{2AFA01D8-C79A-4A65-BA81-5F4A144A52B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259D05-C356-4741-B984-CA8BDA473B2C}" type="sibTrans" cxnId="{2AFA01D8-C79A-4A65-BA81-5F4A144A52B2}">
      <dgm:prSet/>
      <dgm:spPr/>
      <dgm:t>
        <a:bodyPr/>
        <a:lstStyle/>
        <a:p>
          <a:endParaRPr lang="ru-RU"/>
        </a:p>
      </dgm:t>
    </dgm:pt>
    <dgm:pt modelId="{8596F957-E63F-4333-BABC-E65EE8724E6F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СЗП</a:t>
          </a:r>
        </a:p>
      </dgm:t>
    </dgm:pt>
    <dgm:pt modelId="{E35853EA-1C0A-4F03-AC63-AC68FEEE78F8}" type="sibTrans" cxnId="{DBA2CB18-64CF-4BA8-BE99-343673DA2594}">
      <dgm:prSet/>
      <dgm:spPr/>
      <dgm:t>
        <a:bodyPr/>
        <a:lstStyle/>
        <a:p>
          <a:endParaRPr lang="ru-RU"/>
        </a:p>
      </dgm:t>
    </dgm:pt>
    <dgm:pt modelId="{83BB8928-9557-421B-A0E8-90ADB7D08C76}" type="parTrans" cxnId="{DBA2CB18-64CF-4BA8-BE99-343673DA259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7B7B1-02F3-4653-9A91-8DA83115E406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Розширити асортимент продукції</a:t>
          </a:r>
        </a:p>
      </dgm:t>
    </dgm:pt>
    <dgm:pt modelId="{E651314D-DF4B-4E6A-A6C6-B2A279E5CB66}" type="parTrans" cxnId="{FADE8062-A7AC-4F22-A4B5-B54D5128D62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0898D-9D91-4FFA-ACFB-1B4D7EC10B80}" type="sibTrans" cxnId="{FADE8062-A7AC-4F22-A4B5-B54D5128D62D}">
      <dgm:prSet/>
      <dgm:spPr/>
      <dgm:t>
        <a:bodyPr/>
        <a:lstStyle/>
        <a:p>
          <a:endParaRPr lang="ru-RU"/>
        </a:p>
      </dgm:t>
    </dgm:pt>
    <dgm:pt modelId="{7E5FC816-1F27-4DA1-88EF-D34D76E25B4E}" type="pres">
      <dgm:prSet presAssocID="{A65A93AA-9D0B-4EBE-946D-7DEB6F490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0798E7-12B4-4A1A-A6D1-46271DAF59BB}" type="pres">
      <dgm:prSet presAssocID="{93054C18-1052-4D48-BE35-EAE2CE783D5E}" presName="hierRoot1" presStyleCnt="0">
        <dgm:presLayoutVars>
          <dgm:hierBranch val="init"/>
        </dgm:presLayoutVars>
      </dgm:prSet>
      <dgm:spPr/>
    </dgm:pt>
    <dgm:pt modelId="{F3DD2CC0-83BF-4496-B1DA-7226D542D2D8}" type="pres">
      <dgm:prSet presAssocID="{93054C18-1052-4D48-BE35-EAE2CE783D5E}" presName="rootComposite1" presStyleCnt="0"/>
      <dgm:spPr/>
    </dgm:pt>
    <dgm:pt modelId="{823FE96F-90EE-4D13-9D95-B5635DBBCC04}" type="pres">
      <dgm:prSet presAssocID="{93054C18-1052-4D48-BE35-EAE2CE783D5E}" presName="rootText1" presStyleLbl="node0" presStyleIdx="0" presStyleCnt="1" custScaleX="222607" custScaleY="59110">
        <dgm:presLayoutVars>
          <dgm:chPref val="3"/>
        </dgm:presLayoutVars>
      </dgm:prSet>
      <dgm:spPr/>
    </dgm:pt>
    <dgm:pt modelId="{CF042103-A48F-488E-9E06-DBB2BE8A919B}" type="pres">
      <dgm:prSet presAssocID="{93054C18-1052-4D48-BE35-EAE2CE783D5E}" presName="rootConnector1" presStyleLbl="node1" presStyleIdx="0" presStyleCnt="0"/>
      <dgm:spPr/>
    </dgm:pt>
    <dgm:pt modelId="{1D3FC7E6-DAA1-4411-AB6F-EDD164AAD7EF}" type="pres">
      <dgm:prSet presAssocID="{93054C18-1052-4D48-BE35-EAE2CE783D5E}" presName="hierChild2" presStyleCnt="0"/>
      <dgm:spPr/>
    </dgm:pt>
    <dgm:pt modelId="{69A9B5B7-6249-408D-9F06-0F10807A42B0}" type="pres">
      <dgm:prSet presAssocID="{C4368402-1759-4C1E-B0E1-036B61173AA1}" presName="Name37" presStyleLbl="parChTrans1D2" presStyleIdx="0" presStyleCnt="4"/>
      <dgm:spPr/>
    </dgm:pt>
    <dgm:pt modelId="{7BA229A9-EE70-461F-BB47-D57E6B741DEC}" type="pres">
      <dgm:prSet presAssocID="{857867DB-2576-4BA0-9CE2-98E1ACF58BC6}" presName="hierRoot2" presStyleCnt="0">
        <dgm:presLayoutVars>
          <dgm:hierBranch val="init"/>
        </dgm:presLayoutVars>
      </dgm:prSet>
      <dgm:spPr/>
    </dgm:pt>
    <dgm:pt modelId="{D61EEB74-DDC1-4637-BCA5-E7897F74F374}" type="pres">
      <dgm:prSet presAssocID="{857867DB-2576-4BA0-9CE2-98E1ACF58BC6}" presName="rootComposite" presStyleCnt="0"/>
      <dgm:spPr/>
    </dgm:pt>
    <dgm:pt modelId="{00C9597C-3BCE-4CFD-97A2-AC03279603C6}" type="pres">
      <dgm:prSet presAssocID="{857867DB-2576-4BA0-9CE2-98E1ACF58BC6}" presName="rootText" presStyleLbl="node2" presStyleIdx="0" presStyleCnt="4">
        <dgm:presLayoutVars>
          <dgm:chPref val="3"/>
        </dgm:presLayoutVars>
      </dgm:prSet>
      <dgm:spPr/>
    </dgm:pt>
    <dgm:pt modelId="{DBB3505A-9292-4E01-AA3D-00D4553C35F7}" type="pres">
      <dgm:prSet presAssocID="{857867DB-2576-4BA0-9CE2-98E1ACF58BC6}" presName="rootConnector" presStyleLbl="node2" presStyleIdx="0" presStyleCnt="4"/>
      <dgm:spPr/>
    </dgm:pt>
    <dgm:pt modelId="{8218A69C-F09D-46F3-8935-DDF0CA5FBB11}" type="pres">
      <dgm:prSet presAssocID="{857867DB-2576-4BA0-9CE2-98E1ACF58BC6}" presName="hierChild4" presStyleCnt="0"/>
      <dgm:spPr/>
    </dgm:pt>
    <dgm:pt modelId="{FF6F1733-22AB-48DA-84B6-87A402A3F13D}" type="pres">
      <dgm:prSet presAssocID="{472FBCF9-7343-4AB1-9DBC-3853E1027876}" presName="Name37" presStyleLbl="parChTrans1D3" presStyleIdx="0" presStyleCnt="12"/>
      <dgm:spPr/>
    </dgm:pt>
    <dgm:pt modelId="{775FFF6D-9BAD-4D0F-9071-685CCAB0DA4C}" type="pres">
      <dgm:prSet presAssocID="{F07B8109-40F2-4E5B-ABEA-C21764689F6E}" presName="hierRoot2" presStyleCnt="0">
        <dgm:presLayoutVars>
          <dgm:hierBranch val="init"/>
        </dgm:presLayoutVars>
      </dgm:prSet>
      <dgm:spPr/>
    </dgm:pt>
    <dgm:pt modelId="{9D5F1396-8D32-4D4C-8ED4-A3BF6FF4B485}" type="pres">
      <dgm:prSet presAssocID="{F07B8109-40F2-4E5B-ABEA-C21764689F6E}" presName="rootComposite" presStyleCnt="0"/>
      <dgm:spPr/>
    </dgm:pt>
    <dgm:pt modelId="{ED24D254-C57A-43B5-8ABB-87B828F6CA2F}" type="pres">
      <dgm:prSet presAssocID="{F07B8109-40F2-4E5B-ABEA-C21764689F6E}" presName="rootText" presStyleLbl="node3" presStyleIdx="0" presStyleCnt="12">
        <dgm:presLayoutVars>
          <dgm:chPref val="3"/>
        </dgm:presLayoutVars>
      </dgm:prSet>
      <dgm:spPr/>
    </dgm:pt>
    <dgm:pt modelId="{4DA672B0-6982-416B-9370-88107BFEED39}" type="pres">
      <dgm:prSet presAssocID="{F07B8109-40F2-4E5B-ABEA-C21764689F6E}" presName="rootConnector" presStyleLbl="node3" presStyleIdx="0" presStyleCnt="12"/>
      <dgm:spPr/>
    </dgm:pt>
    <dgm:pt modelId="{E084B7B2-7E50-4D68-A0B8-775D209AD2E0}" type="pres">
      <dgm:prSet presAssocID="{F07B8109-40F2-4E5B-ABEA-C21764689F6E}" presName="hierChild4" presStyleCnt="0"/>
      <dgm:spPr/>
    </dgm:pt>
    <dgm:pt modelId="{FE9EBB63-3F3C-4132-9ABD-5E2D5C604F72}" type="pres">
      <dgm:prSet presAssocID="{F07B8109-40F2-4E5B-ABEA-C21764689F6E}" presName="hierChild5" presStyleCnt="0"/>
      <dgm:spPr/>
    </dgm:pt>
    <dgm:pt modelId="{2BDCB226-8F7F-4012-9A72-5DDB1DF6AA46}" type="pres">
      <dgm:prSet presAssocID="{3CBE5EC2-27CA-48A2-8574-9C8C7F6DBD28}" presName="Name37" presStyleLbl="parChTrans1D3" presStyleIdx="1" presStyleCnt="12"/>
      <dgm:spPr/>
    </dgm:pt>
    <dgm:pt modelId="{C6850B67-618D-42FF-BEE3-7EDC99C8D286}" type="pres">
      <dgm:prSet presAssocID="{592AA3BE-BBD8-4A13-AC87-4C2A9C7B64F1}" presName="hierRoot2" presStyleCnt="0">
        <dgm:presLayoutVars>
          <dgm:hierBranch val="init"/>
        </dgm:presLayoutVars>
      </dgm:prSet>
      <dgm:spPr/>
    </dgm:pt>
    <dgm:pt modelId="{CD6C0172-7034-4BAB-8737-8B89C95D0CA2}" type="pres">
      <dgm:prSet presAssocID="{592AA3BE-BBD8-4A13-AC87-4C2A9C7B64F1}" presName="rootComposite" presStyleCnt="0"/>
      <dgm:spPr/>
    </dgm:pt>
    <dgm:pt modelId="{706FA130-5EF6-43DC-B8C5-09BBEA0021AC}" type="pres">
      <dgm:prSet presAssocID="{592AA3BE-BBD8-4A13-AC87-4C2A9C7B64F1}" presName="rootText" presStyleLbl="node3" presStyleIdx="1" presStyleCnt="12">
        <dgm:presLayoutVars>
          <dgm:chPref val="3"/>
        </dgm:presLayoutVars>
      </dgm:prSet>
      <dgm:spPr/>
    </dgm:pt>
    <dgm:pt modelId="{5FD88330-15E5-4E7C-A561-934D85612939}" type="pres">
      <dgm:prSet presAssocID="{592AA3BE-BBD8-4A13-AC87-4C2A9C7B64F1}" presName="rootConnector" presStyleLbl="node3" presStyleIdx="1" presStyleCnt="12"/>
      <dgm:spPr/>
    </dgm:pt>
    <dgm:pt modelId="{4958DB3E-BAB4-412E-9552-9A2A6AA02723}" type="pres">
      <dgm:prSet presAssocID="{592AA3BE-BBD8-4A13-AC87-4C2A9C7B64F1}" presName="hierChild4" presStyleCnt="0"/>
      <dgm:spPr/>
    </dgm:pt>
    <dgm:pt modelId="{52DDAE9B-F865-4E8C-AA0A-AB51943730BE}" type="pres">
      <dgm:prSet presAssocID="{592AA3BE-BBD8-4A13-AC87-4C2A9C7B64F1}" presName="hierChild5" presStyleCnt="0"/>
      <dgm:spPr/>
    </dgm:pt>
    <dgm:pt modelId="{2064A5B1-0B4A-4BC1-A6D2-DBB79B727C6F}" type="pres">
      <dgm:prSet presAssocID="{39F34CB4-8316-43F7-89EA-BCBD136AB87B}" presName="Name37" presStyleLbl="parChTrans1D3" presStyleIdx="2" presStyleCnt="12"/>
      <dgm:spPr/>
    </dgm:pt>
    <dgm:pt modelId="{DE3206DA-E36A-45E8-9896-A47185C41D62}" type="pres">
      <dgm:prSet presAssocID="{2ED4AC1B-F8C9-4B5E-85A8-202882507665}" presName="hierRoot2" presStyleCnt="0">
        <dgm:presLayoutVars>
          <dgm:hierBranch val="init"/>
        </dgm:presLayoutVars>
      </dgm:prSet>
      <dgm:spPr/>
    </dgm:pt>
    <dgm:pt modelId="{1209751E-1799-4B0D-998E-EE7428E490B7}" type="pres">
      <dgm:prSet presAssocID="{2ED4AC1B-F8C9-4B5E-85A8-202882507665}" presName="rootComposite" presStyleCnt="0"/>
      <dgm:spPr/>
    </dgm:pt>
    <dgm:pt modelId="{43BC1762-83C6-4700-9ADC-C61A9420D68C}" type="pres">
      <dgm:prSet presAssocID="{2ED4AC1B-F8C9-4B5E-85A8-202882507665}" presName="rootText" presStyleLbl="node3" presStyleIdx="2" presStyleCnt="12">
        <dgm:presLayoutVars>
          <dgm:chPref val="3"/>
        </dgm:presLayoutVars>
      </dgm:prSet>
      <dgm:spPr/>
    </dgm:pt>
    <dgm:pt modelId="{8F5E0298-DEF9-473A-A3D7-CFB5A18F9C42}" type="pres">
      <dgm:prSet presAssocID="{2ED4AC1B-F8C9-4B5E-85A8-202882507665}" presName="rootConnector" presStyleLbl="node3" presStyleIdx="2" presStyleCnt="12"/>
      <dgm:spPr/>
    </dgm:pt>
    <dgm:pt modelId="{283E4C34-C689-4880-A03A-57D5BD9BB5AE}" type="pres">
      <dgm:prSet presAssocID="{2ED4AC1B-F8C9-4B5E-85A8-202882507665}" presName="hierChild4" presStyleCnt="0"/>
      <dgm:spPr/>
    </dgm:pt>
    <dgm:pt modelId="{CE0AE42F-966F-457F-AC49-0409025767C5}" type="pres">
      <dgm:prSet presAssocID="{2ED4AC1B-F8C9-4B5E-85A8-202882507665}" presName="hierChild5" presStyleCnt="0"/>
      <dgm:spPr/>
    </dgm:pt>
    <dgm:pt modelId="{8BD1179B-7355-4F8D-9A15-554FA7F565A6}" type="pres">
      <dgm:prSet presAssocID="{857867DB-2576-4BA0-9CE2-98E1ACF58BC6}" presName="hierChild5" presStyleCnt="0"/>
      <dgm:spPr/>
    </dgm:pt>
    <dgm:pt modelId="{0E1F1958-76BB-47D5-838E-C8614BC42A7E}" type="pres">
      <dgm:prSet presAssocID="{6ADD6503-4F8B-4309-9158-688DCAF12ECB}" presName="Name37" presStyleLbl="parChTrans1D2" presStyleIdx="1" presStyleCnt="4"/>
      <dgm:spPr/>
    </dgm:pt>
    <dgm:pt modelId="{A17F8DC3-0A89-46F5-949E-C253D5641AB2}" type="pres">
      <dgm:prSet presAssocID="{E70126F3-E739-46FE-8360-B03A50D5FC72}" presName="hierRoot2" presStyleCnt="0">
        <dgm:presLayoutVars>
          <dgm:hierBranch val="init"/>
        </dgm:presLayoutVars>
      </dgm:prSet>
      <dgm:spPr/>
    </dgm:pt>
    <dgm:pt modelId="{F7DDD1EC-5B7D-41D7-B8C7-FBB2387A15F1}" type="pres">
      <dgm:prSet presAssocID="{E70126F3-E739-46FE-8360-B03A50D5FC72}" presName="rootComposite" presStyleCnt="0"/>
      <dgm:spPr/>
    </dgm:pt>
    <dgm:pt modelId="{518C3A27-8DC1-45CA-B236-D0B751925480}" type="pres">
      <dgm:prSet presAssocID="{E70126F3-E739-46FE-8360-B03A50D5FC72}" presName="rootText" presStyleLbl="node2" presStyleIdx="1" presStyleCnt="4">
        <dgm:presLayoutVars>
          <dgm:chPref val="3"/>
        </dgm:presLayoutVars>
      </dgm:prSet>
      <dgm:spPr/>
    </dgm:pt>
    <dgm:pt modelId="{5D56492E-8B3E-4BD1-BE0D-0B414B0DCACE}" type="pres">
      <dgm:prSet presAssocID="{E70126F3-E739-46FE-8360-B03A50D5FC72}" presName="rootConnector" presStyleLbl="node2" presStyleIdx="1" presStyleCnt="4"/>
      <dgm:spPr/>
    </dgm:pt>
    <dgm:pt modelId="{AFE11017-0538-4C15-95D9-B33852118DF3}" type="pres">
      <dgm:prSet presAssocID="{E70126F3-E739-46FE-8360-B03A50D5FC72}" presName="hierChild4" presStyleCnt="0"/>
      <dgm:spPr/>
    </dgm:pt>
    <dgm:pt modelId="{BD3A7CB9-21B5-44BB-A66C-C9DD57E1B331}" type="pres">
      <dgm:prSet presAssocID="{D7393667-75C4-499E-B06E-9C1422A49BCE}" presName="Name37" presStyleLbl="parChTrans1D3" presStyleIdx="3" presStyleCnt="12"/>
      <dgm:spPr/>
    </dgm:pt>
    <dgm:pt modelId="{1D8ADED9-7840-4D22-90BA-1485E2047A7F}" type="pres">
      <dgm:prSet presAssocID="{B926981A-227F-4186-89FB-4A5D79953AA1}" presName="hierRoot2" presStyleCnt="0">
        <dgm:presLayoutVars>
          <dgm:hierBranch val="init"/>
        </dgm:presLayoutVars>
      </dgm:prSet>
      <dgm:spPr/>
    </dgm:pt>
    <dgm:pt modelId="{599807F2-3167-4AD5-A989-57B3AED0ACB6}" type="pres">
      <dgm:prSet presAssocID="{B926981A-227F-4186-89FB-4A5D79953AA1}" presName="rootComposite" presStyleCnt="0"/>
      <dgm:spPr/>
    </dgm:pt>
    <dgm:pt modelId="{BA440DAC-44F6-4E78-8CA2-0543F3DFD32B}" type="pres">
      <dgm:prSet presAssocID="{B926981A-227F-4186-89FB-4A5D79953AA1}" presName="rootText" presStyleLbl="node3" presStyleIdx="3" presStyleCnt="12">
        <dgm:presLayoutVars>
          <dgm:chPref val="3"/>
        </dgm:presLayoutVars>
      </dgm:prSet>
      <dgm:spPr/>
    </dgm:pt>
    <dgm:pt modelId="{7D1471C6-B68D-4A22-BAB6-5A282D688793}" type="pres">
      <dgm:prSet presAssocID="{B926981A-227F-4186-89FB-4A5D79953AA1}" presName="rootConnector" presStyleLbl="node3" presStyleIdx="3" presStyleCnt="12"/>
      <dgm:spPr/>
    </dgm:pt>
    <dgm:pt modelId="{B22F9C6B-F84E-4CDE-B457-C756657CCF21}" type="pres">
      <dgm:prSet presAssocID="{B926981A-227F-4186-89FB-4A5D79953AA1}" presName="hierChild4" presStyleCnt="0"/>
      <dgm:spPr/>
    </dgm:pt>
    <dgm:pt modelId="{9D891EF5-54EC-4BB8-8881-7A01C3336E70}" type="pres">
      <dgm:prSet presAssocID="{B926981A-227F-4186-89FB-4A5D79953AA1}" presName="hierChild5" presStyleCnt="0"/>
      <dgm:spPr/>
    </dgm:pt>
    <dgm:pt modelId="{BAA14BAC-E00D-446C-8179-B4632F599DFE}" type="pres">
      <dgm:prSet presAssocID="{E651314D-DF4B-4E6A-A6C6-B2A279E5CB66}" presName="Name37" presStyleLbl="parChTrans1D3" presStyleIdx="4" presStyleCnt="12"/>
      <dgm:spPr/>
    </dgm:pt>
    <dgm:pt modelId="{0954F613-244E-43E2-BEF2-66CB8001E45B}" type="pres">
      <dgm:prSet presAssocID="{2527B7B1-02F3-4653-9A91-8DA83115E406}" presName="hierRoot2" presStyleCnt="0">
        <dgm:presLayoutVars>
          <dgm:hierBranch val="init"/>
        </dgm:presLayoutVars>
      </dgm:prSet>
      <dgm:spPr/>
    </dgm:pt>
    <dgm:pt modelId="{04E55550-D2C4-4052-840B-1D7876181D91}" type="pres">
      <dgm:prSet presAssocID="{2527B7B1-02F3-4653-9A91-8DA83115E406}" presName="rootComposite" presStyleCnt="0"/>
      <dgm:spPr/>
    </dgm:pt>
    <dgm:pt modelId="{8DB078EC-6E8E-4C4B-A375-E500AF72CA81}" type="pres">
      <dgm:prSet presAssocID="{2527B7B1-02F3-4653-9A91-8DA83115E406}" presName="rootText" presStyleLbl="node3" presStyleIdx="4" presStyleCnt="12">
        <dgm:presLayoutVars>
          <dgm:chPref val="3"/>
        </dgm:presLayoutVars>
      </dgm:prSet>
      <dgm:spPr/>
    </dgm:pt>
    <dgm:pt modelId="{2315939E-2BA9-4607-AB81-CC943E6DB8FD}" type="pres">
      <dgm:prSet presAssocID="{2527B7B1-02F3-4653-9A91-8DA83115E406}" presName="rootConnector" presStyleLbl="node3" presStyleIdx="4" presStyleCnt="12"/>
      <dgm:spPr/>
    </dgm:pt>
    <dgm:pt modelId="{38F6F49B-85A7-49D6-9537-BED27186387B}" type="pres">
      <dgm:prSet presAssocID="{2527B7B1-02F3-4653-9A91-8DA83115E406}" presName="hierChild4" presStyleCnt="0"/>
      <dgm:spPr/>
    </dgm:pt>
    <dgm:pt modelId="{5CAFBBCB-6CCD-4273-86B7-3C425C6C84C7}" type="pres">
      <dgm:prSet presAssocID="{2527B7B1-02F3-4653-9A91-8DA83115E406}" presName="hierChild5" presStyleCnt="0"/>
      <dgm:spPr/>
    </dgm:pt>
    <dgm:pt modelId="{39E8D403-6DE2-461A-89B4-44087D6A06A4}" type="pres">
      <dgm:prSet presAssocID="{7A6C4418-9A12-4D13-ACD5-DFD0AF5A67A7}" presName="Name37" presStyleLbl="parChTrans1D3" presStyleIdx="5" presStyleCnt="12"/>
      <dgm:spPr/>
    </dgm:pt>
    <dgm:pt modelId="{D6D04208-39D6-4615-9FC7-B5E7F8FDA031}" type="pres">
      <dgm:prSet presAssocID="{73CE9848-F6AA-44D7-8FAC-C549F90100A7}" presName="hierRoot2" presStyleCnt="0">
        <dgm:presLayoutVars>
          <dgm:hierBranch val="init"/>
        </dgm:presLayoutVars>
      </dgm:prSet>
      <dgm:spPr/>
    </dgm:pt>
    <dgm:pt modelId="{7611A370-4DDF-4A16-B405-1B5FA1E5CA08}" type="pres">
      <dgm:prSet presAssocID="{73CE9848-F6AA-44D7-8FAC-C549F90100A7}" presName="rootComposite" presStyleCnt="0"/>
      <dgm:spPr/>
    </dgm:pt>
    <dgm:pt modelId="{24AEB428-656F-4251-BF01-C74E613F23C2}" type="pres">
      <dgm:prSet presAssocID="{73CE9848-F6AA-44D7-8FAC-C549F90100A7}" presName="rootText" presStyleLbl="node3" presStyleIdx="5" presStyleCnt="12">
        <dgm:presLayoutVars>
          <dgm:chPref val="3"/>
        </dgm:presLayoutVars>
      </dgm:prSet>
      <dgm:spPr/>
    </dgm:pt>
    <dgm:pt modelId="{3A471B41-E083-4A69-8FB3-70BC47749B91}" type="pres">
      <dgm:prSet presAssocID="{73CE9848-F6AA-44D7-8FAC-C549F90100A7}" presName="rootConnector" presStyleLbl="node3" presStyleIdx="5" presStyleCnt="12"/>
      <dgm:spPr/>
    </dgm:pt>
    <dgm:pt modelId="{211F33E8-55B9-460A-B19D-89B1BEB628E1}" type="pres">
      <dgm:prSet presAssocID="{73CE9848-F6AA-44D7-8FAC-C549F90100A7}" presName="hierChild4" presStyleCnt="0"/>
      <dgm:spPr/>
    </dgm:pt>
    <dgm:pt modelId="{E11CC702-42D7-46C3-B0DB-27260554B766}" type="pres">
      <dgm:prSet presAssocID="{73CE9848-F6AA-44D7-8FAC-C549F90100A7}" presName="hierChild5" presStyleCnt="0"/>
      <dgm:spPr/>
    </dgm:pt>
    <dgm:pt modelId="{009DCFB8-1FBF-441E-8863-8A2F539FCCA0}" type="pres">
      <dgm:prSet presAssocID="{E70126F3-E739-46FE-8360-B03A50D5FC72}" presName="hierChild5" presStyleCnt="0"/>
      <dgm:spPr/>
    </dgm:pt>
    <dgm:pt modelId="{3BE36E91-B6EC-42D0-B5E3-5F4AB3AEF74A}" type="pres">
      <dgm:prSet presAssocID="{76497506-CCC5-4DA4-83BD-E621FE61BBF5}" presName="Name37" presStyleLbl="parChTrans1D2" presStyleIdx="2" presStyleCnt="4"/>
      <dgm:spPr/>
    </dgm:pt>
    <dgm:pt modelId="{5128B53B-841D-41D0-A804-0DB3C53243CF}" type="pres">
      <dgm:prSet presAssocID="{459A13F1-5128-4415-A54C-524A8D08CA7B}" presName="hierRoot2" presStyleCnt="0">
        <dgm:presLayoutVars>
          <dgm:hierBranch val="init"/>
        </dgm:presLayoutVars>
      </dgm:prSet>
      <dgm:spPr/>
    </dgm:pt>
    <dgm:pt modelId="{3EB0D678-E3BA-415F-AC32-54C8440F48EA}" type="pres">
      <dgm:prSet presAssocID="{459A13F1-5128-4415-A54C-524A8D08CA7B}" presName="rootComposite" presStyleCnt="0"/>
      <dgm:spPr/>
    </dgm:pt>
    <dgm:pt modelId="{DE26D6CD-D07D-4AA9-B6AE-E67DB7EDCFDA}" type="pres">
      <dgm:prSet presAssocID="{459A13F1-5128-4415-A54C-524A8D08CA7B}" presName="rootText" presStyleLbl="node2" presStyleIdx="2" presStyleCnt="4">
        <dgm:presLayoutVars>
          <dgm:chPref val="3"/>
        </dgm:presLayoutVars>
      </dgm:prSet>
      <dgm:spPr/>
    </dgm:pt>
    <dgm:pt modelId="{DBCAE728-630A-4C50-BB0A-2396EDC8DF5F}" type="pres">
      <dgm:prSet presAssocID="{459A13F1-5128-4415-A54C-524A8D08CA7B}" presName="rootConnector" presStyleLbl="node2" presStyleIdx="2" presStyleCnt="4"/>
      <dgm:spPr/>
    </dgm:pt>
    <dgm:pt modelId="{E57F2192-BEA0-4EF6-870D-8791CFDAC462}" type="pres">
      <dgm:prSet presAssocID="{459A13F1-5128-4415-A54C-524A8D08CA7B}" presName="hierChild4" presStyleCnt="0"/>
      <dgm:spPr/>
    </dgm:pt>
    <dgm:pt modelId="{65113E64-CEAC-4FAF-9357-9941E69FEE8F}" type="pres">
      <dgm:prSet presAssocID="{2F93D1E9-4CBC-44E5-A6DB-AAA2B96D0FBB}" presName="Name37" presStyleLbl="parChTrans1D3" presStyleIdx="6" presStyleCnt="12"/>
      <dgm:spPr/>
    </dgm:pt>
    <dgm:pt modelId="{16263065-9DC8-466E-8B34-1868BAA95EEA}" type="pres">
      <dgm:prSet presAssocID="{21FCA96A-BC77-4C20-A196-9F4295EAF02E}" presName="hierRoot2" presStyleCnt="0">
        <dgm:presLayoutVars>
          <dgm:hierBranch val="init"/>
        </dgm:presLayoutVars>
      </dgm:prSet>
      <dgm:spPr/>
    </dgm:pt>
    <dgm:pt modelId="{0A9C13E3-AF3B-4039-A863-3175C1840482}" type="pres">
      <dgm:prSet presAssocID="{21FCA96A-BC77-4C20-A196-9F4295EAF02E}" presName="rootComposite" presStyleCnt="0"/>
      <dgm:spPr/>
    </dgm:pt>
    <dgm:pt modelId="{2E53C659-EBF9-48D8-87B9-D7D0F4D037DF}" type="pres">
      <dgm:prSet presAssocID="{21FCA96A-BC77-4C20-A196-9F4295EAF02E}" presName="rootText" presStyleLbl="node3" presStyleIdx="6" presStyleCnt="12">
        <dgm:presLayoutVars>
          <dgm:chPref val="3"/>
        </dgm:presLayoutVars>
      </dgm:prSet>
      <dgm:spPr/>
    </dgm:pt>
    <dgm:pt modelId="{1FFCFC4E-0C22-45A1-A076-3F80EB645E84}" type="pres">
      <dgm:prSet presAssocID="{21FCA96A-BC77-4C20-A196-9F4295EAF02E}" presName="rootConnector" presStyleLbl="node3" presStyleIdx="6" presStyleCnt="12"/>
      <dgm:spPr/>
    </dgm:pt>
    <dgm:pt modelId="{350DA15B-F2D7-4231-A14A-9BB7CDC54F3E}" type="pres">
      <dgm:prSet presAssocID="{21FCA96A-BC77-4C20-A196-9F4295EAF02E}" presName="hierChild4" presStyleCnt="0"/>
      <dgm:spPr/>
    </dgm:pt>
    <dgm:pt modelId="{65BCB208-8CB5-4E5C-9365-10160EE57F4E}" type="pres">
      <dgm:prSet presAssocID="{21FCA96A-BC77-4C20-A196-9F4295EAF02E}" presName="hierChild5" presStyleCnt="0"/>
      <dgm:spPr/>
    </dgm:pt>
    <dgm:pt modelId="{7A8FF6E1-7520-4196-B7A1-FA8B18141E40}" type="pres">
      <dgm:prSet presAssocID="{83BB8928-9557-421B-A0E8-90ADB7D08C76}" presName="Name37" presStyleLbl="parChTrans1D3" presStyleIdx="7" presStyleCnt="12"/>
      <dgm:spPr/>
    </dgm:pt>
    <dgm:pt modelId="{CD80071A-C359-4C32-840A-662543533C68}" type="pres">
      <dgm:prSet presAssocID="{8596F957-E63F-4333-BABC-E65EE8724E6F}" presName="hierRoot2" presStyleCnt="0">
        <dgm:presLayoutVars>
          <dgm:hierBranch val="init"/>
        </dgm:presLayoutVars>
      </dgm:prSet>
      <dgm:spPr/>
    </dgm:pt>
    <dgm:pt modelId="{7281C631-083F-4F3F-9463-6F7E93DD5705}" type="pres">
      <dgm:prSet presAssocID="{8596F957-E63F-4333-BABC-E65EE8724E6F}" presName="rootComposite" presStyleCnt="0"/>
      <dgm:spPr/>
    </dgm:pt>
    <dgm:pt modelId="{A3729BF4-616B-4270-9ACD-7593DE4BF3E8}" type="pres">
      <dgm:prSet presAssocID="{8596F957-E63F-4333-BABC-E65EE8724E6F}" presName="rootText" presStyleLbl="node3" presStyleIdx="7" presStyleCnt="12">
        <dgm:presLayoutVars>
          <dgm:chPref val="3"/>
        </dgm:presLayoutVars>
      </dgm:prSet>
      <dgm:spPr/>
    </dgm:pt>
    <dgm:pt modelId="{C84A9AB3-56BE-406D-9C10-08DADCE9919F}" type="pres">
      <dgm:prSet presAssocID="{8596F957-E63F-4333-BABC-E65EE8724E6F}" presName="rootConnector" presStyleLbl="node3" presStyleIdx="7" presStyleCnt="12"/>
      <dgm:spPr/>
    </dgm:pt>
    <dgm:pt modelId="{13B1C495-4E61-4577-AE41-31AD7D2860A1}" type="pres">
      <dgm:prSet presAssocID="{8596F957-E63F-4333-BABC-E65EE8724E6F}" presName="hierChild4" presStyleCnt="0"/>
      <dgm:spPr/>
    </dgm:pt>
    <dgm:pt modelId="{71758A89-0811-4255-97A5-1EEA8E4EE46D}" type="pres">
      <dgm:prSet presAssocID="{8596F957-E63F-4333-BABC-E65EE8724E6F}" presName="hierChild5" presStyleCnt="0"/>
      <dgm:spPr/>
    </dgm:pt>
    <dgm:pt modelId="{A25CC81E-22C6-4B54-857A-960DDC045345}" type="pres">
      <dgm:prSet presAssocID="{C539FAC6-08A2-4154-9099-C8035851E129}" presName="Name37" presStyleLbl="parChTrans1D3" presStyleIdx="8" presStyleCnt="12"/>
      <dgm:spPr/>
    </dgm:pt>
    <dgm:pt modelId="{4B65C94F-953C-4A0D-AAB0-0C7C00FC79A0}" type="pres">
      <dgm:prSet presAssocID="{6F878F3C-E831-4B8E-A53A-9F410F783FCF}" presName="hierRoot2" presStyleCnt="0">
        <dgm:presLayoutVars>
          <dgm:hierBranch val="init"/>
        </dgm:presLayoutVars>
      </dgm:prSet>
      <dgm:spPr/>
    </dgm:pt>
    <dgm:pt modelId="{01932CCB-93BE-4000-BC9F-6A9DFFD59D9C}" type="pres">
      <dgm:prSet presAssocID="{6F878F3C-E831-4B8E-A53A-9F410F783FCF}" presName="rootComposite" presStyleCnt="0"/>
      <dgm:spPr/>
    </dgm:pt>
    <dgm:pt modelId="{F0F2829B-37CB-4699-B3F0-E6EBC3F00E13}" type="pres">
      <dgm:prSet presAssocID="{6F878F3C-E831-4B8E-A53A-9F410F783FCF}" presName="rootText" presStyleLbl="node3" presStyleIdx="8" presStyleCnt="12">
        <dgm:presLayoutVars>
          <dgm:chPref val="3"/>
        </dgm:presLayoutVars>
      </dgm:prSet>
      <dgm:spPr/>
    </dgm:pt>
    <dgm:pt modelId="{63473041-26E7-48B3-AA3E-2FB7E3EA8C2A}" type="pres">
      <dgm:prSet presAssocID="{6F878F3C-E831-4B8E-A53A-9F410F783FCF}" presName="rootConnector" presStyleLbl="node3" presStyleIdx="8" presStyleCnt="12"/>
      <dgm:spPr/>
    </dgm:pt>
    <dgm:pt modelId="{FCA3A14B-1D38-4FD9-A3E4-8FB9664ACA60}" type="pres">
      <dgm:prSet presAssocID="{6F878F3C-E831-4B8E-A53A-9F410F783FCF}" presName="hierChild4" presStyleCnt="0"/>
      <dgm:spPr/>
    </dgm:pt>
    <dgm:pt modelId="{CADB5A05-B94B-4566-9B2D-228157DE6938}" type="pres">
      <dgm:prSet presAssocID="{6F878F3C-E831-4B8E-A53A-9F410F783FCF}" presName="hierChild5" presStyleCnt="0"/>
      <dgm:spPr/>
    </dgm:pt>
    <dgm:pt modelId="{0D2AF3B1-9C87-47EB-B6D5-88BEDAEEA6CF}" type="pres">
      <dgm:prSet presAssocID="{459A13F1-5128-4415-A54C-524A8D08CA7B}" presName="hierChild5" presStyleCnt="0"/>
      <dgm:spPr/>
    </dgm:pt>
    <dgm:pt modelId="{8D10F18B-2E49-4EDF-9511-C995F3750F33}" type="pres">
      <dgm:prSet presAssocID="{F4B0B9AE-5E74-4C2B-B6D6-7E51EE836CC1}" presName="Name37" presStyleLbl="parChTrans1D2" presStyleIdx="3" presStyleCnt="4"/>
      <dgm:spPr/>
    </dgm:pt>
    <dgm:pt modelId="{71E95C9F-3F96-494C-9F0B-9729787053F7}" type="pres">
      <dgm:prSet presAssocID="{877C3E0A-44D8-4D0F-9195-9AA81023E692}" presName="hierRoot2" presStyleCnt="0">
        <dgm:presLayoutVars>
          <dgm:hierBranch val="init"/>
        </dgm:presLayoutVars>
      </dgm:prSet>
      <dgm:spPr/>
    </dgm:pt>
    <dgm:pt modelId="{43BC0074-DF1A-4372-92F8-053DAEC84FCC}" type="pres">
      <dgm:prSet presAssocID="{877C3E0A-44D8-4D0F-9195-9AA81023E692}" presName="rootComposite" presStyleCnt="0"/>
      <dgm:spPr/>
    </dgm:pt>
    <dgm:pt modelId="{C30DC01E-331A-4478-8494-BB3237B755E8}" type="pres">
      <dgm:prSet presAssocID="{877C3E0A-44D8-4D0F-9195-9AA81023E692}" presName="rootText" presStyleLbl="node2" presStyleIdx="3" presStyleCnt="4" custScaleX="113994">
        <dgm:presLayoutVars>
          <dgm:chPref val="3"/>
        </dgm:presLayoutVars>
      </dgm:prSet>
      <dgm:spPr/>
    </dgm:pt>
    <dgm:pt modelId="{AEE512B8-E8AF-4873-94FF-8FAC6104F70A}" type="pres">
      <dgm:prSet presAssocID="{877C3E0A-44D8-4D0F-9195-9AA81023E692}" presName="rootConnector" presStyleLbl="node2" presStyleIdx="3" presStyleCnt="4"/>
      <dgm:spPr/>
    </dgm:pt>
    <dgm:pt modelId="{6526B426-2E93-47D2-8396-9D5F24DF0B74}" type="pres">
      <dgm:prSet presAssocID="{877C3E0A-44D8-4D0F-9195-9AA81023E692}" presName="hierChild4" presStyleCnt="0"/>
      <dgm:spPr/>
    </dgm:pt>
    <dgm:pt modelId="{5BFEE46A-C9E9-4FF7-AA7B-CA8504DA04E8}" type="pres">
      <dgm:prSet presAssocID="{0D2BA36E-2E8F-4D17-972D-3A2F32E3DB61}" presName="Name37" presStyleLbl="parChTrans1D3" presStyleIdx="9" presStyleCnt="12"/>
      <dgm:spPr/>
    </dgm:pt>
    <dgm:pt modelId="{7C5FA965-76ED-47CD-A3C8-E3C10263BAE1}" type="pres">
      <dgm:prSet presAssocID="{E8C110C9-8413-4A3C-A848-741AFAE578DC}" presName="hierRoot2" presStyleCnt="0">
        <dgm:presLayoutVars>
          <dgm:hierBranch val="init"/>
        </dgm:presLayoutVars>
      </dgm:prSet>
      <dgm:spPr/>
    </dgm:pt>
    <dgm:pt modelId="{4BA46B60-893E-4379-B789-A2C9C67CAEA6}" type="pres">
      <dgm:prSet presAssocID="{E8C110C9-8413-4A3C-A848-741AFAE578DC}" presName="rootComposite" presStyleCnt="0"/>
      <dgm:spPr/>
    </dgm:pt>
    <dgm:pt modelId="{61863C0B-C1F3-4641-B259-4A12E434C485}" type="pres">
      <dgm:prSet presAssocID="{E8C110C9-8413-4A3C-A848-741AFAE578DC}" presName="rootText" presStyleLbl="node3" presStyleIdx="9" presStyleCnt="12">
        <dgm:presLayoutVars>
          <dgm:chPref val="3"/>
        </dgm:presLayoutVars>
      </dgm:prSet>
      <dgm:spPr/>
    </dgm:pt>
    <dgm:pt modelId="{0BD9DB26-1918-4E24-BA3D-32A128E9F0EF}" type="pres">
      <dgm:prSet presAssocID="{E8C110C9-8413-4A3C-A848-741AFAE578DC}" presName="rootConnector" presStyleLbl="node3" presStyleIdx="9" presStyleCnt="12"/>
      <dgm:spPr/>
    </dgm:pt>
    <dgm:pt modelId="{0E9A7994-53DF-4603-AD59-EE7F97501EAC}" type="pres">
      <dgm:prSet presAssocID="{E8C110C9-8413-4A3C-A848-741AFAE578DC}" presName="hierChild4" presStyleCnt="0"/>
      <dgm:spPr/>
    </dgm:pt>
    <dgm:pt modelId="{AFB16479-3167-4D1E-A610-E6652CE59D66}" type="pres">
      <dgm:prSet presAssocID="{E8C110C9-8413-4A3C-A848-741AFAE578DC}" presName="hierChild5" presStyleCnt="0"/>
      <dgm:spPr/>
    </dgm:pt>
    <dgm:pt modelId="{CED988BC-3BC7-492E-BEAB-DAE67B8116A5}" type="pres">
      <dgm:prSet presAssocID="{991B19C3-D24A-48C3-A95B-FFA07C0AA928}" presName="Name37" presStyleLbl="parChTrans1D3" presStyleIdx="10" presStyleCnt="12"/>
      <dgm:spPr/>
    </dgm:pt>
    <dgm:pt modelId="{6102DBE5-6517-4D8D-B4FA-B44450542ADA}" type="pres">
      <dgm:prSet presAssocID="{CF4871EC-52CE-4868-8DDC-13317534843B}" presName="hierRoot2" presStyleCnt="0">
        <dgm:presLayoutVars>
          <dgm:hierBranch val="init"/>
        </dgm:presLayoutVars>
      </dgm:prSet>
      <dgm:spPr/>
    </dgm:pt>
    <dgm:pt modelId="{3D04BF22-7A7A-4894-9735-E4614CAF1BFB}" type="pres">
      <dgm:prSet presAssocID="{CF4871EC-52CE-4868-8DDC-13317534843B}" presName="rootComposite" presStyleCnt="0"/>
      <dgm:spPr/>
    </dgm:pt>
    <dgm:pt modelId="{38C3D1FB-096D-4B07-95BF-79614D5DA1FC}" type="pres">
      <dgm:prSet presAssocID="{CF4871EC-52CE-4868-8DDC-13317534843B}" presName="rootText" presStyleLbl="node3" presStyleIdx="10" presStyleCnt="12">
        <dgm:presLayoutVars>
          <dgm:chPref val="3"/>
        </dgm:presLayoutVars>
      </dgm:prSet>
      <dgm:spPr/>
    </dgm:pt>
    <dgm:pt modelId="{7191F86D-9402-447C-8E82-DC7E123F8847}" type="pres">
      <dgm:prSet presAssocID="{CF4871EC-52CE-4868-8DDC-13317534843B}" presName="rootConnector" presStyleLbl="node3" presStyleIdx="10" presStyleCnt="12"/>
      <dgm:spPr/>
    </dgm:pt>
    <dgm:pt modelId="{F3400F8C-CF73-4B84-A1B7-2E37041834B0}" type="pres">
      <dgm:prSet presAssocID="{CF4871EC-52CE-4868-8DDC-13317534843B}" presName="hierChild4" presStyleCnt="0"/>
      <dgm:spPr/>
    </dgm:pt>
    <dgm:pt modelId="{7E2AECAA-B362-47BC-AD96-8ED9F4B8982B}" type="pres">
      <dgm:prSet presAssocID="{CF4871EC-52CE-4868-8DDC-13317534843B}" presName="hierChild5" presStyleCnt="0"/>
      <dgm:spPr/>
    </dgm:pt>
    <dgm:pt modelId="{34418239-2B91-437E-9039-6AF745D043D5}" type="pres">
      <dgm:prSet presAssocID="{13C732C6-CE98-48C9-B691-AC9F1BE5B5BA}" presName="Name37" presStyleLbl="parChTrans1D3" presStyleIdx="11" presStyleCnt="12"/>
      <dgm:spPr/>
    </dgm:pt>
    <dgm:pt modelId="{EC851D6F-1DC4-4DAC-B3AF-9B0CE6443F8D}" type="pres">
      <dgm:prSet presAssocID="{19B82A46-0232-4F44-9945-066B60DB9B26}" presName="hierRoot2" presStyleCnt="0">
        <dgm:presLayoutVars>
          <dgm:hierBranch val="init"/>
        </dgm:presLayoutVars>
      </dgm:prSet>
      <dgm:spPr/>
    </dgm:pt>
    <dgm:pt modelId="{BFF31854-AB0D-411F-9DC1-3D00174C7442}" type="pres">
      <dgm:prSet presAssocID="{19B82A46-0232-4F44-9945-066B60DB9B26}" presName="rootComposite" presStyleCnt="0"/>
      <dgm:spPr/>
    </dgm:pt>
    <dgm:pt modelId="{F9DF49CA-5FE0-43B7-862E-F3A8EC06A0E4}" type="pres">
      <dgm:prSet presAssocID="{19B82A46-0232-4F44-9945-066B60DB9B26}" presName="rootText" presStyleLbl="node3" presStyleIdx="11" presStyleCnt="12">
        <dgm:presLayoutVars>
          <dgm:chPref val="3"/>
        </dgm:presLayoutVars>
      </dgm:prSet>
      <dgm:spPr/>
    </dgm:pt>
    <dgm:pt modelId="{E9905245-D616-4431-B4AA-0E862ACC200C}" type="pres">
      <dgm:prSet presAssocID="{19B82A46-0232-4F44-9945-066B60DB9B26}" presName="rootConnector" presStyleLbl="node3" presStyleIdx="11" presStyleCnt="12"/>
      <dgm:spPr/>
    </dgm:pt>
    <dgm:pt modelId="{C8FC25F1-2954-4FE3-966F-918F260D8330}" type="pres">
      <dgm:prSet presAssocID="{19B82A46-0232-4F44-9945-066B60DB9B26}" presName="hierChild4" presStyleCnt="0"/>
      <dgm:spPr/>
    </dgm:pt>
    <dgm:pt modelId="{ACA759B9-58EB-474C-9CCF-E0C2D4911C98}" type="pres">
      <dgm:prSet presAssocID="{19B82A46-0232-4F44-9945-066B60DB9B26}" presName="hierChild5" presStyleCnt="0"/>
      <dgm:spPr/>
    </dgm:pt>
    <dgm:pt modelId="{142420BF-1570-4861-BB8A-D3A8EFB70BFF}" type="pres">
      <dgm:prSet presAssocID="{877C3E0A-44D8-4D0F-9195-9AA81023E692}" presName="hierChild5" presStyleCnt="0"/>
      <dgm:spPr/>
    </dgm:pt>
    <dgm:pt modelId="{020FF4C2-99F0-46EB-8CB3-D727D41DD121}" type="pres">
      <dgm:prSet presAssocID="{93054C18-1052-4D48-BE35-EAE2CE783D5E}" presName="hierChild3" presStyleCnt="0"/>
      <dgm:spPr/>
    </dgm:pt>
  </dgm:ptLst>
  <dgm:cxnLst>
    <dgm:cxn modelId="{AD6CE900-76AE-4EC8-8392-ED7F0419AF89}" type="presOf" srcId="{877C3E0A-44D8-4D0F-9195-9AA81023E692}" destId="{AEE512B8-E8AF-4873-94FF-8FAC6104F70A}" srcOrd="1" destOrd="0" presId="urn:microsoft.com/office/officeart/2005/8/layout/orgChart1"/>
    <dgm:cxn modelId="{47D18C01-E21D-4880-ADAC-3D2D934FA7FA}" srcId="{93054C18-1052-4D48-BE35-EAE2CE783D5E}" destId="{E70126F3-E739-46FE-8360-B03A50D5FC72}" srcOrd="1" destOrd="0" parTransId="{6ADD6503-4F8B-4309-9158-688DCAF12ECB}" sibTransId="{825FB71C-06B7-40C6-9227-AA20636FA9D1}"/>
    <dgm:cxn modelId="{26E55D07-5123-4C47-9A11-D0BF4222F737}" type="presOf" srcId="{A65A93AA-9D0B-4EBE-946D-7DEB6F490558}" destId="{7E5FC816-1F27-4DA1-88EF-D34D76E25B4E}" srcOrd="0" destOrd="0" presId="urn:microsoft.com/office/officeart/2005/8/layout/orgChart1"/>
    <dgm:cxn modelId="{81DD5F0F-4255-4532-87E0-1DDA80BF18AD}" type="presOf" srcId="{0D2BA36E-2E8F-4D17-972D-3A2F32E3DB61}" destId="{5BFEE46A-C9E9-4FF7-AA7B-CA8504DA04E8}" srcOrd="0" destOrd="0" presId="urn:microsoft.com/office/officeart/2005/8/layout/orgChart1"/>
    <dgm:cxn modelId="{F5E28C0F-6D89-4D93-B5A6-D6D81B8DCA5F}" type="presOf" srcId="{93054C18-1052-4D48-BE35-EAE2CE783D5E}" destId="{CF042103-A48F-488E-9E06-DBB2BE8A919B}" srcOrd="1" destOrd="0" presId="urn:microsoft.com/office/officeart/2005/8/layout/orgChart1"/>
    <dgm:cxn modelId="{DBA2CB18-64CF-4BA8-BE99-343673DA2594}" srcId="{459A13F1-5128-4415-A54C-524A8D08CA7B}" destId="{8596F957-E63F-4333-BABC-E65EE8724E6F}" srcOrd="1" destOrd="0" parTransId="{83BB8928-9557-421B-A0E8-90ADB7D08C76}" sibTransId="{E35853EA-1C0A-4F03-AC63-AC68FEEE78F8}"/>
    <dgm:cxn modelId="{4C9B231A-4720-4CE2-B788-54CFCD28FFE0}" srcId="{459A13F1-5128-4415-A54C-524A8D08CA7B}" destId="{6F878F3C-E831-4B8E-A53A-9F410F783FCF}" srcOrd="2" destOrd="0" parTransId="{C539FAC6-08A2-4154-9099-C8035851E129}" sibTransId="{0F1AC106-0F43-49DA-AD23-69C9A51C5036}"/>
    <dgm:cxn modelId="{A7456D24-87C9-4420-9EE0-CAD16CB47A32}" type="presOf" srcId="{CF4871EC-52CE-4868-8DDC-13317534843B}" destId="{7191F86D-9402-447C-8E82-DC7E123F8847}" srcOrd="1" destOrd="0" presId="urn:microsoft.com/office/officeart/2005/8/layout/orgChart1"/>
    <dgm:cxn modelId="{0DC50227-2D0D-4476-952A-A67D47706BEF}" type="presOf" srcId="{C539FAC6-08A2-4154-9099-C8035851E129}" destId="{A25CC81E-22C6-4B54-857A-960DDC045345}" srcOrd="0" destOrd="0" presId="urn:microsoft.com/office/officeart/2005/8/layout/orgChart1"/>
    <dgm:cxn modelId="{3715EF2E-BDF5-4D71-ADCB-2BB617294748}" type="presOf" srcId="{7A6C4418-9A12-4D13-ACD5-DFD0AF5A67A7}" destId="{39E8D403-6DE2-461A-89B4-44087D6A06A4}" srcOrd="0" destOrd="0" presId="urn:microsoft.com/office/officeart/2005/8/layout/orgChart1"/>
    <dgm:cxn modelId="{8EAA1B31-6A06-4325-941E-E05B5C9D32CA}" srcId="{A65A93AA-9D0B-4EBE-946D-7DEB6F490558}" destId="{93054C18-1052-4D48-BE35-EAE2CE783D5E}" srcOrd="0" destOrd="0" parTransId="{E8F482D7-7719-48FA-8CD4-CAF42C610944}" sibTransId="{1E585048-4FF2-4506-862D-D508D2C2E05F}"/>
    <dgm:cxn modelId="{0A143235-D174-4786-9067-D996A3D75C7C}" type="presOf" srcId="{19B82A46-0232-4F44-9945-066B60DB9B26}" destId="{F9DF49CA-5FE0-43B7-862E-F3A8EC06A0E4}" srcOrd="0" destOrd="0" presId="urn:microsoft.com/office/officeart/2005/8/layout/orgChart1"/>
    <dgm:cxn modelId="{8E3E205B-257B-4FC5-A6AE-C20F3A31D77D}" type="presOf" srcId="{E8C110C9-8413-4A3C-A848-741AFAE578DC}" destId="{0BD9DB26-1918-4E24-BA3D-32A128E9F0EF}" srcOrd="1" destOrd="0" presId="urn:microsoft.com/office/officeart/2005/8/layout/orgChart1"/>
    <dgm:cxn modelId="{66377D5C-8C4C-4AD2-BF6B-0DBE97ABEBB5}" srcId="{857867DB-2576-4BA0-9CE2-98E1ACF58BC6}" destId="{F07B8109-40F2-4E5B-ABEA-C21764689F6E}" srcOrd="0" destOrd="0" parTransId="{472FBCF9-7343-4AB1-9DBC-3853E1027876}" sibTransId="{FE03788E-7570-4717-BD5E-362B66980904}"/>
    <dgm:cxn modelId="{5B55A160-5D90-481E-A470-C5BF0754B1AB}" type="presOf" srcId="{B926981A-227F-4186-89FB-4A5D79953AA1}" destId="{7D1471C6-B68D-4A22-BAB6-5A282D688793}" srcOrd="1" destOrd="0" presId="urn:microsoft.com/office/officeart/2005/8/layout/orgChart1"/>
    <dgm:cxn modelId="{5C36BE61-2F68-4829-B4D6-34817FA1FD21}" type="presOf" srcId="{857867DB-2576-4BA0-9CE2-98E1ACF58BC6}" destId="{DBB3505A-9292-4E01-AA3D-00D4553C35F7}" srcOrd="1" destOrd="0" presId="urn:microsoft.com/office/officeart/2005/8/layout/orgChart1"/>
    <dgm:cxn modelId="{6A0D3442-225D-4B19-8C62-D140C6389FDB}" srcId="{E70126F3-E739-46FE-8360-B03A50D5FC72}" destId="{73CE9848-F6AA-44D7-8FAC-C549F90100A7}" srcOrd="2" destOrd="0" parTransId="{7A6C4418-9A12-4D13-ACD5-DFD0AF5A67A7}" sibTransId="{17A4DE3B-4A1F-4CF7-8460-D053E3C2D9E7}"/>
    <dgm:cxn modelId="{FADE8062-A7AC-4F22-A4B5-B54D5128D62D}" srcId="{E70126F3-E739-46FE-8360-B03A50D5FC72}" destId="{2527B7B1-02F3-4653-9A91-8DA83115E406}" srcOrd="1" destOrd="0" parTransId="{E651314D-DF4B-4E6A-A6C6-B2A279E5CB66}" sibTransId="{96A0898D-9D91-4FFA-ACFB-1B4D7EC10B80}"/>
    <dgm:cxn modelId="{64941A65-9672-4620-8023-238311E9F827}" type="presOf" srcId="{D7393667-75C4-499E-B06E-9C1422A49BCE}" destId="{BD3A7CB9-21B5-44BB-A66C-C9DD57E1B331}" srcOrd="0" destOrd="0" presId="urn:microsoft.com/office/officeart/2005/8/layout/orgChart1"/>
    <dgm:cxn modelId="{D7B6FB68-1D5C-4699-8118-1BC88F4A5010}" type="presOf" srcId="{39F34CB4-8316-43F7-89EA-BCBD136AB87B}" destId="{2064A5B1-0B4A-4BC1-A6D2-DBB79B727C6F}" srcOrd="0" destOrd="0" presId="urn:microsoft.com/office/officeart/2005/8/layout/orgChart1"/>
    <dgm:cxn modelId="{C3A24A69-F3BE-48A2-B061-3FB2A4914B19}" type="presOf" srcId="{2ED4AC1B-F8C9-4B5E-85A8-202882507665}" destId="{8F5E0298-DEF9-473A-A3D7-CFB5A18F9C42}" srcOrd="1" destOrd="0" presId="urn:microsoft.com/office/officeart/2005/8/layout/orgChart1"/>
    <dgm:cxn modelId="{B2C18269-D107-4393-8A4C-2042F8FAEF84}" type="presOf" srcId="{857867DB-2576-4BA0-9CE2-98E1ACF58BC6}" destId="{00C9597C-3BCE-4CFD-97A2-AC03279603C6}" srcOrd="0" destOrd="0" presId="urn:microsoft.com/office/officeart/2005/8/layout/orgChart1"/>
    <dgm:cxn modelId="{7066146A-CFAC-4763-A122-61AF1C48C5B3}" type="presOf" srcId="{2527B7B1-02F3-4653-9A91-8DA83115E406}" destId="{8DB078EC-6E8E-4C4B-A375-E500AF72CA81}" srcOrd="0" destOrd="0" presId="urn:microsoft.com/office/officeart/2005/8/layout/orgChart1"/>
    <dgm:cxn modelId="{25C2086E-A5CE-42FF-AB71-90D96D703FC9}" type="presOf" srcId="{13C732C6-CE98-48C9-B691-AC9F1BE5B5BA}" destId="{34418239-2B91-437E-9039-6AF745D043D5}" srcOrd="0" destOrd="0" presId="urn:microsoft.com/office/officeart/2005/8/layout/orgChart1"/>
    <dgm:cxn modelId="{8D5E316F-EB66-48FD-8DA7-1B6B7BC6203F}" type="presOf" srcId="{F4B0B9AE-5E74-4C2B-B6D6-7E51EE836CC1}" destId="{8D10F18B-2E49-4EDF-9511-C995F3750F33}" srcOrd="0" destOrd="0" presId="urn:microsoft.com/office/officeart/2005/8/layout/orgChart1"/>
    <dgm:cxn modelId="{25AB0370-84EB-4E89-9A21-4DD732129F53}" srcId="{93054C18-1052-4D48-BE35-EAE2CE783D5E}" destId="{459A13F1-5128-4415-A54C-524A8D08CA7B}" srcOrd="2" destOrd="0" parTransId="{76497506-CCC5-4DA4-83BD-E621FE61BBF5}" sibTransId="{99222FF3-EFF8-4024-A3BB-EB9AB560B219}"/>
    <dgm:cxn modelId="{EC869274-E89E-4AFB-97A9-27F64DA4CAB4}" type="presOf" srcId="{83BB8928-9557-421B-A0E8-90ADB7D08C76}" destId="{7A8FF6E1-7520-4196-B7A1-FA8B18141E40}" srcOrd="0" destOrd="0" presId="urn:microsoft.com/office/officeart/2005/8/layout/orgChart1"/>
    <dgm:cxn modelId="{DA719755-0809-466E-B798-6985FB6A8BD5}" srcId="{857867DB-2576-4BA0-9CE2-98E1ACF58BC6}" destId="{2ED4AC1B-F8C9-4B5E-85A8-202882507665}" srcOrd="2" destOrd="0" parTransId="{39F34CB4-8316-43F7-89EA-BCBD136AB87B}" sibTransId="{00B500FF-113E-47AB-BA13-2909E41D5222}"/>
    <dgm:cxn modelId="{9404A575-9FA0-401B-B1C5-FC2E97ED6FF2}" type="presOf" srcId="{21FCA96A-BC77-4C20-A196-9F4295EAF02E}" destId="{2E53C659-EBF9-48D8-87B9-D7D0F4D037DF}" srcOrd="0" destOrd="0" presId="urn:microsoft.com/office/officeart/2005/8/layout/orgChart1"/>
    <dgm:cxn modelId="{E4D5CC77-30BF-42E7-BA00-E510A92C02EB}" type="presOf" srcId="{E70126F3-E739-46FE-8360-B03A50D5FC72}" destId="{518C3A27-8DC1-45CA-B236-D0B751925480}" srcOrd="0" destOrd="0" presId="urn:microsoft.com/office/officeart/2005/8/layout/orgChart1"/>
    <dgm:cxn modelId="{B4DF7B79-F461-48EE-9805-1E57F2DA5D90}" srcId="{857867DB-2576-4BA0-9CE2-98E1ACF58BC6}" destId="{592AA3BE-BBD8-4A13-AC87-4C2A9C7B64F1}" srcOrd="1" destOrd="0" parTransId="{3CBE5EC2-27CA-48A2-8574-9C8C7F6DBD28}" sibTransId="{0DFF674C-85AB-4B7C-87B5-39A155CA58E8}"/>
    <dgm:cxn modelId="{2D04A85A-C3CA-4816-926A-1B4B12A13DDC}" srcId="{877C3E0A-44D8-4D0F-9195-9AA81023E692}" destId="{E8C110C9-8413-4A3C-A848-741AFAE578DC}" srcOrd="0" destOrd="0" parTransId="{0D2BA36E-2E8F-4D17-972D-3A2F32E3DB61}" sibTransId="{4BAE5E76-A9F9-4289-BC3B-D7AED34E9BC2}"/>
    <dgm:cxn modelId="{CEDF087C-0B96-42FE-BB95-A842C6ED3531}" type="presOf" srcId="{E651314D-DF4B-4E6A-A6C6-B2A279E5CB66}" destId="{BAA14BAC-E00D-446C-8179-B4632F599DFE}" srcOrd="0" destOrd="0" presId="urn:microsoft.com/office/officeart/2005/8/layout/orgChart1"/>
    <dgm:cxn modelId="{24C5A07D-BC8D-48AC-B77C-8F8FA0DE0777}" srcId="{877C3E0A-44D8-4D0F-9195-9AA81023E692}" destId="{CF4871EC-52CE-4868-8DDC-13317534843B}" srcOrd="1" destOrd="0" parTransId="{991B19C3-D24A-48C3-A95B-FFA07C0AA928}" sibTransId="{A6C1EE94-9DE2-4588-8028-982C4483FF65}"/>
    <dgm:cxn modelId="{0BF30380-612D-4335-A610-4A92A464F9F9}" type="presOf" srcId="{2F93D1E9-4CBC-44E5-A6DB-AAA2B96D0FBB}" destId="{65113E64-CEAC-4FAF-9357-9941E69FEE8F}" srcOrd="0" destOrd="0" presId="urn:microsoft.com/office/officeart/2005/8/layout/orgChart1"/>
    <dgm:cxn modelId="{03B46580-407D-46FA-88A1-65182EDB4394}" type="presOf" srcId="{76497506-CCC5-4DA4-83BD-E621FE61BBF5}" destId="{3BE36E91-B6EC-42D0-B5E3-5F4AB3AEF74A}" srcOrd="0" destOrd="0" presId="urn:microsoft.com/office/officeart/2005/8/layout/orgChart1"/>
    <dgm:cxn modelId="{0FBC8981-8742-4FC3-9022-9244DC6BE889}" type="presOf" srcId="{21FCA96A-BC77-4C20-A196-9F4295EAF02E}" destId="{1FFCFC4E-0C22-45A1-A076-3F80EB645E84}" srcOrd="1" destOrd="0" presId="urn:microsoft.com/office/officeart/2005/8/layout/orgChart1"/>
    <dgm:cxn modelId="{1C54E983-7023-4D9A-902E-0278DD22D62D}" type="presOf" srcId="{8596F957-E63F-4333-BABC-E65EE8724E6F}" destId="{C84A9AB3-56BE-406D-9C10-08DADCE9919F}" srcOrd="1" destOrd="0" presId="urn:microsoft.com/office/officeart/2005/8/layout/orgChart1"/>
    <dgm:cxn modelId="{2BB0CA86-22C6-4E59-B9F2-AA9F9C227243}" type="presOf" srcId="{8596F957-E63F-4333-BABC-E65EE8724E6F}" destId="{A3729BF4-616B-4270-9ACD-7593DE4BF3E8}" srcOrd="0" destOrd="0" presId="urn:microsoft.com/office/officeart/2005/8/layout/orgChart1"/>
    <dgm:cxn modelId="{63717B89-181F-4A5D-90A1-B86993954FD7}" type="presOf" srcId="{CF4871EC-52CE-4868-8DDC-13317534843B}" destId="{38C3D1FB-096D-4B07-95BF-79614D5DA1FC}" srcOrd="0" destOrd="0" presId="urn:microsoft.com/office/officeart/2005/8/layout/orgChart1"/>
    <dgm:cxn modelId="{B207FF8A-CB15-4A06-8871-FA7B79BDD3B0}" type="presOf" srcId="{592AA3BE-BBD8-4A13-AC87-4C2A9C7B64F1}" destId="{706FA130-5EF6-43DC-B8C5-09BBEA0021AC}" srcOrd="0" destOrd="0" presId="urn:microsoft.com/office/officeart/2005/8/layout/orgChart1"/>
    <dgm:cxn modelId="{4D04458F-1028-49EA-8919-4F5A4BE51E00}" type="presOf" srcId="{F07B8109-40F2-4E5B-ABEA-C21764689F6E}" destId="{ED24D254-C57A-43B5-8ABB-87B828F6CA2F}" srcOrd="0" destOrd="0" presId="urn:microsoft.com/office/officeart/2005/8/layout/orgChart1"/>
    <dgm:cxn modelId="{1ADBA294-5168-4F17-9184-9F29FEDC20FA}" type="presOf" srcId="{C4368402-1759-4C1E-B0E1-036B61173AA1}" destId="{69A9B5B7-6249-408D-9F06-0F10807A42B0}" srcOrd="0" destOrd="0" presId="urn:microsoft.com/office/officeart/2005/8/layout/orgChart1"/>
    <dgm:cxn modelId="{353E319A-AF4C-47B3-BC04-0B30FC61D0F1}" type="presOf" srcId="{877C3E0A-44D8-4D0F-9195-9AA81023E692}" destId="{C30DC01E-331A-4478-8494-BB3237B755E8}" srcOrd="0" destOrd="0" presId="urn:microsoft.com/office/officeart/2005/8/layout/orgChart1"/>
    <dgm:cxn modelId="{5C4AFF9D-2715-473F-8B73-18C89BE7F91E}" srcId="{93054C18-1052-4D48-BE35-EAE2CE783D5E}" destId="{877C3E0A-44D8-4D0F-9195-9AA81023E692}" srcOrd="3" destOrd="0" parTransId="{F4B0B9AE-5E74-4C2B-B6D6-7E51EE836CC1}" sibTransId="{D766176C-05E9-4EB3-9E8B-EAC115C51436}"/>
    <dgm:cxn modelId="{02DA5FA5-D504-4A55-82B1-68E76E12FB2F}" srcId="{E70126F3-E739-46FE-8360-B03A50D5FC72}" destId="{B926981A-227F-4186-89FB-4A5D79953AA1}" srcOrd="0" destOrd="0" parTransId="{D7393667-75C4-499E-B06E-9C1422A49BCE}" sibTransId="{92EB12B7-E74A-4E02-8F42-B067069E20E0}"/>
    <dgm:cxn modelId="{DF9E6EAA-B2F6-4CC0-BD18-705B681B1701}" type="presOf" srcId="{B926981A-227F-4186-89FB-4A5D79953AA1}" destId="{BA440DAC-44F6-4E78-8CA2-0543F3DFD32B}" srcOrd="0" destOrd="0" presId="urn:microsoft.com/office/officeart/2005/8/layout/orgChart1"/>
    <dgm:cxn modelId="{858B39AD-8E24-4EF9-8EB0-334A0932B8E6}" type="presOf" srcId="{73CE9848-F6AA-44D7-8FAC-C549F90100A7}" destId="{24AEB428-656F-4251-BF01-C74E613F23C2}" srcOrd="0" destOrd="0" presId="urn:microsoft.com/office/officeart/2005/8/layout/orgChart1"/>
    <dgm:cxn modelId="{7BC9CEAF-1453-47C6-BB79-68A799902CB9}" type="presOf" srcId="{2527B7B1-02F3-4653-9A91-8DA83115E406}" destId="{2315939E-2BA9-4607-AB81-CC943E6DB8FD}" srcOrd="1" destOrd="0" presId="urn:microsoft.com/office/officeart/2005/8/layout/orgChart1"/>
    <dgm:cxn modelId="{34BBA3B6-3081-4EDD-BD56-753028FF2547}" type="presOf" srcId="{6F878F3C-E831-4B8E-A53A-9F410F783FCF}" destId="{F0F2829B-37CB-4699-B3F0-E6EBC3F00E13}" srcOrd="0" destOrd="0" presId="urn:microsoft.com/office/officeart/2005/8/layout/orgChart1"/>
    <dgm:cxn modelId="{AC5BA8B9-78D9-4A35-9BD4-FB1A455FBD38}" type="presOf" srcId="{459A13F1-5128-4415-A54C-524A8D08CA7B}" destId="{DE26D6CD-D07D-4AA9-B6AE-E67DB7EDCFDA}" srcOrd="0" destOrd="0" presId="urn:microsoft.com/office/officeart/2005/8/layout/orgChart1"/>
    <dgm:cxn modelId="{75049CC3-A376-4D18-8DCD-35807A2EF28F}" type="presOf" srcId="{472FBCF9-7343-4AB1-9DBC-3853E1027876}" destId="{FF6F1733-22AB-48DA-84B6-87A402A3F13D}" srcOrd="0" destOrd="0" presId="urn:microsoft.com/office/officeart/2005/8/layout/orgChart1"/>
    <dgm:cxn modelId="{753F3BCE-9E65-4793-B23E-2F7ADB9DD20C}" type="presOf" srcId="{459A13F1-5128-4415-A54C-524A8D08CA7B}" destId="{DBCAE728-630A-4C50-BB0A-2396EDC8DF5F}" srcOrd="1" destOrd="0" presId="urn:microsoft.com/office/officeart/2005/8/layout/orgChart1"/>
    <dgm:cxn modelId="{2E8BA5CE-FDCB-469E-8326-8EA92E8F1435}" type="presOf" srcId="{F07B8109-40F2-4E5B-ABEA-C21764689F6E}" destId="{4DA672B0-6982-416B-9370-88107BFEED39}" srcOrd="1" destOrd="0" presId="urn:microsoft.com/office/officeart/2005/8/layout/orgChart1"/>
    <dgm:cxn modelId="{2AFA01D8-C79A-4A65-BA81-5F4A144A52B2}" srcId="{877C3E0A-44D8-4D0F-9195-9AA81023E692}" destId="{19B82A46-0232-4F44-9945-066B60DB9B26}" srcOrd="2" destOrd="0" parTransId="{13C732C6-CE98-48C9-B691-AC9F1BE5B5BA}" sibTransId="{EA259D05-C356-4741-B984-CA8BDA473B2C}"/>
    <dgm:cxn modelId="{F8F718D9-AAC6-4A77-939A-2F826E9CEF93}" type="presOf" srcId="{991B19C3-D24A-48C3-A95B-FFA07C0AA928}" destId="{CED988BC-3BC7-492E-BEAB-DAE67B8116A5}" srcOrd="0" destOrd="0" presId="urn:microsoft.com/office/officeart/2005/8/layout/orgChart1"/>
    <dgm:cxn modelId="{0195A6DC-5272-4F6D-A11D-F02095FEDFDD}" type="presOf" srcId="{93054C18-1052-4D48-BE35-EAE2CE783D5E}" destId="{823FE96F-90EE-4D13-9D95-B5635DBBCC04}" srcOrd="0" destOrd="0" presId="urn:microsoft.com/office/officeart/2005/8/layout/orgChart1"/>
    <dgm:cxn modelId="{703FC9DC-F198-476A-B1F7-3CAB022670C8}" type="presOf" srcId="{6ADD6503-4F8B-4309-9158-688DCAF12ECB}" destId="{0E1F1958-76BB-47D5-838E-C8614BC42A7E}" srcOrd="0" destOrd="0" presId="urn:microsoft.com/office/officeart/2005/8/layout/orgChart1"/>
    <dgm:cxn modelId="{2354E1DC-6E93-488A-A314-B86F43762B82}" srcId="{459A13F1-5128-4415-A54C-524A8D08CA7B}" destId="{21FCA96A-BC77-4C20-A196-9F4295EAF02E}" srcOrd="0" destOrd="0" parTransId="{2F93D1E9-4CBC-44E5-A6DB-AAA2B96D0FBB}" sibTransId="{FE82D0E6-4AF7-4248-A13B-DDFFC4BA5694}"/>
    <dgm:cxn modelId="{5756FADC-B3CD-4367-BE5B-DE22CEDF563E}" type="presOf" srcId="{19B82A46-0232-4F44-9945-066B60DB9B26}" destId="{E9905245-D616-4431-B4AA-0E862ACC200C}" srcOrd="1" destOrd="0" presId="urn:microsoft.com/office/officeart/2005/8/layout/orgChart1"/>
    <dgm:cxn modelId="{F5B409DD-8407-4CF8-877D-64A8893E3370}" type="presOf" srcId="{6F878F3C-E831-4B8E-A53A-9F410F783FCF}" destId="{63473041-26E7-48B3-AA3E-2FB7E3EA8C2A}" srcOrd="1" destOrd="0" presId="urn:microsoft.com/office/officeart/2005/8/layout/orgChart1"/>
    <dgm:cxn modelId="{FEA028E1-140C-4D09-BC85-D40ABCA54B29}" type="presOf" srcId="{73CE9848-F6AA-44D7-8FAC-C549F90100A7}" destId="{3A471B41-E083-4A69-8FB3-70BC47749B91}" srcOrd="1" destOrd="0" presId="urn:microsoft.com/office/officeart/2005/8/layout/orgChart1"/>
    <dgm:cxn modelId="{687D9BE1-8953-4031-B8F2-8387AD3769C8}" type="presOf" srcId="{3CBE5EC2-27CA-48A2-8574-9C8C7F6DBD28}" destId="{2BDCB226-8F7F-4012-9A72-5DDB1DF6AA46}" srcOrd="0" destOrd="0" presId="urn:microsoft.com/office/officeart/2005/8/layout/orgChart1"/>
    <dgm:cxn modelId="{A9F72CE2-9A77-40D2-9FF5-8705AA5B289E}" srcId="{93054C18-1052-4D48-BE35-EAE2CE783D5E}" destId="{857867DB-2576-4BA0-9CE2-98E1ACF58BC6}" srcOrd="0" destOrd="0" parTransId="{C4368402-1759-4C1E-B0E1-036B61173AA1}" sibTransId="{45971061-86F4-45AD-BFCF-0D797B349FEA}"/>
    <dgm:cxn modelId="{FB6F44E5-CBCD-4476-911C-65B668B06C14}" type="presOf" srcId="{592AA3BE-BBD8-4A13-AC87-4C2A9C7B64F1}" destId="{5FD88330-15E5-4E7C-A561-934D85612939}" srcOrd="1" destOrd="0" presId="urn:microsoft.com/office/officeart/2005/8/layout/orgChart1"/>
    <dgm:cxn modelId="{E87CA8EE-E0C6-45CB-94EE-923D73C7C75C}" type="presOf" srcId="{E8C110C9-8413-4A3C-A848-741AFAE578DC}" destId="{61863C0B-C1F3-4641-B259-4A12E434C485}" srcOrd="0" destOrd="0" presId="urn:microsoft.com/office/officeart/2005/8/layout/orgChart1"/>
    <dgm:cxn modelId="{2AA9D9F2-7410-421E-B8C9-96152208DED6}" type="presOf" srcId="{2ED4AC1B-F8C9-4B5E-85A8-202882507665}" destId="{43BC1762-83C6-4700-9ADC-C61A9420D68C}" srcOrd="0" destOrd="0" presId="urn:microsoft.com/office/officeart/2005/8/layout/orgChart1"/>
    <dgm:cxn modelId="{25D765FA-D69A-4FE5-8062-69E86B36C031}" type="presOf" srcId="{E70126F3-E739-46FE-8360-B03A50D5FC72}" destId="{5D56492E-8B3E-4BD1-BE0D-0B414B0DCACE}" srcOrd="1" destOrd="0" presId="urn:microsoft.com/office/officeart/2005/8/layout/orgChart1"/>
    <dgm:cxn modelId="{81634083-CCCD-4B0F-A94C-1D5CB3A8DAE6}" type="presParOf" srcId="{7E5FC816-1F27-4DA1-88EF-D34D76E25B4E}" destId="{F70798E7-12B4-4A1A-A6D1-46271DAF59BB}" srcOrd="0" destOrd="0" presId="urn:microsoft.com/office/officeart/2005/8/layout/orgChart1"/>
    <dgm:cxn modelId="{F5F36DAB-79F3-41B0-BD21-49A51A873859}" type="presParOf" srcId="{F70798E7-12B4-4A1A-A6D1-46271DAF59BB}" destId="{F3DD2CC0-83BF-4496-B1DA-7226D542D2D8}" srcOrd="0" destOrd="0" presId="urn:microsoft.com/office/officeart/2005/8/layout/orgChart1"/>
    <dgm:cxn modelId="{561950EE-0DF2-4EF6-BB51-ABF9BCB0FC4A}" type="presParOf" srcId="{F3DD2CC0-83BF-4496-B1DA-7226D542D2D8}" destId="{823FE96F-90EE-4D13-9D95-B5635DBBCC04}" srcOrd="0" destOrd="0" presId="urn:microsoft.com/office/officeart/2005/8/layout/orgChart1"/>
    <dgm:cxn modelId="{DBB9BC31-D3BA-49C7-8265-2F0386746145}" type="presParOf" srcId="{F3DD2CC0-83BF-4496-B1DA-7226D542D2D8}" destId="{CF042103-A48F-488E-9E06-DBB2BE8A919B}" srcOrd="1" destOrd="0" presId="urn:microsoft.com/office/officeart/2005/8/layout/orgChart1"/>
    <dgm:cxn modelId="{1DE5BD66-FB76-424D-B3E5-DFE5A2D5073D}" type="presParOf" srcId="{F70798E7-12B4-4A1A-A6D1-46271DAF59BB}" destId="{1D3FC7E6-DAA1-4411-AB6F-EDD164AAD7EF}" srcOrd="1" destOrd="0" presId="urn:microsoft.com/office/officeart/2005/8/layout/orgChart1"/>
    <dgm:cxn modelId="{D4288329-D0AC-45F0-824A-7D75433333A0}" type="presParOf" srcId="{1D3FC7E6-DAA1-4411-AB6F-EDD164AAD7EF}" destId="{69A9B5B7-6249-408D-9F06-0F10807A42B0}" srcOrd="0" destOrd="0" presId="urn:microsoft.com/office/officeart/2005/8/layout/orgChart1"/>
    <dgm:cxn modelId="{420BA25F-43C8-4D13-8B59-4EA9F67398CB}" type="presParOf" srcId="{1D3FC7E6-DAA1-4411-AB6F-EDD164AAD7EF}" destId="{7BA229A9-EE70-461F-BB47-D57E6B741DEC}" srcOrd="1" destOrd="0" presId="urn:microsoft.com/office/officeart/2005/8/layout/orgChart1"/>
    <dgm:cxn modelId="{E096D01B-3D63-4211-BC30-FE83EC708100}" type="presParOf" srcId="{7BA229A9-EE70-461F-BB47-D57E6B741DEC}" destId="{D61EEB74-DDC1-4637-BCA5-E7897F74F374}" srcOrd="0" destOrd="0" presId="urn:microsoft.com/office/officeart/2005/8/layout/orgChart1"/>
    <dgm:cxn modelId="{90862D89-035C-4AA8-A294-0B31ABE4315A}" type="presParOf" srcId="{D61EEB74-DDC1-4637-BCA5-E7897F74F374}" destId="{00C9597C-3BCE-4CFD-97A2-AC03279603C6}" srcOrd="0" destOrd="0" presId="urn:microsoft.com/office/officeart/2005/8/layout/orgChart1"/>
    <dgm:cxn modelId="{C172C943-A23B-443D-8DFE-766DF8141BE1}" type="presParOf" srcId="{D61EEB74-DDC1-4637-BCA5-E7897F74F374}" destId="{DBB3505A-9292-4E01-AA3D-00D4553C35F7}" srcOrd="1" destOrd="0" presId="urn:microsoft.com/office/officeart/2005/8/layout/orgChart1"/>
    <dgm:cxn modelId="{7D89D855-A2FE-48EC-A2B8-57A1F92C3202}" type="presParOf" srcId="{7BA229A9-EE70-461F-BB47-D57E6B741DEC}" destId="{8218A69C-F09D-46F3-8935-DDF0CA5FBB11}" srcOrd="1" destOrd="0" presId="urn:microsoft.com/office/officeart/2005/8/layout/orgChart1"/>
    <dgm:cxn modelId="{8EA0E2FA-F49C-47A0-99BF-DF820D054FCC}" type="presParOf" srcId="{8218A69C-F09D-46F3-8935-DDF0CA5FBB11}" destId="{FF6F1733-22AB-48DA-84B6-87A402A3F13D}" srcOrd="0" destOrd="0" presId="urn:microsoft.com/office/officeart/2005/8/layout/orgChart1"/>
    <dgm:cxn modelId="{A4120A28-5AFA-42F7-8B1C-17F1746DCA8F}" type="presParOf" srcId="{8218A69C-F09D-46F3-8935-DDF0CA5FBB11}" destId="{775FFF6D-9BAD-4D0F-9071-685CCAB0DA4C}" srcOrd="1" destOrd="0" presId="urn:microsoft.com/office/officeart/2005/8/layout/orgChart1"/>
    <dgm:cxn modelId="{BE43251B-CA41-4FAA-A11C-5F5754383885}" type="presParOf" srcId="{775FFF6D-9BAD-4D0F-9071-685CCAB0DA4C}" destId="{9D5F1396-8D32-4D4C-8ED4-A3BF6FF4B485}" srcOrd="0" destOrd="0" presId="urn:microsoft.com/office/officeart/2005/8/layout/orgChart1"/>
    <dgm:cxn modelId="{3C6FD6FA-2244-435F-8C6D-962BE2A4734E}" type="presParOf" srcId="{9D5F1396-8D32-4D4C-8ED4-A3BF6FF4B485}" destId="{ED24D254-C57A-43B5-8ABB-87B828F6CA2F}" srcOrd="0" destOrd="0" presId="urn:microsoft.com/office/officeart/2005/8/layout/orgChart1"/>
    <dgm:cxn modelId="{55A94E08-5D89-4826-861D-A45BFD7436DF}" type="presParOf" srcId="{9D5F1396-8D32-4D4C-8ED4-A3BF6FF4B485}" destId="{4DA672B0-6982-416B-9370-88107BFEED39}" srcOrd="1" destOrd="0" presId="urn:microsoft.com/office/officeart/2005/8/layout/orgChart1"/>
    <dgm:cxn modelId="{2D8B9BE2-4B29-4822-B914-043C84244129}" type="presParOf" srcId="{775FFF6D-9BAD-4D0F-9071-685CCAB0DA4C}" destId="{E084B7B2-7E50-4D68-A0B8-775D209AD2E0}" srcOrd="1" destOrd="0" presId="urn:microsoft.com/office/officeart/2005/8/layout/orgChart1"/>
    <dgm:cxn modelId="{24C7F186-AEA6-48D0-9E0E-9455D80A859E}" type="presParOf" srcId="{775FFF6D-9BAD-4D0F-9071-685CCAB0DA4C}" destId="{FE9EBB63-3F3C-4132-9ABD-5E2D5C604F72}" srcOrd="2" destOrd="0" presId="urn:microsoft.com/office/officeart/2005/8/layout/orgChart1"/>
    <dgm:cxn modelId="{71D01101-3FE3-4AD3-8BEB-31B38151DB60}" type="presParOf" srcId="{8218A69C-F09D-46F3-8935-DDF0CA5FBB11}" destId="{2BDCB226-8F7F-4012-9A72-5DDB1DF6AA46}" srcOrd="2" destOrd="0" presId="urn:microsoft.com/office/officeart/2005/8/layout/orgChart1"/>
    <dgm:cxn modelId="{B9EE8AEE-90FE-4911-B4F5-0A1FF11F84E2}" type="presParOf" srcId="{8218A69C-F09D-46F3-8935-DDF0CA5FBB11}" destId="{C6850B67-618D-42FF-BEE3-7EDC99C8D286}" srcOrd="3" destOrd="0" presId="urn:microsoft.com/office/officeart/2005/8/layout/orgChart1"/>
    <dgm:cxn modelId="{B5974CDB-783F-4A6F-8AFD-D5F67DE4F538}" type="presParOf" srcId="{C6850B67-618D-42FF-BEE3-7EDC99C8D286}" destId="{CD6C0172-7034-4BAB-8737-8B89C95D0CA2}" srcOrd="0" destOrd="0" presId="urn:microsoft.com/office/officeart/2005/8/layout/orgChart1"/>
    <dgm:cxn modelId="{F36BE826-F548-4117-9357-D0C2F760A3D7}" type="presParOf" srcId="{CD6C0172-7034-4BAB-8737-8B89C95D0CA2}" destId="{706FA130-5EF6-43DC-B8C5-09BBEA0021AC}" srcOrd="0" destOrd="0" presId="urn:microsoft.com/office/officeart/2005/8/layout/orgChart1"/>
    <dgm:cxn modelId="{8B5B1CEC-8492-4681-ABCB-F9EB5C075B8F}" type="presParOf" srcId="{CD6C0172-7034-4BAB-8737-8B89C95D0CA2}" destId="{5FD88330-15E5-4E7C-A561-934D85612939}" srcOrd="1" destOrd="0" presId="urn:microsoft.com/office/officeart/2005/8/layout/orgChart1"/>
    <dgm:cxn modelId="{4C07B3EF-DD2B-4B56-82C5-66FB3DD54770}" type="presParOf" srcId="{C6850B67-618D-42FF-BEE3-7EDC99C8D286}" destId="{4958DB3E-BAB4-412E-9552-9A2A6AA02723}" srcOrd="1" destOrd="0" presId="urn:microsoft.com/office/officeart/2005/8/layout/orgChart1"/>
    <dgm:cxn modelId="{C550D54A-8CD2-4CE9-8F59-27DF305874CF}" type="presParOf" srcId="{C6850B67-618D-42FF-BEE3-7EDC99C8D286}" destId="{52DDAE9B-F865-4E8C-AA0A-AB51943730BE}" srcOrd="2" destOrd="0" presId="urn:microsoft.com/office/officeart/2005/8/layout/orgChart1"/>
    <dgm:cxn modelId="{2C1734D4-18AD-4882-9CFA-FC48921B8800}" type="presParOf" srcId="{8218A69C-F09D-46F3-8935-DDF0CA5FBB11}" destId="{2064A5B1-0B4A-4BC1-A6D2-DBB79B727C6F}" srcOrd="4" destOrd="0" presId="urn:microsoft.com/office/officeart/2005/8/layout/orgChart1"/>
    <dgm:cxn modelId="{50F019C1-AC91-440F-976C-3E384D75EB5B}" type="presParOf" srcId="{8218A69C-F09D-46F3-8935-DDF0CA5FBB11}" destId="{DE3206DA-E36A-45E8-9896-A47185C41D62}" srcOrd="5" destOrd="0" presId="urn:microsoft.com/office/officeart/2005/8/layout/orgChart1"/>
    <dgm:cxn modelId="{E2A5DA6C-81B3-43C1-B5D6-5D6460D8F21F}" type="presParOf" srcId="{DE3206DA-E36A-45E8-9896-A47185C41D62}" destId="{1209751E-1799-4B0D-998E-EE7428E490B7}" srcOrd="0" destOrd="0" presId="urn:microsoft.com/office/officeart/2005/8/layout/orgChart1"/>
    <dgm:cxn modelId="{9D003A5E-85B3-4383-B318-061A2D1DF9A8}" type="presParOf" srcId="{1209751E-1799-4B0D-998E-EE7428E490B7}" destId="{43BC1762-83C6-4700-9ADC-C61A9420D68C}" srcOrd="0" destOrd="0" presId="urn:microsoft.com/office/officeart/2005/8/layout/orgChart1"/>
    <dgm:cxn modelId="{3CF5BD4D-7F12-4D66-9BE6-671853AB257F}" type="presParOf" srcId="{1209751E-1799-4B0D-998E-EE7428E490B7}" destId="{8F5E0298-DEF9-473A-A3D7-CFB5A18F9C42}" srcOrd="1" destOrd="0" presId="urn:microsoft.com/office/officeart/2005/8/layout/orgChart1"/>
    <dgm:cxn modelId="{1FCA8338-9898-4138-A2B0-51569FB7C704}" type="presParOf" srcId="{DE3206DA-E36A-45E8-9896-A47185C41D62}" destId="{283E4C34-C689-4880-A03A-57D5BD9BB5AE}" srcOrd="1" destOrd="0" presId="urn:microsoft.com/office/officeart/2005/8/layout/orgChart1"/>
    <dgm:cxn modelId="{17E63F2C-9B72-4554-86AB-B500CD7BD369}" type="presParOf" srcId="{DE3206DA-E36A-45E8-9896-A47185C41D62}" destId="{CE0AE42F-966F-457F-AC49-0409025767C5}" srcOrd="2" destOrd="0" presId="urn:microsoft.com/office/officeart/2005/8/layout/orgChart1"/>
    <dgm:cxn modelId="{ADA750D9-FAED-48B8-A850-638F39721A5B}" type="presParOf" srcId="{7BA229A9-EE70-461F-BB47-D57E6B741DEC}" destId="{8BD1179B-7355-4F8D-9A15-554FA7F565A6}" srcOrd="2" destOrd="0" presId="urn:microsoft.com/office/officeart/2005/8/layout/orgChart1"/>
    <dgm:cxn modelId="{6FE2B1A8-1EFD-412C-97C0-61FEA03A839C}" type="presParOf" srcId="{1D3FC7E6-DAA1-4411-AB6F-EDD164AAD7EF}" destId="{0E1F1958-76BB-47D5-838E-C8614BC42A7E}" srcOrd="2" destOrd="0" presId="urn:microsoft.com/office/officeart/2005/8/layout/orgChart1"/>
    <dgm:cxn modelId="{21400C9F-2B28-4928-8BDA-F235B0DA095C}" type="presParOf" srcId="{1D3FC7E6-DAA1-4411-AB6F-EDD164AAD7EF}" destId="{A17F8DC3-0A89-46F5-949E-C253D5641AB2}" srcOrd="3" destOrd="0" presId="urn:microsoft.com/office/officeart/2005/8/layout/orgChart1"/>
    <dgm:cxn modelId="{F56E709B-EF1A-4A7C-BABB-5A0866B9C05D}" type="presParOf" srcId="{A17F8DC3-0A89-46F5-949E-C253D5641AB2}" destId="{F7DDD1EC-5B7D-41D7-B8C7-FBB2387A15F1}" srcOrd="0" destOrd="0" presId="urn:microsoft.com/office/officeart/2005/8/layout/orgChart1"/>
    <dgm:cxn modelId="{D0F19AEE-1C9B-4626-96F2-6232DA089180}" type="presParOf" srcId="{F7DDD1EC-5B7D-41D7-B8C7-FBB2387A15F1}" destId="{518C3A27-8DC1-45CA-B236-D0B751925480}" srcOrd="0" destOrd="0" presId="urn:microsoft.com/office/officeart/2005/8/layout/orgChart1"/>
    <dgm:cxn modelId="{4314AA37-2939-4CA1-8C7B-C81EB8CD7949}" type="presParOf" srcId="{F7DDD1EC-5B7D-41D7-B8C7-FBB2387A15F1}" destId="{5D56492E-8B3E-4BD1-BE0D-0B414B0DCACE}" srcOrd="1" destOrd="0" presId="urn:microsoft.com/office/officeart/2005/8/layout/orgChart1"/>
    <dgm:cxn modelId="{9F47D6B5-A38A-4878-9114-6AD4DBADCE8E}" type="presParOf" srcId="{A17F8DC3-0A89-46F5-949E-C253D5641AB2}" destId="{AFE11017-0538-4C15-95D9-B33852118DF3}" srcOrd="1" destOrd="0" presId="urn:microsoft.com/office/officeart/2005/8/layout/orgChart1"/>
    <dgm:cxn modelId="{8F448721-34AA-4E9C-9C4C-B6E11E7B9AEA}" type="presParOf" srcId="{AFE11017-0538-4C15-95D9-B33852118DF3}" destId="{BD3A7CB9-21B5-44BB-A66C-C9DD57E1B331}" srcOrd="0" destOrd="0" presId="urn:microsoft.com/office/officeart/2005/8/layout/orgChart1"/>
    <dgm:cxn modelId="{006EE77C-0D4E-4F75-BB15-F82F4BDCEB5C}" type="presParOf" srcId="{AFE11017-0538-4C15-95D9-B33852118DF3}" destId="{1D8ADED9-7840-4D22-90BA-1485E2047A7F}" srcOrd="1" destOrd="0" presId="urn:microsoft.com/office/officeart/2005/8/layout/orgChart1"/>
    <dgm:cxn modelId="{9A54D8A8-8C82-42E5-AD99-F1095A848114}" type="presParOf" srcId="{1D8ADED9-7840-4D22-90BA-1485E2047A7F}" destId="{599807F2-3167-4AD5-A989-57B3AED0ACB6}" srcOrd="0" destOrd="0" presId="urn:microsoft.com/office/officeart/2005/8/layout/orgChart1"/>
    <dgm:cxn modelId="{39D6B9BF-3AB0-4F4E-A41D-A04B38F9475F}" type="presParOf" srcId="{599807F2-3167-4AD5-A989-57B3AED0ACB6}" destId="{BA440DAC-44F6-4E78-8CA2-0543F3DFD32B}" srcOrd="0" destOrd="0" presId="urn:microsoft.com/office/officeart/2005/8/layout/orgChart1"/>
    <dgm:cxn modelId="{BAD540FF-5BFD-4E00-B37F-2618CC26B31E}" type="presParOf" srcId="{599807F2-3167-4AD5-A989-57B3AED0ACB6}" destId="{7D1471C6-B68D-4A22-BAB6-5A282D688793}" srcOrd="1" destOrd="0" presId="urn:microsoft.com/office/officeart/2005/8/layout/orgChart1"/>
    <dgm:cxn modelId="{FB15ED44-541A-49CA-B17A-9AA791DD93AB}" type="presParOf" srcId="{1D8ADED9-7840-4D22-90BA-1485E2047A7F}" destId="{B22F9C6B-F84E-4CDE-B457-C756657CCF21}" srcOrd="1" destOrd="0" presId="urn:microsoft.com/office/officeart/2005/8/layout/orgChart1"/>
    <dgm:cxn modelId="{EC79DC8F-8C79-4748-AD74-EEAB34906EDC}" type="presParOf" srcId="{1D8ADED9-7840-4D22-90BA-1485E2047A7F}" destId="{9D891EF5-54EC-4BB8-8881-7A01C3336E70}" srcOrd="2" destOrd="0" presId="urn:microsoft.com/office/officeart/2005/8/layout/orgChart1"/>
    <dgm:cxn modelId="{0B8C6962-9CF3-40B2-900B-D7932CE254F7}" type="presParOf" srcId="{AFE11017-0538-4C15-95D9-B33852118DF3}" destId="{BAA14BAC-E00D-446C-8179-B4632F599DFE}" srcOrd="2" destOrd="0" presId="urn:microsoft.com/office/officeart/2005/8/layout/orgChart1"/>
    <dgm:cxn modelId="{5982F4D2-C634-47C7-8BF3-BACA7AFEAA1F}" type="presParOf" srcId="{AFE11017-0538-4C15-95D9-B33852118DF3}" destId="{0954F613-244E-43E2-BEF2-66CB8001E45B}" srcOrd="3" destOrd="0" presId="urn:microsoft.com/office/officeart/2005/8/layout/orgChart1"/>
    <dgm:cxn modelId="{FD11CFD5-363C-409D-8962-D351073318E6}" type="presParOf" srcId="{0954F613-244E-43E2-BEF2-66CB8001E45B}" destId="{04E55550-D2C4-4052-840B-1D7876181D91}" srcOrd="0" destOrd="0" presId="urn:microsoft.com/office/officeart/2005/8/layout/orgChart1"/>
    <dgm:cxn modelId="{A8AE1B9D-B4CB-4CCE-9939-4E6274F58667}" type="presParOf" srcId="{04E55550-D2C4-4052-840B-1D7876181D91}" destId="{8DB078EC-6E8E-4C4B-A375-E500AF72CA81}" srcOrd="0" destOrd="0" presId="urn:microsoft.com/office/officeart/2005/8/layout/orgChart1"/>
    <dgm:cxn modelId="{34AE3E26-1834-42C1-86FE-B657F1357F44}" type="presParOf" srcId="{04E55550-D2C4-4052-840B-1D7876181D91}" destId="{2315939E-2BA9-4607-AB81-CC943E6DB8FD}" srcOrd="1" destOrd="0" presId="urn:microsoft.com/office/officeart/2005/8/layout/orgChart1"/>
    <dgm:cxn modelId="{8469FC1D-B61C-447B-AB30-8E440348A44D}" type="presParOf" srcId="{0954F613-244E-43E2-BEF2-66CB8001E45B}" destId="{38F6F49B-85A7-49D6-9537-BED27186387B}" srcOrd="1" destOrd="0" presId="urn:microsoft.com/office/officeart/2005/8/layout/orgChart1"/>
    <dgm:cxn modelId="{FF8037CD-1EC4-460A-A0AA-D795F24A8C53}" type="presParOf" srcId="{0954F613-244E-43E2-BEF2-66CB8001E45B}" destId="{5CAFBBCB-6CCD-4273-86B7-3C425C6C84C7}" srcOrd="2" destOrd="0" presId="urn:microsoft.com/office/officeart/2005/8/layout/orgChart1"/>
    <dgm:cxn modelId="{1D01605B-8F62-4A80-92EF-1740D100A0AA}" type="presParOf" srcId="{AFE11017-0538-4C15-95D9-B33852118DF3}" destId="{39E8D403-6DE2-461A-89B4-44087D6A06A4}" srcOrd="4" destOrd="0" presId="urn:microsoft.com/office/officeart/2005/8/layout/orgChart1"/>
    <dgm:cxn modelId="{55630025-AFED-4FDE-81DC-87C294CEAA07}" type="presParOf" srcId="{AFE11017-0538-4C15-95D9-B33852118DF3}" destId="{D6D04208-39D6-4615-9FC7-B5E7F8FDA031}" srcOrd="5" destOrd="0" presId="urn:microsoft.com/office/officeart/2005/8/layout/orgChart1"/>
    <dgm:cxn modelId="{425E36CA-C2E7-4D62-B1F2-CA5A8EAFDB46}" type="presParOf" srcId="{D6D04208-39D6-4615-9FC7-B5E7F8FDA031}" destId="{7611A370-4DDF-4A16-B405-1B5FA1E5CA08}" srcOrd="0" destOrd="0" presId="urn:microsoft.com/office/officeart/2005/8/layout/orgChart1"/>
    <dgm:cxn modelId="{3E54C005-29BE-44FF-AD9D-3E15F40ED0C2}" type="presParOf" srcId="{7611A370-4DDF-4A16-B405-1B5FA1E5CA08}" destId="{24AEB428-656F-4251-BF01-C74E613F23C2}" srcOrd="0" destOrd="0" presId="urn:microsoft.com/office/officeart/2005/8/layout/orgChart1"/>
    <dgm:cxn modelId="{46350D18-0170-499B-B913-214D203D087D}" type="presParOf" srcId="{7611A370-4DDF-4A16-B405-1B5FA1E5CA08}" destId="{3A471B41-E083-4A69-8FB3-70BC47749B91}" srcOrd="1" destOrd="0" presId="urn:microsoft.com/office/officeart/2005/8/layout/orgChart1"/>
    <dgm:cxn modelId="{7741BA2B-FFF8-4DB7-8DBA-60957D5D743F}" type="presParOf" srcId="{D6D04208-39D6-4615-9FC7-B5E7F8FDA031}" destId="{211F33E8-55B9-460A-B19D-89B1BEB628E1}" srcOrd="1" destOrd="0" presId="urn:microsoft.com/office/officeart/2005/8/layout/orgChart1"/>
    <dgm:cxn modelId="{748A81AA-3A3E-49C2-85A0-880F71C851EE}" type="presParOf" srcId="{D6D04208-39D6-4615-9FC7-B5E7F8FDA031}" destId="{E11CC702-42D7-46C3-B0DB-27260554B766}" srcOrd="2" destOrd="0" presId="urn:microsoft.com/office/officeart/2005/8/layout/orgChart1"/>
    <dgm:cxn modelId="{4211E406-B335-4526-A668-56238BCB4305}" type="presParOf" srcId="{A17F8DC3-0A89-46F5-949E-C253D5641AB2}" destId="{009DCFB8-1FBF-441E-8863-8A2F539FCCA0}" srcOrd="2" destOrd="0" presId="urn:microsoft.com/office/officeart/2005/8/layout/orgChart1"/>
    <dgm:cxn modelId="{FDDE930E-D3BC-4AE8-A72D-7303637272A4}" type="presParOf" srcId="{1D3FC7E6-DAA1-4411-AB6F-EDD164AAD7EF}" destId="{3BE36E91-B6EC-42D0-B5E3-5F4AB3AEF74A}" srcOrd="4" destOrd="0" presId="urn:microsoft.com/office/officeart/2005/8/layout/orgChart1"/>
    <dgm:cxn modelId="{88F8F664-4141-4504-8E09-04772C2E9BEB}" type="presParOf" srcId="{1D3FC7E6-DAA1-4411-AB6F-EDD164AAD7EF}" destId="{5128B53B-841D-41D0-A804-0DB3C53243CF}" srcOrd="5" destOrd="0" presId="urn:microsoft.com/office/officeart/2005/8/layout/orgChart1"/>
    <dgm:cxn modelId="{1FB41E55-899E-4401-A655-C059E17ECDFC}" type="presParOf" srcId="{5128B53B-841D-41D0-A804-0DB3C53243CF}" destId="{3EB0D678-E3BA-415F-AC32-54C8440F48EA}" srcOrd="0" destOrd="0" presId="urn:microsoft.com/office/officeart/2005/8/layout/orgChart1"/>
    <dgm:cxn modelId="{146F6490-268E-44A7-A1E7-A8B52CE64B6B}" type="presParOf" srcId="{3EB0D678-E3BA-415F-AC32-54C8440F48EA}" destId="{DE26D6CD-D07D-4AA9-B6AE-E67DB7EDCFDA}" srcOrd="0" destOrd="0" presId="urn:microsoft.com/office/officeart/2005/8/layout/orgChart1"/>
    <dgm:cxn modelId="{5D925854-3C28-473C-9DEF-404DAB129CDB}" type="presParOf" srcId="{3EB0D678-E3BA-415F-AC32-54C8440F48EA}" destId="{DBCAE728-630A-4C50-BB0A-2396EDC8DF5F}" srcOrd="1" destOrd="0" presId="urn:microsoft.com/office/officeart/2005/8/layout/orgChart1"/>
    <dgm:cxn modelId="{9B39E8D8-320B-4E47-97A6-812584DB6281}" type="presParOf" srcId="{5128B53B-841D-41D0-A804-0DB3C53243CF}" destId="{E57F2192-BEA0-4EF6-870D-8791CFDAC462}" srcOrd="1" destOrd="0" presId="urn:microsoft.com/office/officeart/2005/8/layout/orgChart1"/>
    <dgm:cxn modelId="{E94AFF3A-DBD7-49C3-985C-ACC73BBC411B}" type="presParOf" srcId="{E57F2192-BEA0-4EF6-870D-8791CFDAC462}" destId="{65113E64-CEAC-4FAF-9357-9941E69FEE8F}" srcOrd="0" destOrd="0" presId="urn:microsoft.com/office/officeart/2005/8/layout/orgChart1"/>
    <dgm:cxn modelId="{F7D922FF-9220-4C60-881C-88E87A392966}" type="presParOf" srcId="{E57F2192-BEA0-4EF6-870D-8791CFDAC462}" destId="{16263065-9DC8-466E-8B34-1868BAA95EEA}" srcOrd="1" destOrd="0" presId="urn:microsoft.com/office/officeart/2005/8/layout/orgChart1"/>
    <dgm:cxn modelId="{5532F395-5509-4DF9-84CD-C52FF6199C82}" type="presParOf" srcId="{16263065-9DC8-466E-8B34-1868BAA95EEA}" destId="{0A9C13E3-AF3B-4039-A863-3175C1840482}" srcOrd="0" destOrd="0" presId="urn:microsoft.com/office/officeart/2005/8/layout/orgChart1"/>
    <dgm:cxn modelId="{3E58D849-DEC4-456A-B56F-8DB1AD333CA0}" type="presParOf" srcId="{0A9C13E3-AF3B-4039-A863-3175C1840482}" destId="{2E53C659-EBF9-48D8-87B9-D7D0F4D037DF}" srcOrd="0" destOrd="0" presId="urn:microsoft.com/office/officeart/2005/8/layout/orgChart1"/>
    <dgm:cxn modelId="{86398F10-6987-456A-A678-2EC2D1552EE7}" type="presParOf" srcId="{0A9C13E3-AF3B-4039-A863-3175C1840482}" destId="{1FFCFC4E-0C22-45A1-A076-3F80EB645E84}" srcOrd="1" destOrd="0" presId="urn:microsoft.com/office/officeart/2005/8/layout/orgChart1"/>
    <dgm:cxn modelId="{094E3BE6-D734-4688-A8AF-AB7DB6037638}" type="presParOf" srcId="{16263065-9DC8-466E-8B34-1868BAA95EEA}" destId="{350DA15B-F2D7-4231-A14A-9BB7CDC54F3E}" srcOrd="1" destOrd="0" presId="urn:microsoft.com/office/officeart/2005/8/layout/orgChart1"/>
    <dgm:cxn modelId="{73BCF220-CE37-40CD-84DD-F1F41B95FC62}" type="presParOf" srcId="{16263065-9DC8-466E-8B34-1868BAA95EEA}" destId="{65BCB208-8CB5-4E5C-9365-10160EE57F4E}" srcOrd="2" destOrd="0" presId="urn:microsoft.com/office/officeart/2005/8/layout/orgChart1"/>
    <dgm:cxn modelId="{44543725-EC41-44A0-A57F-3E6AE740C65E}" type="presParOf" srcId="{E57F2192-BEA0-4EF6-870D-8791CFDAC462}" destId="{7A8FF6E1-7520-4196-B7A1-FA8B18141E40}" srcOrd="2" destOrd="0" presId="urn:microsoft.com/office/officeart/2005/8/layout/orgChart1"/>
    <dgm:cxn modelId="{424B6D9B-46FC-46B7-A306-4B539D6436BB}" type="presParOf" srcId="{E57F2192-BEA0-4EF6-870D-8791CFDAC462}" destId="{CD80071A-C359-4C32-840A-662543533C68}" srcOrd="3" destOrd="0" presId="urn:microsoft.com/office/officeart/2005/8/layout/orgChart1"/>
    <dgm:cxn modelId="{F8C42453-9213-47BC-89CE-EE32DF5FA6C1}" type="presParOf" srcId="{CD80071A-C359-4C32-840A-662543533C68}" destId="{7281C631-083F-4F3F-9463-6F7E93DD5705}" srcOrd="0" destOrd="0" presId="urn:microsoft.com/office/officeart/2005/8/layout/orgChart1"/>
    <dgm:cxn modelId="{BDBFDF2F-70ED-4A91-BF5C-3133E6067B5D}" type="presParOf" srcId="{7281C631-083F-4F3F-9463-6F7E93DD5705}" destId="{A3729BF4-616B-4270-9ACD-7593DE4BF3E8}" srcOrd="0" destOrd="0" presId="urn:microsoft.com/office/officeart/2005/8/layout/orgChart1"/>
    <dgm:cxn modelId="{CF3AB232-0ECC-4D03-BBAE-0AB14BCFB674}" type="presParOf" srcId="{7281C631-083F-4F3F-9463-6F7E93DD5705}" destId="{C84A9AB3-56BE-406D-9C10-08DADCE9919F}" srcOrd="1" destOrd="0" presId="urn:microsoft.com/office/officeart/2005/8/layout/orgChart1"/>
    <dgm:cxn modelId="{041A607D-3178-4BD8-8EC6-E04BDD08733A}" type="presParOf" srcId="{CD80071A-C359-4C32-840A-662543533C68}" destId="{13B1C495-4E61-4577-AE41-31AD7D2860A1}" srcOrd="1" destOrd="0" presId="urn:microsoft.com/office/officeart/2005/8/layout/orgChart1"/>
    <dgm:cxn modelId="{9D8F91E5-4AD6-4B07-A6F2-B1E19497E7FF}" type="presParOf" srcId="{CD80071A-C359-4C32-840A-662543533C68}" destId="{71758A89-0811-4255-97A5-1EEA8E4EE46D}" srcOrd="2" destOrd="0" presId="urn:microsoft.com/office/officeart/2005/8/layout/orgChart1"/>
    <dgm:cxn modelId="{403D371E-5CEB-4E47-9302-C5FE657F1863}" type="presParOf" srcId="{E57F2192-BEA0-4EF6-870D-8791CFDAC462}" destId="{A25CC81E-22C6-4B54-857A-960DDC045345}" srcOrd="4" destOrd="0" presId="urn:microsoft.com/office/officeart/2005/8/layout/orgChart1"/>
    <dgm:cxn modelId="{6E553978-322E-4381-8D23-4315115FF147}" type="presParOf" srcId="{E57F2192-BEA0-4EF6-870D-8791CFDAC462}" destId="{4B65C94F-953C-4A0D-AAB0-0C7C00FC79A0}" srcOrd="5" destOrd="0" presId="urn:microsoft.com/office/officeart/2005/8/layout/orgChart1"/>
    <dgm:cxn modelId="{74E2B537-9AA8-4729-9D73-092BC2BFAD00}" type="presParOf" srcId="{4B65C94F-953C-4A0D-AAB0-0C7C00FC79A0}" destId="{01932CCB-93BE-4000-BC9F-6A9DFFD59D9C}" srcOrd="0" destOrd="0" presId="urn:microsoft.com/office/officeart/2005/8/layout/orgChart1"/>
    <dgm:cxn modelId="{743A4127-2015-4349-9D02-9A66E2680D61}" type="presParOf" srcId="{01932CCB-93BE-4000-BC9F-6A9DFFD59D9C}" destId="{F0F2829B-37CB-4699-B3F0-E6EBC3F00E13}" srcOrd="0" destOrd="0" presId="urn:microsoft.com/office/officeart/2005/8/layout/orgChart1"/>
    <dgm:cxn modelId="{7D5C10AD-6CA4-4CDA-9559-58847EFAEC9C}" type="presParOf" srcId="{01932CCB-93BE-4000-BC9F-6A9DFFD59D9C}" destId="{63473041-26E7-48B3-AA3E-2FB7E3EA8C2A}" srcOrd="1" destOrd="0" presId="urn:microsoft.com/office/officeart/2005/8/layout/orgChart1"/>
    <dgm:cxn modelId="{FAC290ED-FBFF-463A-80E3-241424EC6D7C}" type="presParOf" srcId="{4B65C94F-953C-4A0D-AAB0-0C7C00FC79A0}" destId="{FCA3A14B-1D38-4FD9-A3E4-8FB9664ACA60}" srcOrd="1" destOrd="0" presId="urn:microsoft.com/office/officeart/2005/8/layout/orgChart1"/>
    <dgm:cxn modelId="{B5A54404-597E-4029-BB2D-E9EBB45A240A}" type="presParOf" srcId="{4B65C94F-953C-4A0D-AAB0-0C7C00FC79A0}" destId="{CADB5A05-B94B-4566-9B2D-228157DE6938}" srcOrd="2" destOrd="0" presId="urn:microsoft.com/office/officeart/2005/8/layout/orgChart1"/>
    <dgm:cxn modelId="{769D2FA1-D97A-486F-8234-AAFD91520DDF}" type="presParOf" srcId="{5128B53B-841D-41D0-A804-0DB3C53243CF}" destId="{0D2AF3B1-9C87-47EB-B6D5-88BEDAEEA6CF}" srcOrd="2" destOrd="0" presId="urn:microsoft.com/office/officeart/2005/8/layout/orgChart1"/>
    <dgm:cxn modelId="{F80DFB04-E666-4A9E-B83D-AFE57B417F27}" type="presParOf" srcId="{1D3FC7E6-DAA1-4411-AB6F-EDD164AAD7EF}" destId="{8D10F18B-2E49-4EDF-9511-C995F3750F33}" srcOrd="6" destOrd="0" presId="urn:microsoft.com/office/officeart/2005/8/layout/orgChart1"/>
    <dgm:cxn modelId="{AEA46291-B9CB-4EE5-9384-745D7025ADD2}" type="presParOf" srcId="{1D3FC7E6-DAA1-4411-AB6F-EDD164AAD7EF}" destId="{71E95C9F-3F96-494C-9F0B-9729787053F7}" srcOrd="7" destOrd="0" presId="urn:microsoft.com/office/officeart/2005/8/layout/orgChart1"/>
    <dgm:cxn modelId="{7D774E97-E749-4387-AB8D-1469C9D49A38}" type="presParOf" srcId="{71E95C9F-3F96-494C-9F0B-9729787053F7}" destId="{43BC0074-DF1A-4372-92F8-053DAEC84FCC}" srcOrd="0" destOrd="0" presId="urn:microsoft.com/office/officeart/2005/8/layout/orgChart1"/>
    <dgm:cxn modelId="{8980E6B6-D250-4A4D-B02A-C1E61039D404}" type="presParOf" srcId="{43BC0074-DF1A-4372-92F8-053DAEC84FCC}" destId="{C30DC01E-331A-4478-8494-BB3237B755E8}" srcOrd="0" destOrd="0" presId="urn:microsoft.com/office/officeart/2005/8/layout/orgChart1"/>
    <dgm:cxn modelId="{B69424C5-13CA-448F-AA2F-BA4EB3E81925}" type="presParOf" srcId="{43BC0074-DF1A-4372-92F8-053DAEC84FCC}" destId="{AEE512B8-E8AF-4873-94FF-8FAC6104F70A}" srcOrd="1" destOrd="0" presId="urn:microsoft.com/office/officeart/2005/8/layout/orgChart1"/>
    <dgm:cxn modelId="{66C79989-E26D-48B5-8302-A7E0E01435CA}" type="presParOf" srcId="{71E95C9F-3F96-494C-9F0B-9729787053F7}" destId="{6526B426-2E93-47D2-8396-9D5F24DF0B74}" srcOrd="1" destOrd="0" presId="urn:microsoft.com/office/officeart/2005/8/layout/orgChart1"/>
    <dgm:cxn modelId="{E461A636-0E5C-4868-9BA2-80E961E76CDD}" type="presParOf" srcId="{6526B426-2E93-47D2-8396-9D5F24DF0B74}" destId="{5BFEE46A-C9E9-4FF7-AA7B-CA8504DA04E8}" srcOrd="0" destOrd="0" presId="urn:microsoft.com/office/officeart/2005/8/layout/orgChart1"/>
    <dgm:cxn modelId="{96D07542-029C-4C6E-AE3B-F6E63444AA27}" type="presParOf" srcId="{6526B426-2E93-47D2-8396-9D5F24DF0B74}" destId="{7C5FA965-76ED-47CD-A3C8-E3C10263BAE1}" srcOrd="1" destOrd="0" presId="urn:microsoft.com/office/officeart/2005/8/layout/orgChart1"/>
    <dgm:cxn modelId="{D8BFA860-4B6D-48C6-A5E1-5B37CB00EC4C}" type="presParOf" srcId="{7C5FA965-76ED-47CD-A3C8-E3C10263BAE1}" destId="{4BA46B60-893E-4379-B789-A2C9C67CAEA6}" srcOrd="0" destOrd="0" presId="urn:microsoft.com/office/officeart/2005/8/layout/orgChart1"/>
    <dgm:cxn modelId="{30D204E7-93C7-420D-A024-13AF743D026D}" type="presParOf" srcId="{4BA46B60-893E-4379-B789-A2C9C67CAEA6}" destId="{61863C0B-C1F3-4641-B259-4A12E434C485}" srcOrd="0" destOrd="0" presId="urn:microsoft.com/office/officeart/2005/8/layout/orgChart1"/>
    <dgm:cxn modelId="{98E4D39C-97B7-408F-85A3-E973BDD12E6D}" type="presParOf" srcId="{4BA46B60-893E-4379-B789-A2C9C67CAEA6}" destId="{0BD9DB26-1918-4E24-BA3D-32A128E9F0EF}" srcOrd="1" destOrd="0" presId="urn:microsoft.com/office/officeart/2005/8/layout/orgChart1"/>
    <dgm:cxn modelId="{A49B0528-27CF-495B-B023-C8CD130E4626}" type="presParOf" srcId="{7C5FA965-76ED-47CD-A3C8-E3C10263BAE1}" destId="{0E9A7994-53DF-4603-AD59-EE7F97501EAC}" srcOrd="1" destOrd="0" presId="urn:microsoft.com/office/officeart/2005/8/layout/orgChart1"/>
    <dgm:cxn modelId="{6E58BB4E-FC7D-4825-BE70-FF9D8DD3E67C}" type="presParOf" srcId="{7C5FA965-76ED-47CD-A3C8-E3C10263BAE1}" destId="{AFB16479-3167-4D1E-A610-E6652CE59D66}" srcOrd="2" destOrd="0" presId="urn:microsoft.com/office/officeart/2005/8/layout/orgChart1"/>
    <dgm:cxn modelId="{74D2FC47-17A7-419E-A360-315C1DE06272}" type="presParOf" srcId="{6526B426-2E93-47D2-8396-9D5F24DF0B74}" destId="{CED988BC-3BC7-492E-BEAB-DAE67B8116A5}" srcOrd="2" destOrd="0" presId="urn:microsoft.com/office/officeart/2005/8/layout/orgChart1"/>
    <dgm:cxn modelId="{90433934-7EEC-4357-B165-C22277CD9C04}" type="presParOf" srcId="{6526B426-2E93-47D2-8396-9D5F24DF0B74}" destId="{6102DBE5-6517-4D8D-B4FA-B44450542ADA}" srcOrd="3" destOrd="0" presId="urn:microsoft.com/office/officeart/2005/8/layout/orgChart1"/>
    <dgm:cxn modelId="{1E92EF40-6854-43ED-A579-F5484D6E03FD}" type="presParOf" srcId="{6102DBE5-6517-4D8D-B4FA-B44450542ADA}" destId="{3D04BF22-7A7A-4894-9735-E4614CAF1BFB}" srcOrd="0" destOrd="0" presId="urn:microsoft.com/office/officeart/2005/8/layout/orgChart1"/>
    <dgm:cxn modelId="{247BA86D-C39B-4347-AF64-92EDC92B541B}" type="presParOf" srcId="{3D04BF22-7A7A-4894-9735-E4614CAF1BFB}" destId="{38C3D1FB-096D-4B07-95BF-79614D5DA1FC}" srcOrd="0" destOrd="0" presId="urn:microsoft.com/office/officeart/2005/8/layout/orgChart1"/>
    <dgm:cxn modelId="{435CA60C-6BAA-4CA5-91D9-87350EB53D7C}" type="presParOf" srcId="{3D04BF22-7A7A-4894-9735-E4614CAF1BFB}" destId="{7191F86D-9402-447C-8E82-DC7E123F8847}" srcOrd="1" destOrd="0" presId="urn:microsoft.com/office/officeart/2005/8/layout/orgChart1"/>
    <dgm:cxn modelId="{D6DC0F24-F127-4ABA-BDB5-6AD5C025CDEA}" type="presParOf" srcId="{6102DBE5-6517-4D8D-B4FA-B44450542ADA}" destId="{F3400F8C-CF73-4B84-A1B7-2E37041834B0}" srcOrd="1" destOrd="0" presId="urn:microsoft.com/office/officeart/2005/8/layout/orgChart1"/>
    <dgm:cxn modelId="{2DAE07E0-1FDC-4433-B6C7-582BFF6C1A32}" type="presParOf" srcId="{6102DBE5-6517-4D8D-B4FA-B44450542ADA}" destId="{7E2AECAA-B362-47BC-AD96-8ED9F4B8982B}" srcOrd="2" destOrd="0" presId="urn:microsoft.com/office/officeart/2005/8/layout/orgChart1"/>
    <dgm:cxn modelId="{24C60543-3209-4DAD-B817-7C4CA966A7B1}" type="presParOf" srcId="{6526B426-2E93-47D2-8396-9D5F24DF0B74}" destId="{34418239-2B91-437E-9039-6AF745D043D5}" srcOrd="4" destOrd="0" presId="urn:microsoft.com/office/officeart/2005/8/layout/orgChart1"/>
    <dgm:cxn modelId="{45F23C6C-6CC1-40CB-99F6-DA0C3CE31F64}" type="presParOf" srcId="{6526B426-2E93-47D2-8396-9D5F24DF0B74}" destId="{EC851D6F-1DC4-4DAC-B3AF-9B0CE6443F8D}" srcOrd="5" destOrd="0" presId="urn:microsoft.com/office/officeart/2005/8/layout/orgChart1"/>
    <dgm:cxn modelId="{F0EB73E8-B914-4D82-ABDE-5FA0D339EC7F}" type="presParOf" srcId="{EC851D6F-1DC4-4DAC-B3AF-9B0CE6443F8D}" destId="{BFF31854-AB0D-411F-9DC1-3D00174C7442}" srcOrd="0" destOrd="0" presId="urn:microsoft.com/office/officeart/2005/8/layout/orgChart1"/>
    <dgm:cxn modelId="{A4133B4F-9FE5-41C3-A342-936496E5EBB5}" type="presParOf" srcId="{BFF31854-AB0D-411F-9DC1-3D00174C7442}" destId="{F9DF49CA-5FE0-43B7-862E-F3A8EC06A0E4}" srcOrd="0" destOrd="0" presId="urn:microsoft.com/office/officeart/2005/8/layout/orgChart1"/>
    <dgm:cxn modelId="{943283A6-317E-4B96-8FF1-2068C64626F7}" type="presParOf" srcId="{BFF31854-AB0D-411F-9DC1-3D00174C7442}" destId="{E9905245-D616-4431-B4AA-0E862ACC200C}" srcOrd="1" destOrd="0" presId="urn:microsoft.com/office/officeart/2005/8/layout/orgChart1"/>
    <dgm:cxn modelId="{F33A1224-EB38-41B3-B1A1-1DA8D86EC23D}" type="presParOf" srcId="{EC851D6F-1DC4-4DAC-B3AF-9B0CE6443F8D}" destId="{C8FC25F1-2954-4FE3-966F-918F260D8330}" srcOrd="1" destOrd="0" presId="urn:microsoft.com/office/officeart/2005/8/layout/orgChart1"/>
    <dgm:cxn modelId="{EBEFA285-FCE7-4C15-8F1C-CDF1A655B275}" type="presParOf" srcId="{EC851D6F-1DC4-4DAC-B3AF-9B0CE6443F8D}" destId="{ACA759B9-58EB-474C-9CCF-E0C2D4911C98}" srcOrd="2" destOrd="0" presId="urn:microsoft.com/office/officeart/2005/8/layout/orgChart1"/>
    <dgm:cxn modelId="{3062482A-A297-4463-A8E2-348AB3E747A5}" type="presParOf" srcId="{71E95C9F-3F96-494C-9F0B-9729787053F7}" destId="{142420BF-1570-4861-BB8A-D3A8EFB70BFF}" srcOrd="2" destOrd="0" presId="urn:microsoft.com/office/officeart/2005/8/layout/orgChart1"/>
    <dgm:cxn modelId="{93A4F64E-1F99-4C4A-82AA-623F597AE21D}" type="presParOf" srcId="{F70798E7-12B4-4A1A-A6D1-46271DAF59BB}" destId="{020FF4C2-99F0-46EB-8CB3-D727D41DD1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A93AA-9D0B-4EBE-946D-7DEB6F49055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93054C18-1052-4D48-BE35-EAE2CE783D5E}">
      <dgm:prSet phldrT="[Текст]" custT="1"/>
      <dgm:spPr/>
      <dgm:t>
        <a:bodyPr/>
        <a:lstStyle/>
        <a:p>
          <a:r>
            <a:rPr lang="ru-UA" sz="18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коммунального предприятия по предоставлению ритуально-похоронных услуг населению</a:t>
          </a:r>
          <a:endParaRPr lang="uk-UA" sz="1800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F482D7-7719-48FA-8CD4-CAF42C610944}" type="parTrans" cxnId="{8EAA1B31-6A06-4325-941E-E05B5C9D32CA}">
      <dgm:prSet/>
      <dgm:spPr/>
      <dgm:t>
        <a:bodyPr/>
        <a:lstStyle/>
        <a:p>
          <a:endParaRPr lang="ru-RU"/>
        </a:p>
      </dgm:t>
    </dgm:pt>
    <dgm:pt modelId="{1E585048-4FF2-4506-862D-D508D2C2E05F}" type="sibTrans" cxnId="{8EAA1B31-6A06-4325-941E-E05B5C9D32CA}">
      <dgm:prSet/>
      <dgm:spPr/>
      <dgm:t>
        <a:bodyPr/>
        <a:lstStyle/>
        <a:p>
          <a:endParaRPr lang="ru-RU"/>
        </a:p>
      </dgm:t>
    </dgm:pt>
    <dgm:pt modelId="{E70126F3-E739-46FE-8360-B03A50D5FC72}">
      <dgm:prSet phldrT="[Текст]"/>
      <dgm:spPr/>
      <dgm:t>
        <a:bodyPr/>
        <a:lstStyle/>
        <a:p>
          <a:r>
            <a:rPr lang="ru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новые ценности для клиента</a:t>
          </a:r>
          <a:endParaRPr lang="uk-UA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D6503-4F8B-4309-9158-688DCAF12ECB}" type="parTrans" cxnId="{47D18C01-E21D-4880-ADAC-3D2D934FA7F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FB71C-06B7-40C6-9227-AA20636FA9D1}" type="sibTrans" cxnId="{47D18C01-E21D-4880-ADAC-3D2D934FA7FA}">
      <dgm:prSet/>
      <dgm:spPr/>
      <dgm:t>
        <a:bodyPr/>
        <a:lstStyle/>
        <a:p>
          <a:endParaRPr lang="ru-RU"/>
        </a:p>
      </dgm:t>
    </dgm:pt>
    <dgm:pt modelId="{877C3E0A-44D8-4D0F-9195-9AA81023E692}">
      <dgm:prSet phldrT="[Текст]"/>
      <dgm:spPr/>
      <dgm:t>
        <a:bodyPr/>
        <a:lstStyle/>
        <a:p>
          <a:r>
            <a:rPr lang="ru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гармонию внутренних процессов</a:t>
          </a:r>
          <a:endParaRPr lang="uk-UA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B0B9AE-5E74-4C2B-B6D6-7E51EE836CC1}" type="parTrans" cxnId="{5C4AFF9D-2715-473F-8B73-18C89BE7F91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6176C-05E9-4EB3-9E8B-EAC115C51436}" type="sibTrans" cxnId="{5C4AFF9D-2715-473F-8B73-18C89BE7F91E}">
      <dgm:prSet/>
      <dgm:spPr/>
      <dgm:t>
        <a:bodyPr/>
        <a:lstStyle/>
        <a:p>
          <a:endParaRPr lang="ru-RU"/>
        </a:p>
      </dgm:t>
    </dgm:pt>
    <dgm:pt modelId="{857867DB-2576-4BA0-9CE2-98E1ACF58BC6}">
      <dgm:prSet phldrT="[Текст]"/>
      <dgm:spPr/>
      <dgm:t>
        <a:bodyPr/>
        <a:lstStyle/>
        <a:p>
          <a:r>
            <a:rPr lang="ru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увеличение прибыли</a:t>
          </a:r>
          <a:endParaRPr lang="uk-UA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68402-1759-4C1E-B0E1-036B61173AA1}" type="parTrans" cxnId="{A9F72CE2-9A77-40D2-9FF5-8705AA5B289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71061-86F4-45AD-BFCF-0D797B349FEA}" type="sibTrans" cxnId="{A9F72CE2-9A77-40D2-9FF5-8705AA5B289E}">
      <dgm:prSet/>
      <dgm:spPr/>
      <dgm:t>
        <a:bodyPr/>
        <a:lstStyle/>
        <a:p>
          <a:endParaRPr lang="ru-RU"/>
        </a:p>
      </dgm:t>
    </dgm:pt>
    <dgm:pt modelId="{F07B8109-40F2-4E5B-ABEA-C21764689F6E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конкурентные преимущества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FBCF9-7343-4AB1-9DBC-3853E1027876}" type="parTrans" cxnId="{66377D5C-8C4C-4AD2-BF6B-0DBE97ABEB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03788E-7570-4717-BD5E-362B66980904}" type="sibTrans" cxnId="{66377D5C-8C4C-4AD2-BF6B-0DBE97ABEBB5}">
      <dgm:prSet/>
      <dgm:spPr/>
      <dgm:t>
        <a:bodyPr/>
        <a:lstStyle/>
        <a:p>
          <a:endParaRPr lang="ru-RU"/>
        </a:p>
      </dgm:t>
    </dgm:pt>
    <dgm:pt modelId="{B926981A-227F-4186-89FB-4A5D79953AA1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эффективную реализацию услуг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393667-75C4-499E-B06E-9C1422A49BCE}" type="parTrans" cxnId="{02DA5FA5-D504-4A55-82B1-68E76E12FB2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EB12B7-E74A-4E02-8F42-B067069E20E0}" type="sibTrans" cxnId="{02DA5FA5-D504-4A55-82B1-68E76E12FB2F}">
      <dgm:prSet/>
      <dgm:spPr/>
      <dgm:t>
        <a:bodyPr/>
        <a:lstStyle/>
        <a:p>
          <a:endParaRPr lang="ru-RU"/>
        </a:p>
      </dgm:t>
    </dgm:pt>
    <dgm:pt modelId="{E8C110C9-8413-4A3C-A848-741AFAE578DC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эффективную организационную структуру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2BA36E-2E8F-4D17-972D-3A2F32E3DB61}" type="parTrans" cxnId="{2D04A85A-C3CA-4816-926A-1B4B12A13DD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E5E76-A9F9-4289-BC3B-D7AED34E9BC2}" type="sibTrans" cxnId="{2D04A85A-C3CA-4816-926A-1B4B12A13DDC}">
      <dgm:prSet/>
      <dgm:spPr/>
      <dgm:t>
        <a:bodyPr/>
        <a:lstStyle/>
        <a:p>
          <a:endParaRPr lang="ru-RU"/>
        </a:p>
      </dgm:t>
    </dgm:pt>
    <dgm:pt modelId="{592AA3BE-BBD8-4A13-AC87-4C2A9C7B64F1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увеличение доходов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E5EC2-27CA-48A2-8574-9C8C7F6DBD28}" type="parTrans" cxnId="{B4DF7B79-F461-48EE-9805-1E57F2DA5D9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F674C-85AB-4B7C-87B5-39A155CA58E8}" type="sibTrans" cxnId="{B4DF7B79-F461-48EE-9805-1E57F2DA5D90}">
      <dgm:prSet/>
      <dgm:spPr/>
      <dgm:t>
        <a:bodyPr/>
        <a:lstStyle/>
        <a:p>
          <a:endParaRPr lang="ru-RU"/>
        </a:p>
      </dgm:t>
    </dgm:pt>
    <dgm:pt modelId="{2ED4AC1B-F8C9-4B5E-85A8-202882507665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снижение расходов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34CB4-8316-43F7-89EA-BCBD136AB87B}" type="parTrans" cxnId="{DA719755-0809-466E-B798-6985FB6A8BD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B500FF-113E-47AB-BA13-2909E41D5222}" type="sibTrans" cxnId="{DA719755-0809-466E-B798-6985FB6A8BD5}">
      <dgm:prSet/>
      <dgm:spPr/>
      <dgm:t>
        <a:bodyPr/>
        <a:lstStyle/>
        <a:p>
          <a:endParaRPr lang="ru-RU"/>
        </a:p>
      </dgm:t>
    </dgm:pt>
    <dgm:pt modelId="{73CE9848-F6AA-44D7-8FAC-C549F90100A7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Увеличить информационную осведомленность потребителя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6C4418-9A12-4D13-ACD5-DFD0AF5A67A7}" type="parTrans" cxnId="{6A0D3442-225D-4B19-8C62-D140C6389FD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4DE3B-4A1F-4CF7-8460-D053E3C2D9E7}" type="sibTrans" cxnId="{6A0D3442-225D-4B19-8C62-D140C6389FDB}">
      <dgm:prSet/>
      <dgm:spPr/>
      <dgm:t>
        <a:bodyPr/>
        <a:lstStyle/>
        <a:p>
          <a:endParaRPr lang="ru-RU"/>
        </a:p>
      </dgm:t>
    </dgm:pt>
    <dgm:pt modelId="{459A13F1-5128-4415-A54C-524A8D08CA7B}">
      <dgm:prSet phldrT="[Текст]"/>
      <dgm:spPr/>
      <dgm:t>
        <a:bodyPr/>
        <a:lstStyle/>
        <a:p>
          <a:r>
            <a:rPr lang="ru-UA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эффективные бизнес-процессы</a:t>
          </a:r>
          <a:endParaRPr lang="uk-UA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222FF3-EFF8-4024-A3BB-EB9AB560B219}" type="sibTrans" cxnId="{25AB0370-84EB-4E89-9A21-4DD732129F53}">
      <dgm:prSet/>
      <dgm:spPr/>
      <dgm:t>
        <a:bodyPr/>
        <a:lstStyle/>
        <a:p>
          <a:endParaRPr lang="ru-RU"/>
        </a:p>
      </dgm:t>
    </dgm:pt>
    <dgm:pt modelId="{76497506-CCC5-4DA4-83BD-E621FE61BBF5}" type="parTrans" cxnId="{25AB0370-84EB-4E89-9A21-4DD732129F5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CA96A-BC77-4C20-A196-9F4295EAF02E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стандартизацию основных БП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93D1E9-4CBC-44E5-A6DB-AAA2B96D0FBB}" type="parTrans" cxnId="{2354E1DC-6E93-488A-A314-B86F43762B8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82D0E6-4AF7-4248-A13B-DDFFC4BA5694}" type="sibTrans" cxnId="{2354E1DC-6E93-488A-A314-B86F43762B82}">
      <dgm:prSet/>
      <dgm:spPr/>
      <dgm:t>
        <a:bodyPr/>
        <a:lstStyle/>
        <a:p>
          <a:endParaRPr lang="ru-RU"/>
        </a:p>
      </dgm:t>
    </dgm:pt>
    <dgm:pt modelId="{6F878F3C-E831-4B8E-A53A-9F410F783FCF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Внедрить систему электронных платежей и расчётов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39FAC6-08A2-4154-9099-C8035851E129}" type="parTrans" cxnId="{4C9B231A-4720-4CE2-B788-54CFCD28FFE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AC106-0F43-49DA-AD23-69C9A51C5036}" type="sibTrans" cxnId="{4C9B231A-4720-4CE2-B788-54CFCD28FFE0}">
      <dgm:prSet/>
      <dgm:spPr/>
      <dgm:t>
        <a:bodyPr/>
        <a:lstStyle/>
        <a:p>
          <a:endParaRPr lang="ru-RU"/>
        </a:p>
      </dgm:t>
    </dgm:pt>
    <dgm:pt modelId="{CF4871EC-52CE-4868-8DDC-13317534843B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клиент-ориентированную политику работы организации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B19C3-D24A-48C3-A95B-FFA07C0AA928}" type="parTrans" cxnId="{24C5A07D-BC8D-48AC-B77C-8F8FA0DE07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C1EE94-9DE2-4588-8028-982C4483FF65}" type="sibTrans" cxnId="{24C5A07D-BC8D-48AC-B77C-8F8FA0DE0777}">
      <dgm:prSet/>
      <dgm:spPr/>
      <dgm:t>
        <a:bodyPr/>
        <a:lstStyle/>
        <a:p>
          <a:endParaRPr lang="ru-RU"/>
        </a:p>
      </dgm:t>
    </dgm:pt>
    <dgm:pt modelId="{19B82A46-0232-4F44-9945-066B60DB9B26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</a:t>
          </a:r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корпоративну</a:t>
          </a:r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ю</a:t>
          </a:r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базу </a:t>
          </a:r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знаний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C732C6-CE98-48C9-B691-AC9F1BE5B5BA}" type="parTrans" cxnId="{2AFA01D8-C79A-4A65-BA81-5F4A144A52B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259D05-C356-4741-B984-CA8BDA473B2C}" type="sibTrans" cxnId="{2AFA01D8-C79A-4A65-BA81-5F4A144A52B2}">
      <dgm:prSet/>
      <dgm:spPr/>
      <dgm:t>
        <a:bodyPr/>
        <a:lstStyle/>
        <a:p>
          <a:endParaRPr lang="ru-RU"/>
        </a:p>
      </dgm:t>
    </dgm:pt>
    <dgm:pt modelId="{8596F957-E63F-4333-BABC-E65EE8724E6F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Внедрить системы электронного учета и регистров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5853EA-1C0A-4F03-AC63-AC68FEEE78F8}" type="sibTrans" cxnId="{DBA2CB18-64CF-4BA8-BE99-343673DA2594}">
      <dgm:prSet/>
      <dgm:spPr/>
      <dgm:t>
        <a:bodyPr/>
        <a:lstStyle/>
        <a:p>
          <a:endParaRPr lang="ru-RU"/>
        </a:p>
      </dgm:t>
    </dgm:pt>
    <dgm:pt modelId="{83BB8928-9557-421B-A0E8-90ADB7D08C76}" type="parTrans" cxnId="{DBA2CB18-64CF-4BA8-BE99-343673DA259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7B7B1-02F3-4653-9A91-8DA83115E406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широкий ассортимент качественных продуктов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51314D-DF4B-4E6A-A6C6-B2A279E5CB66}" type="parTrans" cxnId="{FADE8062-A7AC-4F22-A4B5-B54D5128D62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0898D-9D91-4FFA-ACFB-1B4D7EC10B80}" type="sibTrans" cxnId="{FADE8062-A7AC-4F22-A4B5-B54D5128D62D}">
      <dgm:prSet/>
      <dgm:spPr/>
      <dgm:t>
        <a:bodyPr/>
        <a:lstStyle/>
        <a:p>
          <a:endParaRPr lang="ru-RU"/>
        </a:p>
      </dgm:t>
    </dgm:pt>
    <dgm:pt modelId="{7E5FC816-1F27-4DA1-88EF-D34D76E25B4E}" type="pres">
      <dgm:prSet presAssocID="{A65A93AA-9D0B-4EBE-946D-7DEB6F490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0798E7-12B4-4A1A-A6D1-46271DAF59BB}" type="pres">
      <dgm:prSet presAssocID="{93054C18-1052-4D48-BE35-EAE2CE783D5E}" presName="hierRoot1" presStyleCnt="0">
        <dgm:presLayoutVars>
          <dgm:hierBranch val="init"/>
        </dgm:presLayoutVars>
      </dgm:prSet>
      <dgm:spPr/>
    </dgm:pt>
    <dgm:pt modelId="{F3DD2CC0-83BF-4496-B1DA-7226D542D2D8}" type="pres">
      <dgm:prSet presAssocID="{93054C18-1052-4D48-BE35-EAE2CE783D5E}" presName="rootComposite1" presStyleCnt="0"/>
      <dgm:spPr/>
    </dgm:pt>
    <dgm:pt modelId="{823FE96F-90EE-4D13-9D95-B5635DBBCC04}" type="pres">
      <dgm:prSet presAssocID="{93054C18-1052-4D48-BE35-EAE2CE783D5E}" presName="rootText1" presStyleLbl="node0" presStyleIdx="0" presStyleCnt="1" custScaleX="440115" custScaleY="59110">
        <dgm:presLayoutVars>
          <dgm:chPref val="3"/>
        </dgm:presLayoutVars>
      </dgm:prSet>
      <dgm:spPr/>
    </dgm:pt>
    <dgm:pt modelId="{CF042103-A48F-488E-9E06-DBB2BE8A919B}" type="pres">
      <dgm:prSet presAssocID="{93054C18-1052-4D48-BE35-EAE2CE783D5E}" presName="rootConnector1" presStyleLbl="node1" presStyleIdx="0" presStyleCnt="0"/>
      <dgm:spPr/>
    </dgm:pt>
    <dgm:pt modelId="{1D3FC7E6-DAA1-4411-AB6F-EDD164AAD7EF}" type="pres">
      <dgm:prSet presAssocID="{93054C18-1052-4D48-BE35-EAE2CE783D5E}" presName="hierChild2" presStyleCnt="0"/>
      <dgm:spPr/>
    </dgm:pt>
    <dgm:pt modelId="{69A9B5B7-6249-408D-9F06-0F10807A42B0}" type="pres">
      <dgm:prSet presAssocID="{C4368402-1759-4C1E-B0E1-036B61173AA1}" presName="Name37" presStyleLbl="parChTrans1D2" presStyleIdx="0" presStyleCnt="4"/>
      <dgm:spPr/>
    </dgm:pt>
    <dgm:pt modelId="{7BA229A9-EE70-461F-BB47-D57E6B741DEC}" type="pres">
      <dgm:prSet presAssocID="{857867DB-2576-4BA0-9CE2-98E1ACF58BC6}" presName="hierRoot2" presStyleCnt="0">
        <dgm:presLayoutVars>
          <dgm:hierBranch val="init"/>
        </dgm:presLayoutVars>
      </dgm:prSet>
      <dgm:spPr/>
    </dgm:pt>
    <dgm:pt modelId="{D61EEB74-DDC1-4637-BCA5-E7897F74F374}" type="pres">
      <dgm:prSet presAssocID="{857867DB-2576-4BA0-9CE2-98E1ACF58BC6}" presName="rootComposite" presStyleCnt="0"/>
      <dgm:spPr/>
    </dgm:pt>
    <dgm:pt modelId="{00C9597C-3BCE-4CFD-97A2-AC03279603C6}" type="pres">
      <dgm:prSet presAssocID="{857867DB-2576-4BA0-9CE2-98E1ACF58BC6}" presName="rootText" presStyleLbl="node2" presStyleIdx="0" presStyleCnt="4">
        <dgm:presLayoutVars>
          <dgm:chPref val="3"/>
        </dgm:presLayoutVars>
      </dgm:prSet>
      <dgm:spPr/>
    </dgm:pt>
    <dgm:pt modelId="{DBB3505A-9292-4E01-AA3D-00D4553C35F7}" type="pres">
      <dgm:prSet presAssocID="{857867DB-2576-4BA0-9CE2-98E1ACF58BC6}" presName="rootConnector" presStyleLbl="node2" presStyleIdx="0" presStyleCnt="4"/>
      <dgm:spPr/>
    </dgm:pt>
    <dgm:pt modelId="{8218A69C-F09D-46F3-8935-DDF0CA5FBB11}" type="pres">
      <dgm:prSet presAssocID="{857867DB-2576-4BA0-9CE2-98E1ACF58BC6}" presName="hierChild4" presStyleCnt="0"/>
      <dgm:spPr/>
    </dgm:pt>
    <dgm:pt modelId="{FF6F1733-22AB-48DA-84B6-87A402A3F13D}" type="pres">
      <dgm:prSet presAssocID="{472FBCF9-7343-4AB1-9DBC-3853E1027876}" presName="Name37" presStyleLbl="parChTrans1D3" presStyleIdx="0" presStyleCnt="12"/>
      <dgm:spPr/>
    </dgm:pt>
    <dgm:pt modelId="{775FFF6D-9BAD-4D0F-9071-685CCAB0DA4C}" type="pres">
      <dgm:prSet presAssocID="{F07B8109-40F2-4E5B-ABEA-C21764689F6E}" presName="hierRoot2" presStyleCnt="0">
        <dgm:presLayoutVars>
          <dgm:hierBranch val="init"/>
        </dgm:presLayoutVars>
      </dgm:prSet>
      <dgm:spPr/>
    </dgm:pt>
    <dgm:pt modelId="{9D5F1396-8D32-4D4C-8ED4-A3BF6FF4B485}" type="pres">
      <dgm:prSet presAssocID="{F07B8109-40F2-4E5B-ABEA-C21764689F6E}" presName="rootComposite" presStyleCnt="0"/>
      <dgm:spPr/>
    </dgm:pt>
    <dgm:pt modelId="{ED24D254-C57A-43B5-8ABB-87B828F6CA2F}" type="pres">
      <dgm:prSet presAssocID="{F07B8109-40F2-4E5B-ABEA-C21764689F6E}" presName="rootText" presStyleLbl="node3" presStyleIdx="0" presStyleCnt="12">
        <dgm:presLayoutVars>
          <dgm:chPref val="3"/>
        </dgm:presLayoutVars>
      </dgm:prSet>
      <dgm:spPr/>
    </dgm:pt>
    <dgm:pt modelId="{4DA672B0-6982-416B-9370-88107BFEED39}" type="pres">
      <dgm:prSet presAssocID="{F07B8109-40F2-4E5B-ABEA-C21764689F6E}" presName="rootConnector" presStyleLbl="node3" presStyleIdx="0" presStyleCnt="12"/>
      <dgm:spPr/>
    </dgm:pt>
    <dgm:pt modelId="{E084B7B2-7E50-4D68-A0B8-775D209AD2E0}" type="pres">
      <dgm:prSet presAssocID="{F07B8109-40F2-4E5B-ABEA-C21764689F6E}" presName="hierChild4" presStyleCnt="0"/>
      <dgm:spPr/>
    </dgm:pt>
    <dgm:pt modelId="{FE9EBB63-3F3C-4132-9ABD-5E2D5C604F72}" type="pres">
      <dgm:prSet presAssocID="{F07B8109-40F2-4E5B-ABEA-C21764689F6E}" presName="hierChild5" presStyleCnt="0"/>
      <dgm:spPr/>
    </dgm:pt>
    <dgm:pt modelId="{2BDCB226-8F7F-4012-9A72-5DDB1DF6AA46}" type="pres">
      <dgm:prSet presAssocID="{3CBE5EC2-27CA-48A2-8574-9C8C7F6DBD28}" presName="Name37" presStyleLbl="parChTrans1D3" presStyleIdx="1" presStyleCnt="12"/>
      <dgm:spPr/>
    </dgm:pt>
    <dgm:pt modelId="{C6850B67-618D-42FF-BEE3-7EDC99C8D286}" type="pres">
      <dgm:prSet presAssocID="{592AA3BE-BBD8-4A13-AC87-4C2A9C7B64F1}" presName="hierRoot2" presStyleCnt="0">
        <dgm:presLayoutVars>
          <dgm:hierBranch val="init"/>
        </dgm:presLayoutVars>
      </dgm:prSet>
      <dgm:spPr/>
    </dgm:pt>
    <dgm:pt modelId="{CD6C0172-7034-4BAB-8737-8B89C95D0CA2}" type="pres">
      <dgm:prSet presAssocID="{592AA3BE-BBD8-4A13-AC87-4C2A9C7B64F1}" presName="rootComposite" presStyleCnt="0"/>
      <dgm:spPr/>
    </dgm:pt>
    <dgm:pt modelId="{706FA130-5EF6-43DC-B8C5-09BBEA0021AC}" type="pres">
      <dgm:prSet presAssocID="{592AA3BE-BBD8-4A13-AC87-4C2A9C7B64F1}" presName="rootText" presStyleLbl="node3" presStyleIdx="1" presStyleCnt="12">
        <dgm:presLayoutVars>
          <dgm:chPref val="3"/>
        </dgm:presLayoutVars>
      </dgm:prSet>
      <dgm:spPr/>
    </dgm:pt>
    <dgm:pt modelId="{5FD88330-15E5-4E7C-A561-934D85612939}" type="pres">
      <dgm:prSet presAssocID="{592AA3BE-BBD8-4A13-AC87-4C2A9C7B64F1}" presName="rootConnector" presStyleLbl="node3" presStyleIdx="1" presStyleCnt="12"/>
      <dgm:spPr/>
    </dgm:pt>
    <dgm:pt modelId="{4958DB3E-BAB4-412E-9552-9A2A6AA02723}" type="pres">
      <dgm:prSet presAssocID="{592AA3BE-BBD8-4A13-AC87-4C2A9C7B64F1}" presName="hierChild4" presStyleCnt="0"/>
      <dgm:spPr/>
    </dgm:pt>
    <dgm:pt modelId="{52DDAE9B-F865-4E8C-AA0A-AB51943730BE}" type="pres">
      <dgm:prSet presAssocID="{592AA3BE-BBD8-4A13-AC87-4C2A9C7B64F1}" presName="hierChild5" presStyleCnt="0"/>
      <dgm:spPr/>
    </dgm:pt>
    <dgm:pt modelId="{2064A5B1-0B4A-4BC1-A6D2-DBB79B727C6F}" type="pres">
      <dgm:prSet presAssocID="{39F34CB4-8316-43F7-89EA-BCBD136AB87B}" presName="Name37" presStyleLbl="parChTrans1D3" presStyleIdx="2" presStyleCnt="12"/>
      <dgm:spPr/>
    </dgm:pt>
    <dgm:pt modelId="{DE3206DA-E36A-45E8-9896-A47185C41D62}" type="pres">
      <dgm:prSet presAssocID="{2ED4AC1B-F8C9-4B5E-85A8-202882507665}" presName="hierRoot2" presStyleCnt="0">
        <dgm:presLayoutVars>
          <dgm:hierBranch val="init"/>
        </dgm:presLayoutVars>
      </dgm:prSet>
      <dgm:spPr/>
    </dgm:pt>
    <dgm:pt modelId="{1209751E-1799-4B0D-998E-EE7428E490B7}" type="pres">
      <dgm:prSet presAssocID="{2ED4AC1B-F8C9-4B5E-85A8-202882507665}" presName="rootComposite" presStyleCnt="0"/>
      <dgm:spPr/>
    </dgm:pt>
    <dgm:pt modelId="{43BC1762-83C6-4700-9ADC-C61A9420D68C}" type="pres">
      <dgm:prSet presAssocID="{2ED4AC1B-F8C9-4B5E-85A8-202882507665}" presName="rootText" presStyleLbl="node3" presStyleIdx="2" presStyleCnt="12">
        <dgm:presLayoutVars>
          <dgm:chPref val="3"/>
        </dgm:presLayoutVars>
      </dgm:prSet>
      <dgm:spPr/>
    </dgm:pt>
    <dgm:pt modelId="{8F5E0298-DEF9-473A-A3D7-CFB5A18F9C42}" type="pres">
      <dgm:prSet presAssocID="{2ED4AC1B-F8C9-4B5E-85A8-202882507665}" presName="rootConnector" presStyleLbl="node3" presStyleIdx="2" presStyleCnt="12"/>
      <dgm:spPr/>
    </dgm:pt>
    <dgm:pt modelId="{283E4C34-C689-4880-A03A-57D5BD9BB5AE}" type="pres">
      <dgm:prSet presAssocID="{2ED4AC1B-F8C9-4B5E-85A8-202882507665}" presName="hierChild4" presStyleCnt="0"/>
      <dgm:spPr/>
    </dgm:pt>
    <dgm:pt modelId="{CE0AE42F-966F-457F-AC49-0409025767C5}" type="pres">
      <dgm:prSet presAssocID="{2ED4AC1B-F8C9-4B5E-85A8-202882507665}" presName="hierChild5" presStyleCnt="0"/>
      <dgm:spPr/>
    </dgm:pt>
    <dgm:pt modelId="{8BD1179B-7355-4F8D-9A15-554FA7F565A6}" type="pres">
      <dgm:prSet presAssocID="{857867DB-2576-4BA0-9CE2-98E1ACF58BC6}" presName="hierChild5" presStyleCnt="0"/>
      <dgm:spPr/>
    </dgm:pt>
    <dgm:pt modelId="{0E1F1958-76BB-47D5-838E-C8614BC42A7E}" type="pres">
      <dgm:prSet presAssocID="{6ADD6503-4F8B-4309-9158-688DCAF12ECB}" presName="Name37" presStyleLbl="parChTrans1D2" presStyleIdx="1" presStyleCnt="4"/>
      <dgm:spPr/>
    </dgm:pt>
    <dgm:pt modelId="{A17F8DC3-0A89-46F5-949E-C253D5641AB2}" type="pres">
      <dgm:prSet presAssocID="{E70126F3-E739-46FE-8360-B03A50D5FC72}" presName="hierRoot2" presStyleCnt="0">
        <dgm:presLayoutVars>
          <dgm:hierBranch val="init"/>
        </dgm:presLayoutVars>
      </dgm:prSet>
      <dgm:spPr/>
    </dgm:pt>
    <dgm:pt modelId="{F7DDD1EC-5B7D-41D7-B8C7-FBB2387A15F1}" type="pres">
      <dgm:prSet presAssocID="{E70126F3-E739-46FE-8360-B03A50D5FC72}" presName="rootComposite" presStyleCnt="0"/>
      <dgm:spPr/>
    </dgm:pt>
    <dgm:pt modelId="{518C3A27-8DC1-45CA-B236-D0B751925480}" type="pres">
      <dgm:prSet presAssocID="{E70126F3-E739-46FE-8360-B03A50D5FC72}" presName="rootText" presStyleLbl="node2" presStyleIdx="1" presStyleCnt="4">
        <dgm:presLayoutVars>
          <dgm:chPref val="3"/>
        </dgm:presLayoutVars>
      </dgm:prSet>
      <dgm:spPr/>
    </dgm:pt>
    <dgm:pt modelId="{5D56492E-8B3E-4BD1-BE0D-0B414B0DCACE}" type="pres">
      <dgm:prSet presAssocID="{E70126F3-E739-46FE-8360-B03A50D5FC72}" presName="rootConnector" presStyleLbl="node2" presStyleIdx="1" presStyleCnt="4"/>
      <dgm:spPr/>
    </dgm:pt>
    <dgm:pt modelId="{AFE11017-0538-4C15-95D9-B33852118DF3}" type="pres">
      <dgm:prSet presAssocID="{E70126F3-E739-46FE-8360-B03A50D5FC72}" presName="hierChild4" presStyleCnt="0"/>
      <dgm:spPr/>
    </dgm:pt>
    <dgm:pt modelId="{BD3A7CB9-21B5-44BB-A66C-C9DD57E1B331}" type="pres">
      <dgm:prSet presAssocID="{D7393667-75C4-499E-B06E-9C1422A49BCE}" presName="Name37" presStyleLbl="parChTrans1D3" presStyleIdx="3" presStyleCnt="12"/>
      <dgm:spPr/>
    </dgm:pt>
    <dgm:pt modelId="{1D8ADED9-7840-4D22-90BA-1485E2047A7F}" type="pres">
      <dgm:prSet presAssocID="{B926981A-227F-4186-89FB-4A5D79953AA1}" presName="hierRoot2" presStyleCnt="0">
        <dgm:presLayoutVars>
          <dgm:hierBranch val="init"/>
        </dgm:presLayoutVars>
      </dgm:prSet>
      <dgm:spPr/>
    </dgm:pt>
    <dgm:pt modelId="{599807F2-3167-4AD5-A989-57B3AED0ACB6}" type="pres">
      <dgm:prSet presAssocID="{B926981A-227F-4186-89FB-4A5D79953AA1}" presName="rootComposite" presStyleCnt="0"/>
      <dgm:spPr/>
    </dgm:pt>
    <dgm:pt modelId="{BA440DAC-44F6-4E78-8CA2-0543F3DFD32B}" type="pres">
      <dgm:prSet presAssocID="{B926981A-227F-4186-89FB-4A5D79953AA1}" presName="rootText" presStyleLbl="node3" presStyleIdx="3" presStyleCnt="12">
        <dgm:presLayoutVars>
          <dgm:chPref val="3"/>
        </dgm:presLayoutVars>
      </dgm:prSet>
      <dgm:spPr/>
    </dgm:pt>
    <dgm:pt modelId="{7D1471C6-B68D-4A22-BAB6-5A282D688793}" type="pres">
      <dgm:prSet presAssocID="{B926981A-227F-4186-89FB-4A5D79953AA1}" presName="rootConnector" presStyleLbl="node3" presStyleIdx="3" presStyleCnt="12"/>
      <dgm:spPr/>
    </dgm:pt>
    <dgm:pt modelId="{B22F9C6B-F84E-4CDE-B457-C756657CCF21}" type="pres">
      <dgm:prSet presAssocID="{B926981A-227F-4186-89FB-4A5D79953AA1}" presName="hierChild4" presStyleCnt="0"/>
      <dgm:spPr/>
    </dgm:pt>
    <dgm:pt modelId="{9D891EF5-54EC-4BB8-8881-7A01C3336E70}" type="pres">
      <dgm:prSet presAssocID="{B926981A-227F-4186-89FB-4A5D79953AA1}" presName="hierChild5" presStyleCnt="0"/>
      <dgm:spPr/>
    </dgm:pt>
    <dgm:pt modelId="{BAA14BAC-E00D-446C-8179-B4632F599DFE}" type="pres">
      <dgm:prSet presAssocID="{E651314D-DF4B-4E6A-A6C6-B2A279E5CB66}" presName="Name37" presStyleLbl="parChTrans1D3" presStyleIdx="4" presStyleCnt="12"/>
      <dgm:spPr/>
    </dgm:pt>
    <dgm:pt modelId="{0954F613-244E-43E2-BEF2-66CB8001E45B}" type="pres">
      <dgm:prSet presAssocID="{2527B7B1-02F3-4653-9A91-8DA83115E406}" presName="hierRoot2" presStyleCnt="0">
        <dgm:presLayoutVars>
          <dgm:hierBranch val="init"/>
        </dgm:presLayoutVars>
      </dgm:prSet>
      <dgm:spPr/>
    </dgm:pt>
    <dgm:pt modelId="{04E55550-D2C4-4052-840B-1D7876181D91}" type="pres">
      <dgm:prSet presAssocID="{2527B7B1-02F3-4653-9A91-8DA83115E406}" presName="rootComposite" presStyleCnt="0"/>
      <dgm:spPr/>
    </dgm:pt>
    <dgm:pt modelId="{8DB078EC-6E8E-4C4B-A375-E500AF72CA81}" type="pres">
      <dgm:prSet presAssocID="{2527B7B1-02F3-4653-9A91-8DA83115E406}" presName="rootText" presStyleLbl="node3" presStyleIdx="4" presStyleCnt="12">
        <dgm:presLayoutVars>
          <dgm:chPref val="3"/>
        </dgm:presLayoutVars>
      </dgm:prSet>
      <dgm:spPr/>
    </dgm:pt>
    <dgm:pt modelId="{2315939E-2BA9-4607-AB81-CC943E6DB8FD}" type="pres">
      <dgm:prSet presAssocID="{2527B7B1-02F3-4653-9A91-8DA83115E406}" presName="rootConnector" presStyleLbl="node3" presStyleIdx="4" presStyleCnt="12"/>
      <dgm:spPr/>
    </dgm:pt>
    <dgm:pt modelId="{38F6F49B-85A7-49D6-9537-BED27186387B}" type="pres">
      <dgm:prSet presAssocID="{2527B7B1-02F3-4653-9A91-8DA83115E406}" presName="hierChild4" presStyleCnt="0"/>
      <dgm:spPr/>
    </dgm:pt>
    <dgm:pt modelId="{5CAFBBCB-6CCD-4273-86B7-3C425C6C84C7}" type="pres">
      <dgm:prSet presAssocID="{2527B7B1-02F3-4653-9A91-8DA83115E406}" presName="hierChild5" presStyleCnt="0"/>
      <dgm:spPr/>
    </dgm:pt>
    <dgm:pt modelId="{39E8D403-6DE2-461A-89B4-44087D6A06A4}" type="pres">
      <dgm:prSet presAssocID="{7A6C4418-9A12-4D13-ACD5-DFD0AF5A67A7}" presName="Name37" presStyleLbl="parChTrans1D3" presStyleIdx="5" presStyleCnt="12"/>
      <dgm:spPr/>
    </dgm:pt>
    <dgm:pt modelId="{D6D04208-39D6-4615-9FC7-B5E7F8FDA031}" type="pres">
      <dgm:prSet presAssocID="{73CE9848-F6AA-44D7-8FAC-C549F90100A7}" presName="hierRoot2" presStyleCnt="0">
        <dgm:presLayoutVars>
          <dgm:hierBranch val="init"/>
        </dgm:presLayoutVars>
      </dgm:prSet>
      <dgm:spPr/>
    </dgm:pt>
    <dgm:pt modelId="{7611A370-4DDF-4A16-B405-1B5FA1E5CA08}" type="pres">
      <dgm:prSet presAssocID="{73CE9848-F6AA-44D7-8FAC-C549F90100A7}" presName="rootComposite" presStyleCnt="0"/>
      <dgm:spPr/>
    </dgm:pt>
    <dgm:pt modelId="{24AEB428-656F-4251-BF01-C74E613F23C2}" type="pres">
      <dgm:prSet presAssocID="{73CE9848-F6AA-44D7-8FAC-C549F90100A7}" presName="rootText" presStyleLbl="node3" presStyleIdx="5" presStyleCnt="12">
        <dgm:presLayoutVars>
          <dgm:chPref val="3"/>
        </dgm:presLayoutVars>
      </dgm:prSet>
      <dgm:spPr/>
    </dgm:pt>
    <dgm:pt modelId="{3A471B41-E083-4A69-8FB3-70BC47749B91}" type="pres">
      <dgm:prSet presAssocID="{73CE9848-F6AA-44D7-8FAC-C549F90100A7}" presName="rootConnector" presStyleLbl="node3" presStyleIdx="5" presStyleCnt="12"/>
      <dgm:spPr/>
    </dgm:pt>
    <dgm:pt modelId="{211F33E8-55B9-460A-B19D-89B1BEB628E1}" type="pres">
      <dgm:prSet presAssocID="{73CE9848-F6AA-44D7-8FAC-C549F90100A7}" presName="hierChild4" presStyleCnt="0"/>
      <dgm:spPr/>
    </dgm:pt>
    <dgm:pt modelId="{E11CC702-42D7-46C3-B0DB-27260554B766}" type="pres">
      <dgm:prSet presAssocID="{73CE9848-F6AA-44D7-8FAC-C549F90100A7}" presName="hierChild5" presStyleCnt="0"/>
      <dgm:spPr/>
    </dgm:pt>
    <dgm:pt modelId="{009DCFB8-1FBF-441E-8863-8A2F539FCCA0}" type="pres">
      <dgm:prSet presAssocID="{E70126F3-E739-46FE-8360-B03A50D5FC72}" presName="hierChild5" presStyleCnt="0"/>
      <dgm:spPr/>
    </dgm:pt>
    <dgm:pt modelId="{3BE36E91-B6EC-42D0-B5E3-5F4AB3AEF74A}" type="pres">
      <dgm:prSet presAssocID="{76497506-CCC5-4DA4-83BD-E621FE61BBF5}" presName="Name37" presStyleLbl="parChTrans1D2" presStyleIdx="2" presStyleCnt="4"/>
      <dgm:spPr/>
    </dgm:pt>
    <dgm:pt modelId="{5128B53B-841D-41D0-A804-0DB3C53243CF}" type="pres">
      <dgm:prSet presAssocID="{459A13F1-5128-4415-A54C-524A8D08CA7B}" presName="hierRoot2" presStyleCnt="0">
        <dgm:presLayoutVars>
          <dgm:hierBranch val="init"/>
        </dgm:presLayoutVars>
      </dgm:prSet>
      <dgm:spPr/>
    </dgm:pt>
    <dgm:pt modelId="{3EB0D678-E3BA-415F-AC32-54C8440F48EA}" type="pres">
      <dgm:prSet presAssocID="{459A13F1-5128-4415-A54C-524A8D08CA7B}" presName="rootComposite" presStyleCnt="0"/>
      <dgm:spPr/>
    </dgm:pt>
    <dgm:pt modelId="{DE26D6CD-D07D-4AA9-B6AE-E67DB7EDCFDA}" type="pres">
      <dgm:prSet presAssocID="{459A13F1-5128-4415-A54C-524A8D08CA7B}" presName="rootText" presStyleLbl="node2" presStyleIdx="2" presStyleCnt="4">
        <dgm:presLayoutVars>
          <dgm:chPref val="3"/>
        </dgm:presLayoutVars>
      </dgm:prSet>
      <dgm:spPr/>
    </dgm:pt>
    <dgm:pt modelId="{DBCAE728-630A-4C50-BB0A-2396EDC8DF5F}" type="pres">
      <dgm:prSet presAssocID="{459A13F1-5128-4415-A54C-524A8D08CA7B}" presName="rootConnector" presStyleLbl="node2" presStyleIdx="2" presStyleCnt="4"/>
      <dgm:spPr/>
    </dgm:pt>
    <dgm:pt modelId="{E57F2192-BEA0-4EF6-870D-8791CFDAC462}" type="pres">
      <dgm:prSet presAssocID="{459A13F1-5128-4415-A54C-524A8D08CA7B}" presName="hierChild4" presStyleCnt="0"/>
      <dgm:spPr/>
    </dgm:pt>
    <dgm:pt modelId="{65113E64-CEAC-4FAF-9357-9941E69FEE8F}" type="pres">
      <dgm:prSet presAssocID="{2F93D1E9-4CBC-44E5-A6DB-AAA2B96D0FBB}" presName="Name37" presStyleLbl="parChTrans1D3" presStyleIdx="6" presStyleCnt="12"/>
      <dgm:spPr/>
    </dgm:pt>
    <dgm:pt modelId="{16263065-9DC8-466E-8B34-1868BAA95EEA}" type="pres">
      <dgm:prSet presAssocID="{21FCA96A-BC77-4C20-A196-9F4295EAF02E}" presName="hierRoot2" presStyleCnt="0">
        <dgm:presLayoutVars>
          <dgm:hierBranch val="init"/>
        </dgm:presLayoutVars>
      </dgm:prSet>
      <dgm:spPr/>
    </dgm:pt>
    <dgm:pt modelId="{0A9C13E3-AF3B-4039-A863-3175C1840482}" type="pres">
      <dgm:prSet presAssocID="{21FCA96A-BC77-4C20-A196-9F4295EAF02E}" presName="rootComposite" presStyleCnt="0"/>
      <dgm:spPr/>
    </dgm:pt>
    <dgm:pt modelId="{2E53C659-EBF9-48D8-87B9-D7D0F4D037DF}" type="pres">
      <dgm:prSet presAssocID="{21FCA96A-BC77-4C20-A196-9F4295EAF02E}" presName="rootText" presStyleLbl="node3" presStyleIdx="6" presStyleCnt="12">
        <dgm:presLayoutVars>
          <dgm:chPref val="3"/>
        </dgm:presLayoutVars>
      </dgm:prSet>
      <dgm:spPr/>
    </dgm:pt>
    <dgm:pt modelId="{1FFCFC4E-0C22-45A1-A076-3F80EB645E84}" type="pres">
      <dgm:prSet presAssocID="{21FCA96A-BC77-4C20-A196-9F4295EAF02E}" presName="rootConnector" presStyleLbl="node3" presStyleIdx="6" presStyleCnt="12"/>
      <dgm:spPr/>
    </dgm:pt>
    <dgm:pt modelId="{350DA15B-F2D7-4231-A14A-9BB7CDC54F3E}" type="pres">
      <dgm:prSet presAssocID="{21FCA96A-BC77-4C20-A196-9F4295EAF02E}" presName="hierChild4" presStyleCnt="0"/>
      <dgm:spPr/>
    </dgm:pt>
    <dgm:pt modelId="{65BCB208-8CB5-4E5C-9365-10160EE57F4E}" type="pres">
      <dgm:prSet presAssocID="{21FCA96A-BC77-4C20-A196-9F4295EAF02E}" presName="hierChild5" presStyleCnt="0"/>
      <dgm:spPr/>
    </dgm:pt>
    <dgm:pt modelId="{7A8FF6E1-7520-4196-B7A1-FA8B18141E40}" type="pres">
      <dgm:prSet presAssocID="{83BB8928-9557-421B-A0E8-90ADB7D08C76}" presName="Name37" presStyleLbl="parChTrans1D3" presStyleIdx="7" presStyleCnt="12"/>
      <dgm:spPr/>
    </dgm:pt>
    <dgm:pt modelId="{CD80071A-C359-4C32-840A-662543533C68}" type="pres">
      <dgm:prSet presAssocID="{8596F957-E63F-4333-BABC-E65EE8724E6F}" presName="hierRoot2" presStyleCnt="0">
        <dgm:presLayoutVars>
          <dgm:hierBranch val="init"/>
        </dgm:presLayoutVars>
      </dgm:prSet>
      <dgm:spPr/>
    </dgm:pt>
    <dgm:pt modelId="{7281C631-083F-4F3F-9463-6F7E93DD5705}" type="pres">
      <dgm:prSet presAssocID="{8596F957-E63F-4333-BABC-E65EE8724E6F}" presName="rootComposite" presStyleCnt="0"/>
      <dgm:spPr/>
    </dgm:pt>
    <dgm:pt modelId="{A3729BF4-616B-4270-9ACD-7593DE4BF3E8}" type="pres">
      <dgm:prSet presAssocID="{8596F957-E63F-4333-BABC-E65EE8724E6F}" presName="rootText" presStyleLbl="node3" presStyleIdx="7" presStyleCnt="12">
        <dgm:presLayoutVars>
          <dgm:chPref val="3"/>
        </dgm:presLayoutVars>
      </dgm:prSet>
      <dgm:spPr/>
    </dgm:pt>
    <dgm:pt modelId="{C84A9AB3-56BE-406D-9C10-08DADCE9919F}" type="pres">
      <dgm:prSet presAssocID="{8596F957-E63F-4333-BABC-E65EE8724E6F}" presName="rootConnector" presStyleLbl="node3" presStyleIdx="7" presStyleCnt="12"/>
      <dgm:spPr/>
    </dgm:pt>
    <dgm:pt modelId="{13B1C495-4E61-4577-AE41-31AD7D2860A1}" type="pres">
      <dgm:prSet presAssocID="{8596F957-E63F-4333-BABC-E65EE8724E6F}" presName="hierChild4" presStyleCnt="0"/>
      <dgm:spPr/>
    </dgm:pt>
    <dgm:pt modelId="{71758A89-0811-4255-97A5-1EEA8E4EE46D}" type="pres">
      <dgm:prSet presAssocID="{8596F957-E63F-4333-BABC-E65EE8724E6F}" presName="hierChild5" presStyleCnt="0"/>
      <dgm:spPr/>
    </dgm:pt>
    <dgm:pt modelId="{A25CC81E-22C6-4B54-857A-960DDC045345}" type="pres">
      <dgm:prSet presAssocID="{C539FAC6-08A2-4154-9099-C8035851E129}" presName="Name37" presStyleLbl="parChTrans1D3" presStyleIdx="8" presStyleCnt="12"/>
      <dgm:spPr/>
    </dgm:pt>
    <dgm:pt modelId="{4B65C94F-953C-4A0D-AAB0-0C7C00FC79A0}" type="pres">
      <dgm:prSet presAssocID="{6F878F3C-E831-4B8E-A53A-9F410F783FCF}" presName="hierRoot2" presStyleCnt="0">
        <dgm:presLayoutVars>
          <dgm:hierBranch val="init"/>
        </dgm:presLayoutVars>
      </dgm:prSet>
      <dgm:spPr/>
    </dgm:pt>
    <dgm:pt modelId="{01932CCB-93BE-4000-BC9F-6A9DFFD59D9C}" type="pres">
      <dgm:prSet presAssocID="{6F878F3C-E831-4B8E-A53A-9F410F783FCF}" presName="rootComposite" presStyleCnt="0"/>
      <dgm:spPr/>
    </dgm:pt>
    <dgm:pt modelId="{F0F2829B-37CB-4699-B3F0-E6EBC3F00E13}" type="pres">
      <dgm:prSet presAssocID="{6F878F3C-E831-4B8E-A53A-9F410F783FCF}" presName="rootText" presStyleLbl="node3" presStyleIdx="8" presStyleCnt="12">
        <dgm:presLayoutVars>
          <dgm:chPref val="3"/>
        </dgm:presLayoutVars>
      </dgm:prSet>
      <dgm:spPr/>
    </dgm:pt>
    <dgm:pt modelId="{63473041-26E7-48B3-AA3E-2FB7E3EA8C2A}" type="pres">
      <dgm:prSet presAssocID="{6F878F3C-E831-4B8E-A53A-9F410F783FCF}" presName="rootConnector" presStyleLbl="node3" presStyleIdx="8" presStyleCnt="12"/>
      <dgm:spPr/>
    </dgm:pt>
    <dgm:pt modelId="{FCA3A14B-1D38-4FD9-A3E4-8FB9664ACA60}" type="pres">
      <dgm:prSet presAssocID="{6F878F3C-E831-4B8E-A53A-9F410F783FCF}" presName="hierChild4" presStyleCnt="0"/>
      <dgm:spPr/>
    </dgm:pt>
    <dgm:pt modelId="{CADB5A05-B94B-4566-9B2D-228157DE6938}" type="pres">
      <dgm:prSet presAssocID="{6F878F3C-E831-4B8E-A53A-9F410F783FCF}" presName="hierChild5" presStyleCnt="0"/>
      <dgm:spPr/>
    </dgm:pt>
    <dgm:pt modelId="{0D2AF3B1-9C87-47EB-B6D5-88BEDAEEA6CF}" type="pres">
      <dgm:prSet presAssocID="{459A13F1-5128-4415-A54C-524A8D08CA7B}" presName="hierChild5" presStyleCnt="0"/>
      <dgm:spPr/>
    </dgm:pt>
    <dgm:pt modelId="{8D10F18B-2E49-4EDF-9511-C995F3750F33}" type="pres">
      <dgm:prSet presAssocID="{F4B0B9AE-5E74-4C2B-B6D6-7E51EE836CC1}" presName="Name37" presStyleLbl="parChTrans1D2" presStyleIdx="3" presStyleCnt="4"/>
      <dgm:spPr/>
    </dgm:pt>
    <dgm:pt modelId="{71E95C9F-3F96-494C-9F0B-9729787053F7}" type="pres">
      <dgm:prSet presAssocID="{877C3E0A-44D8-4D0F-9195-9AA81023E692}" presName="hierRoot2" presStyleCnt="0">
        <dgm:presLayoutVars>
          <dgm:hierBranch val="init"/>
        </dgm:presLayoutVars>
      </dgm:prSet>
      <dgm:spPr/>
    </dgm:pt>
    <dgm:pt modelId="{43BC0074-DF1A-4372-92F8-053DAEC84FCC}" type="pres">
      <dgm:prSet presAssocID="{877C3E0A-44D8-4D0F-9195-9AA81023E692}" presName="rootComposite" presStyleCnt="0"/>
      <dgm:spPr/>
    </dgm:pt>
    <dgm:pt modelId="{C30DC01E-331A-4478-8494-BB3237B755E8}" type="pres">
      <dgm:prSet presAssocID="{877C3E0A-44D8-4D0F-9195-9AA81023E692}" presName="rootText" presStyleLbl="node2" presStyleIdx="3" presStyleCnt="4" custScaleX="111392">
        <dgm:presLayoutVars>
          <dgm:chPref val="3"/>
        </dgm:presLayoutVars>
      </dgm:prSet>
      <dgm:spPr/>
    </dgm:pt>
    <dgm:pt modelId="{AEE512B8-E8AF-4873-94FF-8FAC6104F70A}" type="pres">
      <dgm:prSet presAssocID="{877C3E0A-44D8-4D0F-9195-9AA81023E692}" presName="rootConnector" presStyleLbl="node2" presStyleIdx="3" presStyleCnt="4"/>
      <dgm:spPr/>
    </dgm:pt>
    <dgm:pt modelId="{6526B426-2E93-47D2-8396-9D5F24DF0B74}" type="pres">
      <dgm:prSet presAssocID="{877C3E0A-44D8-4D0F-9195-9AA81023E692}" presName="hierChild4" presStyleCnt="0"/>
      <dgm:spPr/>
    </dgm:pt>
    <dgm:pt modelId="{5BFEE46A-C9E9-4FF7-AA7B-CA8504DA04E8}" type="pres">
      <dgm:prSet presAssocID="{0D2BA36E-2E8F-4D17-972D-3A2F32E3DB61}" presName="Name37" presStyleLbl="parChTrans1D3" presStyleIdx="9" presStyleCnt="12"/>
      <dgm:spPr/>
    </dgm:pt>
    <dgm:pt modelId="{7C5FA965-76ED-47CD-A3C8-E3C10263BAE1}" type="pres">
      <dgm:prSet presAssocID="{E8C110C9-8413-4A3C-A848-741AFAE578DC}" presName="hierRoot2" presStyleCnt="0">
        <dgm:presLayoutVars>
          <dgm:hierBranch val="init"/>
        </dgm:presLayoutVars>
      </dgm:prSet>
      <dgm:spPr/>
    </dgm:pt>
    <dgm:pt modelId="{4BA46B60-893E-4379-B789-A2C9C67CAEA6}" type="pres">
      <dgm:prSet presAssocID="{E8C110C9-8413-4A3C-A848-741AFAE578DC}" presName="rootComposite" presStyleCnt="0"/>
      <dgm:spPr/>
    </dgm:pt>
    <dgm:pt modelId="{61863C0B-C1F3-4641-B259-4A12E434C485}" type="pres">
      <dgm:prSet presAssocID="{E8C110C9-8413-4A3C-A848-741AFAE578DC}" presName="rootText" presStyleLbl="node3" presStyleIdx="9" presStyleCnt="12">
        <dgm:presLayoutVars>
          <dgm:chPref val="3"/>
        </dgm:presLayoutVars>
      </dgm:prSet>
      <dgm:spPr/>
    </dgm:pt>
    <dgm:pt modelId="{0BD9DB26-1918-4E24-BA3D-32A128E9F0EF}" type="pres">
      <dgm:prSet presAssocID="{E8C110C9-8413-4A3C-A848-741AFAE578DC}" presName="rootConnector" presStyleLbl="node3" presStyleIdx="9" presStyleCnt="12"/>
      <dgm:spPr/>
    </dgm:pt>
    <dgm:pt modelId="{0E9A7994-53DF-4603-AD59-EE7F97501EAC}" type="pres">
      <dgm:prSet presAssocID="{E8C110C9-8413-4A3C-A848-741AFAE578DC}" presName="hierChild4" presStyleCnt="0"/>
      <dgm:spPr/>
    </dgm:pt>
    <dgm:pt modelId="{AFB16479-3167-4D1E-A610-E6652CE59D66}" type="pres">
      <dgm:prSet presAssocID="{E8C110C9-8413-4A3C-A848-741AFAE578DC}" presName="hierChild5" presStyleCnt="0"/>
      <dgm:spPr/>
    </dgm:pt>
    <dgm:pt modelId="{CED988BC-3BC7-492E-BEAB-DAE67B8116A5}" type="pres">
      <dgm:prSet presAssocID="{991B19C3-D24A-48C3-A95B-FFA07C0AA928}" presName="Name37" presStyleLbl="parChTrans1D3" presStyleIdx="10" presStyleCnt="12"/>
      <dgm:spPr/>
    </dgm:pt>
    <dgm:pt modelId="{6102DBE5-6517-4D8D-B4FA-B44450542ADA}" type="pres">
      <dgm:prSet presAssocID="{CF4871EC-52CE-4868-8DDC-13317534843B}" presName="hierRoot2" presStyleCnt="0">
        <dgm:presLayoutVars>
          <dgm:hierBranch val="init"/>
        </dgm:presLayoutVars>
      </dgm:prSet>
      <dgm:spPr/>
    </dgm:pt>
    <dgm:pt modelId="{3D04BF22-7A7A-4894-9735-E4614CAF1BFB}" type="pres">
      <dgm:prSet presAssocID="{CF4871EC-52CE-4868-8DDC-13317534843B}" presName="rootComposite" presStyleCnt="0"/>
      <dgm:spPr/>
    </dgm:pt>
    <dgm:pt modelId="{38C3D1FB-096D-4B07-95BF-79614D5DA1FC}" type="pres">
      <dgm:prSet presAssocID="{CF4871EC-52CE-4868-8DDC-13317534843B}" presName="rootText" presStyleLbl="node3" presStyleIdx="10" presStyleCnt="12">
        <dgm:presLayoutVars>
          <dgm:chPref val="3"/>
        </dgm:presLayoutVars>
      </dgm:prSet>
      <dgm:spPr/>
    </dgm:pt>
    <dgm:pt modelId="{7191F86D-9402-447C-8E82-DC7E123F8847}" type="pres">
      <dgm:prSet presAssocID="{CF4871EC-52CE-4868-8DDC-13317534843B}" presName="rootConnector" presStyleLbl="node3" presStyleIdx="10" presStyleCnt="12"/>
      <dgm:spPr/>
    </dgm:pt>
    <dgm:pt modelId="{F3400F8C-CF73-4B84-A1B7-2E37041834B0}" type="pres">
      <dgm:prSet presAssocID="{CF4871EC-52CE-4868-8DDC-13317534843B}" presName="hierChild4" presStyleCnt="0"/>
      <dgm:spPr/>
    </dgm:pt>
    <dgm:pt modelId="{7E2AECAA-B362-47BC-AD96-8ED9F4B8982B}" type="pres">
      <dgm:prSet presAssocID="{CF4871EC-52CE-4868-8DDC-13317534843B}" presName="hierChild5" presStyleCnt="0"/>
      <dgm:spPr/>
    </dgm:pt>
    <dgm:pt modelId="{34418239-2B91-437E-9039-6AF745D043D5}" type="pres">
      <dgm:prSet presAssocID="{13C732C6-CE98-48C9-B691-AC9F1BE5B5BA}" presName="Name37" presStyleLbl="parChTrans1D3" presStyleIdx="11" presStyleCnt="12"/>
      <dgm:spPr/>
    </dgm:pt>
    <dgm:pt modelId="{EC851D6F-1DC4-4DAC-B3AF-9B0CE6443F8D}" type="pres">
      <dgm:prSet presAssocID="{19B82A46-0232-4F44-9945-066B60DB9B26}" presName="hierRoot2" presStyleCnt="0">
        <dgm:presLayoutVars>
          <dgm:hierBranch val="init"/>
        </dgm:presLayoutVars>
      </dgm:prSet>
      <dgm:spPr/>
    </dgm:pt>
    <dgm:pt modelId="{BFF31854-AB0D-411F-9DC1-3D00174C7442}" type="pres">
      <dgm:prSet presAssocID="{19B82A46-0232-4F44-9945-066B60DB9B26}" presName="rootComposite" presStyleCnt="0"/>
      <dgm:spPr/>
    </dgm:pt>
    <dgm:pt modelId="{F9DF49CA-5FE0-43B7-862E-F3A8EC06A0E4}" type="pres">
      <dgm:prSet presAssocID="{19B82A46-0232-4F44-9945-066B60DB9B26}" presName="rootText" presStyleLbl="node3" presStyleIdx="11" presStyleCnt="12">
        <dgm:presLayoutVars>
          <dgm:chPref val="3"/>
        </dgm:presLayoutVars>
      </dgm:prSet>
      <dgm:spPr/>
    </dgm:pt>
    <dgm:pt modelId="{E9905245-D616-4431-B4AA-0E862ACC200C}" type="pres">
      <dgm:prSet presAssocID="{19B82A46-0232-4F44-9945-066B60DB9B26}" presName="rootConnector" presStyleLbl="node3" presStyleIdx="11" presStyleCnt="12"/>
      <dgm:spPr/>
    </dgm:pt>
    <dgm:pt modelId="{C8FC25F1-2954-4FE3-966F-918F260D8330}" type="pres">
      <dgm:prSet presAssocID="{19B82A46-0232-4F44-9945-066B60DB9B26}" presName="hierChild4" presStyleCnt="0"/>
      <dgm:spPr/>
    </dgm:pt>
    <dgm:pt modelId="{ACA759B9-58EB-474C-9CCF-E0C2D4911C98}" type="pres">
      <dgm:prSet presAssocID="{19B82A46-0232-4F44-9945-066B60DB9B26}" presName="hierChild5" presStyleCnt="0"/>
      <dgm:spPr/>
    </dgm:pt>
    <dgm:pt modelId="{142420BF-1570-4861-BB8A-D3A8EFB70BFF}" type="pres">
      <dgm:prSet presAssocID="{877C3E0A-44D8-4D0F-9195-9AA81023E692}" presName="hierChild5" presStyleCnt="0"/>
      <dgm:spPr/>
    </dgm:pt>
    <dgm:pt modelId="{020FF4C2-99F0-46EB-8CB3-D727D41DD121}" type="pres">
      <dgm:prSet presAssocID="{93054C18-1052-4D48-BE35-EAE2CE783D5E}" presName="hierChild3" presStyleCnt="0"/>
      <dgm:spPr/>
    </dgm:pt>
  </dgm:ptLst>
  <dgm:cxnLst>
    <dgm:cxn modelId="{AD6CE900-76AE-4EC8-8392-ED7F0419AF89}" type="presOf" srcId="{877C3E0A-44D8-4D0F-9195-9AA81023E692}" destId="{AEE512B8-E8AF-4873-94FF-8FAC6104F70A}" srcOrd="1" destOrd="0" presId="urn:microsoft.com/office/officeart/2005/8/layout/orgChart1"/>
    <dgm:cxn modelId="{47D18C01-E21D-4880-ADAC-3D2D934FA7FA}" srcId="{93054C18-1052-4D48-BE35-EAE2CE783D5E}" destId="{E70126F3-E739-46FE-8360-B03A50D5FC72}" srcOrd="1" destOrd="0" parTransId="{6ADD6503-4F8B-4309-9158-688DCAF12ECB}" sibTransId="{825FB71C-06B7-40C6-9227-AA20636FA9D1}"/>
    <dgm:cxn modelId="{26E55D07-5123-4C47-9A11-D0BF4222F737}" type="presOf" srcId="{A65A93AA-9D0B-4EBE-946D-7DEB6F490558}" destId="{7E5FC816-1F27-4DA1-88EF-D34D76E25B4E}" srcOrd="0" destOrd="0" presId="urn:microsoft.com/office/officeart/2005/8/layout/orgChart1"/>
    <dgm:cxn modelId="{81DD5F0F-4255-4532-87E0-1DDA80BF18AD}" type="presOf" srcId="{0D2BA36E-2E8F-4D17-972D-3A2F32E3DB61}" destId="{5BFEE46A-C9E9-4FF7-AA7B-CA8504DA04E8}" srcOrd="0" destOrd="0" presId="urn:microsoft.com/office/officeart/2005/8/layout/orgChart1"/>
    <dgm:cxn modelId="{F5E28C0F-6D89-4D93-B5A6-D6D81B8DCA5F}" type="presOf" srcId="{93054C18-1052-4D48-BE35-EAE2CE783D5E}" destId="{CF042103-A48F-488E-9E06-DBB2BE8A919B}" srcOrd="1" destOrd="0" presId="urn:microsoft.com/office/officeart/2005/8/layout/orgChart1"/>
    <dgm:cxn modelId="{DBA2CB18-64CF-4BA8-BE99-343673DA2594}" srcId="{459A13F1-5128-4415-A54C-524A8D08CA7B}" destId="{8596F957-E63F-4333-BABC-E65EE8724E6F}" srcOrd="1" destOrd="0" parTransId="{83BB8928-9557-421B-A0E8-90ADB7D08C76}" sibTransId="{E35853EA-1C0A-4F03-AC63-AC68FEEE78F8}"/>
    <dgm:cxn modelId="{4C9B231A-4720-4CE2-B788-54CFCD28FFE0}" srcId="{459A13F1-5128-4415-A54C-524A8D08CA7B}" destId="{6F878F3C-E831-4B8E-A53A-9F410F783FCF}" srcOrd="2" destOrd="0" parTransId="{C539FAC6-08A2-4154-9099-C8035851E129}" sibTransId="{0F1AC106-0F43-49DA-AD23-69C9A51C5036}"/>
    <dgm:cxn modelId="{A7456D24-87C9-4420-9EE0-CAD16CB47A32}" type="presOf" srcId="{CF4871EC-52CE-4868-8DDC-13317534843B}" destId="{7191F86D-9402-447C-8E82-DC7E123F8847}" srcOrd="1" destOrd="0" presId="urn:microsoft.com/office/officeart/2005/8/layout/orgChart1"/>
    <dgm:cxn modelId="{0DC50227-2D0D-4476-952A-A67D47706BEF}" type="presOf" srcId="{C539FAC6-08A2-4154-9099-C8035851E129}" destId="{A25CC81E-22C6-4B54-857A-960DDC045345}" srcOrd="0" destOrd="0" presId="urn:microsoft.com/office/officeart/2005/8/layout/orgChart1"/>
    <dgm:cxn modelId="{3715EF2E-BDF5-4D71-ADCB-2BB617294748}" type="presOf" srcId="{7A6C4418-9A12-4D13-ACD5-DFD0AF5A67A7}" destId="{39E8D403-6DE2-461A-89B4-44087D6A06A4}" srcOrd="0" destOrd="0" presId="urn:microsoft.com/office/officeart/2005/8/layout/orgChart1"/>
    <dgm:cxn modelId="{8EAA1B31-6A06-4325-941E-E05B5C9D32CA}" srcId="{A65A93AA-9D0B-4EBE-946D-7DEB6F490558}" destId="{93054C18-1052-4D48-BE35-EAE2CE783D5E}" srcOrd="0" destOrd="0" parTransId="{E8F482D7-7719-48FA-8CD4-CAF42C610944}" sibTransId="{1E585048-4FF2-4506-862D-D508D2C2E05F}"/>
    <dgm:cxn modelId="{0A143235-D174-4786-9067-D996A3D75C7C}" type="presOf" srcId="{19B82A46-0232-4F44-9945-066B60DB9B26}" destId="{F9DF49CA-5FE0-43B7-862E-F3A8EC06A0E4}" srcOrd="0" destOrd="0" presId="urn:microsoft.com/office/officeart/2005/8/layout/orgChart1"/>
    <dgm:cxn modelId="{8E3E205B-257B-4FC5-A6AE-C20F3A31D77D}" type="presOf" srcId="{E8C110C9-8413-4A3C-A848-741AFAE578DC}" destId="{0BD9DB26-1918-4E24-BA3D-32A128E9F0EF}" srcOrd="1" destOrd="0" presId="urn:microsoft.com/office/officeart/2005/8/layout/orgChart1"/>
    <dgm:cxn modelId="{66377D5C-8C4C-4AD2-BF6B-0DBE97ABEBB5}" srcId="{857867DB-2576-4BA0-9CE2-98E1ACF58BC6}" destId="{F07B8109-40F2-4E5B-ABEA-C21764689F6E}" srcOrd="0" destOrd="0" parTransId="{472FBCF9-7343-4AB1-9DBC-3853E1027876}" sibTransId="{FE03788E-7570-4717-BD5E-362B66980904}"/>
    <dgm:cxn modelId="{5B55A160-5D90-481E-A470-C5BF0754B1AB}" type="presOf" srcId="{B926981A-227F-4186-89FB-4A5D79953AA1}" destId="{7D1471C6-B68D-4A22-BAB6-5A282D688793}" srcOrd="1" destOrd="0" presId="urn:microsoft.com/office/officeart/2005/8/layout/orgChart1"/>
    <dgm:cxn modelId="{5C36BE61-2F68-4829-B4D6-34817FA1FD21}" type="presOf" srcId="{857867DB-2576-4BA0-9CE2-98E1ACF58BC6}" destId="{DBB3505A-9292-4E01-AA3D-00D4553C35F7}" srcOrd="1" destOrd="0" presId="urn:microsoft.com/office/officeart/2005/8/layout/orgChart1"/>
    <dgm:cxn modelId="{6A0D3442-225D-4B19-8C62-D140C6389FDB}" srcId="{E70126F3-E739-46FE-8360-B03A50D5FC72}" destId="{73CE9848-F6AA-44D7-8FAC-C549F90100A7}" srcOrd="2" destOrd="0" parTransId="{7A6C4418-9A12-4D13-ACD5-DFD0AF5A67A7}" sibTransId="{17A4DE3B-4A1F-4CF7-8460-D053E3C2D9E7}"/>
    <dgm:cxn modelId="{FADE8062-A7AC-4F22-A4B5-B54D5128D62D}" srcId="{E70126F3-E739-46FE-8360-B03A50D5FC72}" destId="{2527B7B1-02F3-4653-9A91-8DA83115E406}" srcOrd="1" destOrd="0" parTransId="{E651314D-DF4B-4E6A-A6C6-B2A279E5CB66}" sibTransId="{96A0898D-9D91-4FFA-ACFB-1B4D7EC10B80}"/>
    <dgm:cxn modelId="{64941A65-9672-4620-8023-238311E9F827}" type="presOf" srcId="{D7393667-75C4-499E-B06E-9C1422A49BCE}" destId="{BD3A7CB9-21B5-44BB-A66C-C9DD57E1B331}" srcOrd="0" destOrd="0" presId="urn:microsoft.com/office/officeart/2005/8/layout/orgChart1"/>
    <dgm:cxn modelId="{D7B6FB68-1D5C-4699-8118-1BC88F4A5010}" type="presOf" srcId="{39F34CB4-8316-43F7-89EA-BCBD136AB87B}" destId="{2064A5B1-0B4A-4BC1-A6D2-DBB79B727C6F}" srcOrd="0" destOrd="0" presId="urn:microsoft.com/office/officeart/2005/8/layout/orgChart1"/>
    <dgm:cxn modelId="{C3A24A69-F3BE-48A2-B061-3FB2A4914B19}" type="presOf" srcId="{2ED4AC1B-F8C9-4B5E-85A8-202882507665}" destId="{8F5E0298-DEF9-473A-A3D7-CFB5A18F9C42}" srcOrd="1" destOrd="0" presId="urn:microsoft.com/office/officeart/2005/8/layout/orgChart1"/>
    <dgm:cxn modelId="{B2C18269-D107-4393-8A4C-2042F8FAEF84}" type="presOf" srcId="{857867DB-2576-4BA0-9CE2-98E1ACF58BC6}" destId="{00C9597C-3BCE-4CFD-97A2-AC03279603C6}" srcOrd="0" destOrd="0" presId="urn:microsoft.com/office/officeart/2005/8/layout/orgChart1"/>
    <dgm:cxn modelId="{7066146A-CFAC-4763-A122-61AF1C48C5B3}" type="presOf" srcId="{2527B7B1-02F3-4653-9A91-8DA83115E406}" destId="{8DB078EC-6E8E-4C4B-A375-E500AF72CA81}" srcOrd="0" destOrd="0" presId="urn:microsoft.com/office/officeart/2005/8/layout/orgChart1"/>
    <dgm:cxn modelId="{25C2086E-A5CE-42FF-AB71-90D96D703FC9}" type="presOf" srcId="{13C732C6-CE98-48C9-B691-AC9F1BE5B5BA}" destId="{34418239-2B91-437E-9039-6AF745D043D5}" srcOrd="0" destOrd="0" presId="urn:microsoft.com/office/officeart/2005/8/layout/orgChart1"/>
    <dgm:cxn modelId="{8D5E316F-EB66-48FD-8DA7-1B6B7BC6203F}" type="presOf" srcId="{F4B0B9AE-5E74-4C2B-B6D6-7E51EE836CC1}" destId="{8D10F18B-2E49-4EDF-9511-C995F3750F33}" srcOrd="0" destOrd="0" presId="urn:microsoft.com/office/officeart/2005/8/layout/orgChart1"/>
    <dgm:cxn modelId="{25AB0370-84EB-4E89-9A21-4DD732129F53}" srcId="{93054C18-1052-4D48-BE35-EAE2CE783D5E}" destId="{459A13F1-5128-4415-A54C-524A8D08CA7B}" srcOrd="2" destOrd="0" parTransId="{76497506-CCC5-4DA4-83BD-E621FE61BBF5}" sibTransId="{99222FF3-EFF8-4024-A3BB-EB9AB560B219}"/>
    <dgm:cxn modelId="{EC869274-E89E-4AFB-97A9-27F64DA4CAB4}" type="presOf" srcId="{83BB8928-9557-421B-A0E8-90ADB7D08C76}" destId="{7A8FF6E1-7520-4196-B7A1-FA8B18141E40}" srcOrd="0" destOrd="0" presId="urn:microsoft.com/office/officeart/2005/8/layout/orgChart1"/>
    <dgm:cxn modelId="{DA719755-0809-466E-B798-6985FB6A8BD5}" srcId="{857867DB-2576-4BA0-9CE2-98E1ACF58BC6}" destId="{2ED4AC1B-F8C9-4B5E-85A8-202882507665}" srcOrd="2" destOrd="0" parTransId="{39F34CB4-8316-43F7-89EA-BCBD136AB87B}" sibTransId="{00B500FF-113E-47AB-BA13-2909E41D5222}"/>
    <dgm:cxn modelId="{9404A575-9FA0-401B-B1C5-FC2E97ED6FF2}" type="presOf" srcId="{21FCA96A-BC77-4C20-A196-9F4295EAF02E}" destId="{2E53C659-EBF9-48D8-87B9-D7D0F4D037DF}" srcOrd="0" destOrd="0" presId="urn:microsoft.com/office/officeart/2005/8/layout/orgChart1"/>
    <dgm:cxn modelId="{E4D5CC77-30BF-42E7-BA00-E510A92C02EB}" type="presOf" srcId="{E70126F3-E739-46FE-8360-B03A50D5FC72}" destId="{518C3A27-8DC1-45CA-B236-D0B751925480}" srcOrd="0" destOrd="0" presId="urn:microsoft.com/office/officeart/2005/8/layout/orgChart1"/>
    <dgm:cxn modelId="{B4DF7B79-F461-48EE-9805-1E57F2DA5D90}" srcId="{857867DB-2576-4BA0-9CE2-98E1ACF58BC6}" destId="{592AA3BE-BBD8-4A13-AC87-4C2A9C7B64F1}" srcOrd="1" destOrd="0" parTransId="{3CBE5EC2-27CA-48A2-8574-9C8C7F6DBD28}" sibTransId="{0DFF674C-85AB-4B7C-87B5-39A155CA58E8}"/>
    <dgm:cxn modelId="{2D04A85A-C3CA-4816-926A-1B4B12A13DDC}" srcId="{877C3E0A-44D8-4D0F-9195-9AA81023E692}" destId="{E8C110C9-8413-4A3C-A848-741AFAE578DC}" srcOrd="0" destOrd="0" parTransId="{0D2BA36E-2E8F-4D17-972D-3A2F32E3DB61}" sibTransId="{4BAE5E76-A9F9-4289-BC3B-D7AED34E9BC2}"/>
    <dgm:cxn modelId="{CEDF087C-0B96-42FE-BB95-A842C6ED3531}" type="presOf" srcId="{E651314D-DF4B-4E6A-A6C6-B2A279E5CB66}" destId="{BAA14BAC-E00D-446C-8179-B4632F599DFE}" srcOrd="0" destOrd="0" presId="urn:microsoft.com/office/officeart/2005/8/layout/orgChart1"/>
    <dgm:cxn modelId="{24C5A07D-BC8D-48AC-B77C-8F8FA0DE0777}" srcId="{877C3E0A-44D8-4D0F-9195-9AA81023E692}" destId="{CF4871EC-52CE-4868-8DDC-13317534843B}" srcOrd="1" destOrd="0" parTransId="{991B19C3-D24A-48C3-A95B-FFA07C0AA928}" sibTransId="{A6C1EE94-9DE2-4588-8028-982C4483FF65}"/>
    <dgm:cxn modelId="{0BF30380-612D-4335-A610-4A92A464F9F9}" type="presOf" srcId="{2F93D1E9-4CBC-44E5-A6DB-AAA2B96D0FBB}" destId="{65113E64-CEAC-4FAF-9357-9941E69FEE8F}" srcOrd="0" destOrd="0" presId="urn:microsoft.com/office/officeart/2005/8/layout/orgChart1"/>
    <dgm:cxn modelId="{03B46580-407D-46FA-88A1-65182EDB4394}" type="presOf" srcId="{76497506-CCC5-4DA4-83BD-E621FE61BBF5}" destId="{3BE36E91-B6EC-42D0-B5E3-5F4AB3AEF74A}" srcOrd="0" destOrd="0" presId="urn:microsoft.com/office/officeart/2005/8/layout/orgChart1"/>
    <dgm:cxn modelId="{0FBC8981-8742-4FC3-9022-9244DC6BE889}" type="presOf" srcId="{21FCA96A-BC77-4C20-A196-9F4295EAF02E}" destId="{1FFCFC4E-0C22-45A1-A076-3F80EB645E84}" srcOrd="1" destOrd="0" presId="urn:microsoft.com/office/officeart/2005/8/layout/orgChart1"/>
    <dgm:cxn modelId="{1C54E983-7023-4D9A-902E-0278DD22D62D}" type="presOf" srcId="{8596F957-E63F-4333-BABC-E65EE8724E6F}" destId="{C84A9AB3-56BE-406D-9C10-08DADCE9919F}" srcOrd="1" destOrd="0" presId="urn:microsoft.com/office/officeart/2005/8/layout/orgChart1"/>
    <dgm:cxn modelId="{2BB0CA86-22C6-4E59-B9F2-AA9F9C227243}" type="presOf" srcId="{8596F957-E63F-4333-BABC-E65EE8724E6F}" destId="{A3729BF4-616B-4270-9ACD-7593DE4BF3E8}" srcOrd="0" destOrd="0" presId="urn:microsoft.com/office/officeart/2005/8/layout/orgChart1"/>
    <dgm:cxn modelId="{63717B89-181F-4A5D-90A1-B86993954FD7}" type="presOf" srcId="{CF4871EC-52CE-4868-8DDC-13317534843B}" destId="{38C3D1FB-096D-4B07-95BF-79614D5DA1FC}" srcOrd="0" destOrd="0" presId="urn:microsoft.com/office/officeart/2005/8/layout/orgChart1"/>
    <dgm:cxn modelId="{B207FF8A-CB15-4A06-8871-FA7B79BDD3B0}" type="presOf" srcId="{592AA3BE-BBD8-4A13-AC87-4C2A9C7B64F1}" destId="{706FA130-5EF6-43DC-B8C5-09BBEA0021AC}" srcOrd="0" destOrd="0" presId="urn:microsoft.com/office/officeart/2005/8/layout/orgChart1"/>
    <dgm:cxn modelId="{4D04458F-1028-49EA-8919-4F5A4BE51E00}" type="presOf" srcId="{F07B8109-40F2-4E5B-ABEA-C21764689F6E}" destId="{ED24D254-C57A-43B5-8ABB-87B828F6CA2F}" srcOrd="0" destOrd="0" presId="urn:microsoft.com/office/officeart/2005/8/layout/orgChart1"/>
    <dgm:cxn modelId="{1ADBA294-5168-4F17-9184-9F29FEDC20FA}" type="presOf" srcId="{C4368402-1759-4C1E-B0E1-036B61173AA1}" destId="{69A9B5B7-6249-408D-9F06-0F10807A42B0}" srcOrd="0" destOrd="0" presId="urn:microsoft.com/office/officeart/2005/8/layout/orgChart1"/>
    <dgm:cxn modelId="{353E319A-AF4C-47B3-BC04-0B30FC61D0F1}" type="presOf" srcId="{877C3E0A-44D8-4D0F-9195-9AA81023E692}" destId="{C30DC01E-331A-4478-8494-BB3237B755E8}" srcOrd="0" destOrd="0" presId="urn:microsoft.com/office/officeart/2005/8/layout/orgChart1"/>
    <dgm:cxn modelId="{5C4AFF9D-2715-473F-8B73-18C89BE7F91E}" srcId="{93054C18-1052-4D48-BE35-EAE2CE783D5E}" destId="{877C3E0A-44D8-4D0F-9195-9AA81023E692}" srcOrd="3" destOrd="0" parTransId="{F4B0B9AE-5E74-4C2B-B6D6-7E51EE836CC1}" sibTransId="{D766176C-05E9-4EB3-9E8B-EAC115C51436}"/>
    <dgm:cxn modelId="{02DA5FA5-D504-4A55-82B1-68E76E12FB2F}" srcId="{E70126F3-E739-46FE-8360-B03A50D5FC72}" destId="{B926981A-227F-4186-89FB-4A5D79953AA1}" srcOrd="0" destOrd="0" parTransId="{D7393667-75C4-499E-B06E-9C1422A49BCE}" sibTransId="{92EB12B7-E74A-4E02-8F42-B067069E20E0}"/>
    <dgm:cxn modelId="{DF9E6EAA-B2F6-4CC0-BD18-705B681B1701}" type="presOf" srcId="{B926981A-227F-4186-89FB-4A5D79953AA1}" destId="{BA440DAC-44F6-4E78-8CA2-0543F3DFD32B}" srcOrd="0" destOrd="0" presId="urn:microsoft.com/office/officeart/2005/8/layout/orgChart1"/>
    <dgm:cxn modelId="{858B39AD-8E24-4EF9-8EB0-334A0932B8E6}" type="presOf" srcId="{73CE9848-F6AA-44D7-8FAC-C549F90100A7}" destId="{24AEB428-656F-4251-BF01-C74E613F23C2}" srcOrd="0" destOrd="0" presId="urn:microsoft.com/office/officeart/2005/8/layout/orgChart1"/>
    <dgm:cxn modelId="{7BC9CEAF-1453-47C6-BB79-68A799902CB9}" type="presOf" srcId="{2527B7B1-02F3-4653-9A91-8DA83115E406}" destId="{2315939E-2BA9-4607-AB81-CC943E6DB8FD}" srcOrd="1" destOrd="0" presId="urn:microsoft.com/office/officeart/2005/8/layout/orgChart1"/>
    <dgm:cxn modelId="{34BBA3B6-3081-4EDD-BD56-753028FF2547}" type="presOf" srcId="{6F878F3C-E831-4B8E-A53A-9F410F783FCF}" destId="{F0F2829B-37CB-4699-B3F0-E6EBC3F00E13}" srcOrd="0" destOrd="0" presId="urn:microsoft.com/office/officeart/2005/8/layout/orgChart1"/>
    <dgm:cxn modelId="{AC5BA8B9-78D9-4A35-9BD4-FB1A455FBD38}" type="presOf" srcId="{459A13F1-5128-4415-A54C-524A8D08CA7B}" destId="{DE26D6CD-D07D-4AA9-B6AE-E67DB7EDCFDA}" srcOrd="0" destOrd="0" presId="urn:microsoft.com/office/officeart/2005/8/layout/orgChart1"/>
    <dgm:cxn modelId="{75049CC3-A376-4D18-8DCD-35807A2EF28F}" type="presOf" srcId="{472FBCF9-7343-4AB1-9DBC-3853E1027876}" destId="{FF6F1733-22AB-48DA-84B6-87A402A3F13D}" srcOrd="0" destOrd="0" presId="urn:microsoft.com/office/officeart/2005/8/layout/orgChart1"/>
    <dgm:cxn modelId="{753F3BCE-9E65-4793-B23E-2F7ADB9DD20C}" type="presOf" srcId="{459A13F1-5128-4415-A54C-524A8D08CA7B}" destId="{DBCAE728-630A-4C50-BB0A-2396EDC8DF5F}" srcOrd="1" destOrd="0" presId="urn:microsoft.com/office/officeart/2005/8/layout/orgChart1"/>
    <dgm:cxn modelId="{2E8BA5CE-FDCB-469E-8326-8EA92E8F1435}" type="presOf" srcId="{F07B8109-40F2-4E5B-ABEA-C21764689F6E}" destId="{4DA672B0-6982-416B-9370-88107BFEED39}" srcOrd="1" destOrd="0" presId="urn:microsoft.com/office/officeart/2005/8/layout/orgChart1"/>
    <dgm:cxn modelId="{2AFA01D8-C79A-4A65-BA81-5F4A144A52B2}" srcId="{877C3E0A-44D8-4D0F-9195-9AA81023E692}" destId="{19B82A46-0232-4F44-9945-066B60DB9B26}" srcOrd="2" destOrd="0" parTransId="{13C732C6-CE98-48C9-B691-AC9F1BE5B5BA}" sibTransId="{EA259D05-C356-4741-B984-CA8BDA473B2C}"/>
    <dgm:cxn modelId="{F8F718D9-AAC6-4A77-939A-2F826E9CEF93}" type="presOf" srcId="{991B19C3-D24A-48C3-A95B-FFA07C0AA928}" destId="{CED988BC-3BC7-492E-BEAB-DAE67B8116A5}" srcOrd="0" destOrd="0" presId="urn:microsoft.com/office/officeart/2005/8/layout/orgChart1"/>
    <dgm:cxn modelId="{0195A6DC-5272-4F6D-A11D-F02095FEDFDD}" type="presOf" srcId="{93054C18-1052-4D48-BE35-EAE2CE783D5E}" destId="{823FE96F-90EE-4D13-9D95-B5635DBBCC04}" srcOrd="0" destOrd="0" presId="urn:microsoft.com/office/officeart/2005/8/layout/orgChart1"/>
    <dgm:cxn modelId="{703FC9DC-F198-476A-B1F7-3CAB022670C8}" type="presOf" srcId="{6ADD6503-4F8B-4309-9158-688DCAF12ECB}" destId="{0E1F1958-76BB-47D5-838E-C8614BC42A7E}" srcOrd="0" destOrd="0" presId="urn:microsoft.com/office/officeart/2005/8/layout/orgChart1"/>
    <dgm:cxn modelId="{2354E1DC-6E93-488A-A314-B86F43762B82}" srcId="{459A13F1-5128-4415-A54C-524A8D08CA7B}" destId="{21FCA96A-BC77-4C20-A196-9F4295EAF02E}" srcOrd="0" destOrd="0" parTransId="{2F93D1E9-4CBC-44E5-A6DB-AAA2B96D0FBB}" sibTransId="{FE82D0E6-4AF7-4248-A13B-DDFFC4BA5694}"/>
    <dgm:cxn modelId="{5756FADC-B3CD-4367-BE5B-DE22CEDF563E}" type="presOf" srcId="{19B82A46-0232-4F44-9945-066B60DB9B26}" destId="{E9905245-D616-4431-B4AA-0E862ACC200C}" srcOrd="1" destOrd="0" presId="urn:microsoft.com/office/officeart/2005/8/layout/orgChart1"/>
    <dgm:cxn modelId="{F5B409DD-8407-4CF8-877D-64A8893E3370}" type="presOf" srcId="{6F878F3C-E831-4B8E-A53A-9F410F783FCF}" destId="{63473041-26E7-48B3-AA3E-2FB7E3EA8C2A}" srcOrd="1" destOrd="0" presId="urn:microsoft.com/office/officeart/2005/8/layout/orgChart1"/>
    <dgm:cxn modelId="{FEA028E1-140C-4D09-BC85-D40ABCA54B29}" type="presOf" srcId="{73CE9848-F6AA-44D7-8FAC-C549F90100A7}" destId="{3A471B41-E083-4A69-8FB3-70BC47749B91}" srcOrd="1" destOrd="0" presId="urn:microsoft.com/office/officeart/2005/8/layout/orgChart1"/>
    <dgm:cxn modelId="{687D9BE1-8953-4031-B8F2-8387AD3769C8}" type="presOf" srcId="{3CBE5EC2-27CA-48A2-8574-9C8C7F6DBD28}" destId="{2BDCB226-8F7F-4012-9A72-5DDB1DF6AA46}" srcOrd="0" destOrd="0" presId="urn:microsoft.com/office/officeart/2005/8/layout/orgChart1"/>
    <dgm:cxn modelId="{A9F72CE2-9A77-40D2-9FF5-8705AA5B289E}" srcId="{93054C18-1052-4D48-BE35-EAE2CE783D5E}" destId="{857867DB-2576-4BA0-9CE2-98E1ACF58BC6}" srcOrd="0" destOrd="0" parTransId="{C4368402-1759-4C1E-B0E1-036B61173AA1}" sibTransId="{45971061-86F4-45AD-BFCF-0D797B349FEA}"/>
    <dgm:cxn modelId="{FB6F44E5-CBCD-4476-911C-65B668B06C14}" type="presOf" srcId="{592AA3BE-BBD8-4A13-AC87-4C2A9C7B64F1}" destId="{5FD88330-15E5-4E7C-A561-934D85612939}" srcOrd="1" destOrd="0" presId="urn:microsoft.com/office/officeart/2005/8/layout/orgChart1"/>
    <dgm:cxn modelId="{E87CA8EE-E0C6-45CB-94EE-923D73C7C75C}" type="presOf" srcId="{E8C110C9-8413-4A3C-A848-741AFAE578DC}" destId="{61863C0B-C1F3-4641-B259-4A12E434C485}" srcOrd="0" destOrd="0" presId="urn:microsoft.com/office/officeart/2005/8/layout/orgChart1"/>
    <dgm:cxn modelId="{2AA9D9F2-7410-421E-B8C9-96152208DED6}" type="presOf" srcId="{2ED4AC1B-F8C9-4B5E-85A8-202882507665}" destId="{43BC1762-83C6-4700-9ADC-C61A9420D68C}" srcOrd="0" destOrd="0" presId="urn:microsoft.com/office/officeart/2005/8/layout/orgChart1"/>
    <dgm:cxn modelId="{25D765FA-D69A-4FE5-8062-69E86B36C031}" type="presOf" srcId="{E70126F3-E739-46FE-8360-B03A50D5FC72}" destId="{5D56492E-8B3E-4BD1-BE0D-0B414B0DCACE}" srcOrd="1" destOrd="0" presId="urn:microsoft.com/office/officeart/2005/8/layout/orgChart1"/>
    <dgm:cxn modelId="{81634083-CCCD-4B0F-A94C-1D5CB3A8DAE6}" type="presParOf" srcId="{7E5FC816-1F27-4DA1-88EF-D34D76E25B4E}" destId="{F70798E7-12B4-4A1A-A6D1-46271DAF59BB}" srcOrd="0" destOrd="0" presId="urn:microsoft.com/office/officeart/2005/8/layout/orgChart1"/>
    <dgm:cxn modelId="{F5F36DAB-79F3-41B0-BD21-49A51A873859}" type="presParOf" srcId="{F70798E7-12B4-4A1A-A6D1-46271DAF59BB}" destId="{F3DD2CC0-83BF-4496-B1DA-7226D542D2D8}" srcOrd="0" destOrd="0" presId="urn:microsoft.com/office/officeart/2005/8/layout/orgChart1"/>
    <dgm:cxn modelId="{561950EE-0DF2-4EF6-BB51-ABF9BCB0FC4A}" type="presParOf" srcId="{F3DD2CC0-83BF-4496-B1DA-7226D542D2D8}" destId="{823FE96F-90EE-4D13-9D95-B5635DBBCC04}" srcOrd="0" destOrd="0" presId="urn:microsoft.com/office/officeart/2005/8/layout/orgChart1"/>
    <dgm:cxn modelId="{DBB9BC31-D3BA-49C7-8265-2F0386746145}" type="presParOf" srcId="{F3DD2CC0-83BF-4496-B1DA-7226D542D2D8}" destId="{CF042103-A48F-488E-9E06-DBB2BE8A919B}" srcOrd="1" destOrd="0" presId="urn:microsoft.com/office/officeart/2005/8/layout/orgChart1"/>
    <dgm:cxn modelId="{1DE5BD66-FB76-424D-B3E5-DFE5A2D5073D}" type="presParOf" srcId="{F70798E7-12B4-4A1A-A6D1-46271DAF59BB}" destId="{1D3FC7E6-DAA1-4411-AB6F-EDD164AAD7EF}" srcOrd="1" destOrd="0" presId="urn:microsoft.com/office/officeart/2005/8/layout/orgChart1"/>
    <dgm:cxn modelId="{D4288329-D0AC-45F0-824A-7D75433333A0}" type="presParOf" srcId="{1D3FC7E6-DAA1-4411-AB6F-EDD164AAD7EF}" destId="{69A9B5B7-6249-408D-9F06-0F10807A42B0}" srcOrd="0" destOrd="0" presId="urn:microsoft.com/office/officeart/2005/8/layout/orgChart1"/>
    <dgm:cxn modelId="{420BA25F-43C8-4D13-8B59-4EA9F67398CB}" type="presParOf" srcId="{1D3FC7E6-DAA1-4411-AB6F-EDD164AAD7EF}" destId="{7BA229A9-EE70-461F-BB47-D57E6B741DEC}" srcOrd="1" destOrd="0" presId="urn:microsoft.com/office/officeart/2005/8/layout/orgChart1"/>
    <dgm:cxn modelId="{E096D01B-3D63-4211-BC30-FE83EC708100}" type="presParOf" srcId="{7BA229A9-EE70-461F-BB47-D57E6B741DEC}" destId="{D61EEB74-DDC1-4637-BCA5-E7897F74F374}" srcOrd="0" destOrd="0" presId="urn:microsoft.com/office/officeart/2005/8/layout/orgChart1"/>
    <dgm:cxn modelId="{90862D89-035C-4AA8-A294-0B31ABE4315A}" type="presParOf" srcId="{D61EEB74-DDC1-4637-BCA5-E7897F74F374}" destId="{00C9597C-3BCE-4CFD-97A2-AC03279603C6}" srcOrd="0" destOrd="0" presId="urn:microsoft.com/office/officeart/2005/8/layout/orgChart1"/>
    <dgm:cxn modelId="{C172C943-A23B-443D-8DFE-766DF8141BE1}" type="presParOf" srcId="{D61EEB74-DDC1-4637-BCA5-E7897F74F374}" destId="{DBB3505A-9292-4E01-AA3D-00D4553C35F7}" srcOrd="1" destOrd="0" presId="urn:microsoft.com/office/officeart/2005/8/layout/orgChart1"/>
    <dgm:cxn modelId="{7D89D855-A2FE-48EC-A2B8-57A1F92C3202}" type="presParOf" srcId="{7BA229A9-EE70-461F-BB47-D57E6B741DEC}" destId="{8218A69C-F09D-46F3-8935-DDF0CA5FBB11}" srcOrd="1" destOrd="0" presId="urn:microsoft.com/office/officeart/2005/8/layout/orgChart1"/>
    <dgm:cxn modelId="{8EA0E2FA-F49C-47A0-99BF-DF820D054FCC}" type="presParOf" srcId="{8218A69C-F09D-46F3-8935-DDF0CA5FBB11}" destId="{FF6F1733-22AB-48DA-84B6-87A402A3F13D}" srcOrd="0" destOrd="0" presId="urn:microsoft.com/office/officeart/2005/8/layout/orgChart1"/>
    <dgm:cxn modelId="{A4120A28-5AFA-42F7-8B1C-17F1746DCA8F}" type="presParOf" srcId="{8218A69C-F09D-46F3-8935-DDF0CA5FBB11}" destId="{775FFF6D-9BAD-4D0F-9071-685CCAB0DA4C}" srcOrd="1" destOrd="0" presId="urn:microsoft.com/office/officeart/2005/8/layout/orgChart1"/>
    <dgm:cxn modelId="{BE43251B-CA41-4FAA-A11C-5F5754383885}" type="presParOf" srcId="{775FFF6D-9BAD-4D0F-9071-685CCAB0DA4C}" destId="{9D5F1396-8D32-4D4C-8ED4-A3BF6FF4B485}" srcOrd="0" destOrd="0" presId="urn:microsoft.com/office/officeart/2005/8/layout/orgChart1"/>
    <dgm:cxn modelId="{3C6FD6FA-2244-435F-8C6D-962BE2A4734E}" type="presParOf" srcId="{9D5F1396-8D32-4D4C-8ED4-A3BF6FF4B485}" destId="{ED24D254-C57A-43B5-8ABB-87B828F6CA2F}" srcOrd="0" destOrd="0" presId="urn:microsoft.com/office/officeart/2005/8/layout/orgChart1"/>
    <dgm:cxn modelId="{55A94E08-5D89-4826-861D-A45BFD7436DF}" type="presParOf" srcId="{9D5F1396-8D32-4D4C-8ED4-A3BF6FF4B485}" destId="{4DA672B0-6982-416B-9370-88107BFEED39}" srcOrd="1" destOrd="0" presId="urn:microsoft.com/office/officeart/2005/8/layout/orgChart1"/>
    <dgm:cxn modelId="{2D8B9BE2-4B29-4822-B914-043C84244129}" type="presParOf" srcId="{775FFF6D-9BAD-4D0F-9071-685CCAB0DA4C}" destId="{E084B7B2-7E50-4D68-A0B8-775D209AD2E0}" srcOrd="1" destOrd="0" presId="urn:microsoft.com/office/officeart/2005/8/layout/orgChart1"/>
    <dgm:cxn modelId="{24C7F186-AEA6-48D0-9E0E-9455D80A859E}" type="presParOf" srcId="{775FFF6D-9BAD-4D0F-9071-685CCAB0DA4C}" destId="{FE9EBB63-3F3C-4132-9ABD-5E2D5C604F72}" srcOrd="2" destOrd="0" presId="urn:microsoft.com/office/officeart/2005/8/layout/orgChart1"/>
    <dgm:cxn modelId="{71D01101-3FE3-4AD3-8BEB-31B38151DB60}" type="presParOf" srcId="{8218A69C-F09D-46F3-8935-DDF0CA5FBB11}" destId="{2BDCB226-8F7F-4012-9A72-5DDB1DF6AA46}" srcOrd="2" destOrd="0" presId="urn:microsoft.com/office/officeart/2005/8/layout/orgChart1"/>
    <dgm:cxn modelId="{B9EE8AEE-90FE-4911-B4F5-0A1FF11F84E2}" type="presParOf" srcId="{8218A69C-F09D-46F3-8935-DDF0CA5FBB11}" destId="{C6850B67-618D-42FF-BEE3-7EDC99C8D286}" srcOrd="3" destOrd="0" presId="urn:microsoft.com/office/officeart/2005/8/layout/orgChart1"/>
    <dgm:cxn modelId="{B5974CDB-783F-4A6F-8AFD-D5F67DE4F538}" type="presParOf" srcId="{C6850B67-618D-42FF-BEE3-7EDC99C8D286}" destId="{CD6C0172-7034-4BAB-8737-8B89C95D0CA2}" srcOrd="0" destOrd="0" presId="urn:microsoft.com/office/officeart/2005/8/layout/orgChart1"/>
    <dgm:cxn modelId="{F36BE826-F548-4117-9357-D0C2F760A3D7}" type="presParOf" srcId="{CD6C0172-7034-4BAB-8737-8B89C95D0CA2}" destId="{706FA130-5EF6-43DC-B8C5-09BBEA0021AC}" srcOrd="0" destOrd="0" presId="urn:microsoft.com/office/officeart/2005/8/layout/orgChart1"/>
    <dgm:cxn modelId="{8B5B1CEC-8492-4681-ABCB-F9EB5C075B8F}" type="presParOf" srcId="{CD6C0172-7034-4BAB-8737-8B89C95D0CA2}" destId="{5FD88330-15E5-4E7C-A561-934D85612939}" srcOrd="1" destOrd="0" presId="urn:microsoft.com/office/officeart/2005/8/layout/orgChart1"/>
    <dgm:cxn modelId="{4C07B3EF-DD2B-4B56-82C5-66FB3DD54770}" type="presParOf" srcId="{C6850B67-618D-42FF-BEE3-7EDC99C8D286}" destId="{4958DB3E-BAB4-412E-9552-9A2A6AA02723}" srcOrd="1" destOrd="0" presId="urn:microsoft.com/office/officeart/2005/8/layout/orgChart1"/>
    <dgm:cxn modelId="{C550D54A-8CD2-4CE9-8F59-27DF305874CF}" type="presParOf" srcId="{C6850B67-618D-42FF-BEE3-7EDC99C8D286}" destId="{52DDAE9B-F865-4E8C-AA0A-AB51943730BE}" srcOrd="2" destOrd="0" presId="urn:microsoft.com/office/officeart/2005/8/layout/orgChart1"/>
    <dgm:cxn modelId="{2C1734D4-18AD-4882-9CFA-FC48921B8800}" type="presParOf" srcId="{8218A69C-F09D-46F3-8935-DDF0CA5FBB11}" destId="{2064A5B1-0B4A-4BC1-A6D2-DBB79B727C6F}" srcOrd="4" destOrd="0" presId="urn:microsoft.com/office/officeart/2005/8/layout/orgChart1"/>
    <dgm:cxn modelId="{50F019C1-AC91-440F-976C-3E384D75EB5B}" type="presParOf" srcId="{8218A69C-F09D-46F3-8935-DDF0CA5FBB11}" destId="{DE3206DA-E36A-45E8-9896-A47185C41D62}" srcOrd="5" destOrd="0" presId="urn:microsoft.com/office/officeart/2005/8/layout/orgChart1"/>
    <dgm:cxn modelId="{E2A5DA6C-81B3-43C1-B5D6-5D6460D8F21F}" type="presParOf" srcId="{DE3206DA-E36A-45E8-9896-A47185C41D62}" destId="{1209751E-1799-4B0D-998E-EE7428E490B7}" srcOrd="0" destOrd="0" presId="urn:microsoft.com/office/officeart/2005/8/layout/orgChart1"/>
    <dgm:cxn modelId="{9D003A5E-85B3-4383-B318-061A2D1DF9A8}" type="presParOf" srcId="{1209751E-1799-4B0D-998E-EE7428E490B7}" destId="{43BC1762-83C6-4700-9ADC-C61A9420D68C}" srcOrd="0" destOrd="0" presId="urn:microsoft.com/office/officeart/2005/8/layout/orgChart1"/>
    <dgm:cxn modelId="{3CF5BD4D-7F12-4D66-9BE6-671853AB257F}" type="presParOf" srcId="{1209751E-1799-4B0D-998E-EE7428E490B7}" destId="{8F5E0298-DEF9-473A-A3D7-CFB5A18F9C42}" srcOrd="1" destOrd="0" presId="urn:microsoft.com/office/officeart/2005/8/layout/orgChart1"/>
    <dgm:cxn modelId="{1FCA8338-9898-4138-A2B0-51569FB7C704}" type="presParOf" srcId="{DE3206DA-E36A-45E8-9896-A47185C41D62}" destId="{283E4C34-C689-4880-A03A-57D5BD9BB5AE}" srcOrd="1" destOrd="0" presId="urn:microsoft.com/office/officeart/2005/8/layout/orgChart1"/>
    <dgm:cxn modelId="{17E63F2C-9B72-4554-86AB-B500CD7BD369}" type="presParOf" srcId="{DE3206DA-E36A-45E8-9896-A47185C41D62}" destId="{CE0AE42F-966F-457F-AC49-0409025767C5}" srcOrd="2" destOrd="0" presId="urn:microsoft.com/office/officeart/2005/8/layout/orgChart1"/>
    <dgm:cxn modelId="{ADA750D9-FAED-48B8-A850-638F39721A5B}" type="presParOf" srcId="{7BA229A9-EE70-461F-BB47-D57E6B741DEC}" destId="{8BD1179B-7355-4F8D-9A15-554FA7F565A6}" srcOrd="2" destOrd="0" presId="urn:microsoft.com/office/officeart/2005/8/layout/orgChart1"/>
    <dgm:cxn modelId="{6FE2B1A8-1EFD-412C-97C0-61FEA03A839C}" type="presParOf" srcId="{1D3FC7E6-DAA1-4411-AB6F-EDD164AAD7EF}" destId="{0E1F1958-76BB-47D5-838E-C8614BC42A7E}" srcOrd="2" destOrd="0" presId="urn:microsoft.com/office/officeart/2005/8/layout/orgChart1"/>
    <dgm:cxn modelId="{21400C9F-2B28-4928-8BDA-F235B0DA095C}" type="presParOf" srcId="{1D3FC7E6-DAA1-4411-AB6F-EDD164AAD7EF}" destId="{A17F8DC3-0A89-46F5-949E-C253D5641AB2}" srcOrd="3" destOrd="0" presId="urn:microsoft.com/office/officeart/2005/8/layout/orgChart1"/>
    <dgm:cxn modelId="{F56E709B-EF1A-4A7C-BABB-5A0866B9C05D}" type="presParOf" srcId="{A17F8DC3-0A89-46F5-949E-C253D5641AB2}" destId="{F7DDD1EC-5B7D-41D7-B8C7-FBB2387A15F1}" srcOrd="0" destOrd="0" presId="urn:microsoft.com/office/officeart/2005/8/layout/orgChart1"/>
    <dgm:cxn modelId="{D0F19AEE-1C9B-4626-96F2-6232DA089180}" type="presParOf" srcId="{F7DDD1EC-5B7D-41D7-B8C7-FBB2387A15F1}" destId="{518C3A27-8DC1-45CA-B236-D0B751925480}" srcOrd="0" destOrd="0" presId="urn:microsoft.com/office/officeart/2005/8/layout/orgChart1"/>
    <dgm:cxn modelId="{4314AA37-2939-4CA1-8C7B-C81EB8CD7949}" type="presParOf" srcId="{F7DDD1EC-5B7D-41D7-B8C7-FBB2387A15F1}" destId="{5D56492E-8B3E-4BD1-BE0D-0B414B0DCACE}" srcOrd="1" destOrd="0" presId="urn:microsoft.com/office/officeart/2005/8/layout/orgChart1"/>
    <dgm:cxn modelId="{9F47D6B5-A38A-4878-9114-6AD4DBADCE8E}" type="presParOf" srcId="{A17F8DC3-0A89-46F5-949E-C253D5641AB2}" destId="{AFE11017-0538-4C15-95D9-B33852118DF3}" srcOrd="1" destOrd="0" presId="urn:microsoft.com/office/officeart/2005/8/layout/orgChart1"/>
    <dgm:cxn modelId="{8F448721-34AA-4E9C-9C4C-B6E11E7B9AEA}" type="presParOf" srcId="{AFE11017-0538-4C15-95D9-B33852118DF3}" destId="{BD3A7CB9-21B5-44BB-A66C-C9DD57E1B331}" srcOrd="0" destOrd="0" presId="urn:microsoft.com/office/officeart/2005/8/layout/orgChart1"/>
    <dgm:cxn modelId="{006EE77C-0D4E-4F75-BB15-F82F4BDCEB5C}" type="presParOf" srcId="{AFE11017-0538-4C15-95D9-B33852118DF3}" destId="{1D8ADED9-7840-4D22-90BA-1485E2047A7F}" srcOrd="1" destOrd="0" presId="urn:microsoft.com/office/officeart/2005/8/layout/orgChart1"/>
    <dgm:cxn modelId="{9A54D8A8-8C82-42E5-AD99-F1095A848114}" type="presParOf" srcId="{1D8ADED9-7840-4D22-90BA-1485E2047A7F}" destId="{599807F2-3167-4AD5-A989-57B3AED0ACB6}" srcOrd="0" destOrd="0" presId="urn:microsoft.com/office/officeart/2005/8/layout/orgChart1"/>
    <dgm:cxn modelId="{39D6B9BF-3AB0-4F4E-A41D-A04B38F9475F}" type="presParOf" srcId="{599807F2-3167-4AD5-A989-57B3AED0ACB6}" destId="{BA440DAC-44F6-4E78-8CA2-0543F3DFD32B}" srcOrd="0" destOrd="0" presId="urn:microsoft.com/office/officeart/2005/8/layout/orgChart1"/>
    <dgm:cxn modelId="{BAD540FF-5BFD-4E00-B37F-2618CC26B31E}" type="presParOf" srcId="{599807F2-3167-4AD5-A989-57B3AED0ACB6}" destId="{7D1471C6-B68D-4A22-BAB6-5A282D688793}" srcOrd="1" destOrd="0" presId="urn:microsoft.com/office/officeart/2005/8/layout/orgChart1"/>
    <dgm:cxn modelId="{FB15ED44-541A-49CA-B17A-9AA791DD93AB}" type="presParOf" srcId="{1D8ADED9-7840-4D22-90BA-1485E2047A7F}" destId="{B22F9C6B-F84E-4CDE-B457-C756657CCF21}" srcOrd="1" destOrd="0" presId="urn:microsoft.com/office/officeart/2005/8/layout/orgChart1"/>
    <dgm:cxn modelId="{EC79DC8F-8C79-4748-AD74-EEAB34906EDC}" type="presParOf" srcId="{1D8ADED9-7840-4D22-90BA-1485E2047A7F}" destId="{9D891EF5-54EC-4BB8-8881-7A01C3336E70}" srcOrd="2" destOrd="0" presId="urn:microsoft.com/office/officeart/2005/8/layout/orgChart1"/>
    <dgm:cxn modelId="{0B8C6962-9CF3-40B2-900B-D7932CE254F7}" type="presParOf" srcId="{AFE11017-0538-4C15-95D9-B33852118DF3}" destId="{BAA14BAC-E00D-446C-8179-B4632F599DFE}" srcOrd="2" destOrd="0" presId="urn:microsoft.com/office/officeart/2005/8/layout/orgChart1"/>
    <dgm:cxn modelId="{5982F4D2-C634-47C7-8BF3-BACA7AFEAA1F}" type="presParOf" srcId="{AFE11017-0538-4C15-95D9-B33852118DF3}" destId="{0954F613-244E-43E2-BEF2-66CB8001E45B}" srcOrd="3" destOrd="0" presId="urn:microsoft.com/office/officeart/2005/8/layout/orgChart1"/>
    <dgm:cxn modelId="{FD11CFD5-363C-409D-8962-D351073318E6}" type="presParOf" srcId="{0954F613-244E-43E2-BEF2-66CB8001E45B}" destId="{04E55550-D2C4-4052-840B-1D7876181D91}" srcOrd="0" destOrd="0" presId="urn:microsoft.com/office/officeart/2005/8/layout/orgChart1"/>
    <dgm:cxn modelId="{A8AE1B9D-B4CB-4CCE-9939-4E6274F58667}" type="presParOf" srcId="{04E55550-D2C4-4052-840B-1D7876181D91}" destId="{8DB078EC-6E8E-4C4B-A375-E500AF72CA81}" srcOrd="0" destOrd="0" presId="urn:microsoft.com/office/officeart/2005/8/layout/orgChart1"/>
    <dgm:cxn modelId="{34AE3E26-1834-42C1-86FE-B657F1357F44}" type="presParOf" srcId="{04E55550-D2C4-4052-840B-1D7876181D91}" destId="{2315939E-2BA9-4607-AB81-CC943E6DB8FD}" srcOrd="1" destOrd="0" presId="urn:microsoft.com/office/officeart/2005/8/layout/orgChart1"/>
    <dgm:cxn modelId="{8469FC1D-B61C-447B-AB30-8E440348A44D}" type="presParOf" srcId="{0954F613-244E-43E2-BEF2-66CB8001E45B}" destId="{38F6F49B-85A7-49D6-9537-BED27186387B}" srcOrd="1" destOrd="0" presId="urn:microsoft.com/office/officeart/2005/8/layout/orgChart1"/>
    <dgm:cxn modelId="{FF8037CD-1EC4-460A-A0AA-D795F24A8C53}" type="presParOf" srcId="{0954F613-244E-43E2-BEF2-66CB8001E45B}" destId="{5CAFBBCB-6CCD-4273-86B7-3C425C6C84C7}" srcOrd="2" destOrd="0" presId="urn:microsoft.com/office/officeart/2005/8/layout/orgChart1"/>
    <dgm:cxn modelId="{1D01605B-8F62-4A80-92EF-1740D100A0AA}" type="presParOf" srcId="{AFE11017-0538-4C15-95D9-B33852118DF3}" destId="{39E8D403-6DE2-461A-89B4-44087D6A06A4}" srcOrd="4" destOrd="0" presId="urn:microsoft.com/office/officeart/2005/8/layout/orgChart1"/>
    <dgm:cxn modelId="{55630025-AFED-4FDE-81DC-87C294CEAA07}" type="presParOf" srcId="{AFE11017-0538-4C15-95D9-B33852118DF3}" destId="{D6D04208-39D6-4615-9FC7-B5E7F8FDA031}" srcOrd="5" destOrd="0" presId="urn:microsoft.com/office/officeart/2005/8/layout/orgChart1"/>
    <dgm:cxn modelId="{425E36CA-C2E7-4D62-B1F2-CA5A8EAFDB46}" type="presParOf" srcId="{D6D04208-39D6-4615-9FC7-B5E7F8FDA031}" destId="{7611A370-4DDF-4A16-B405-1B5FA1E5CA08}" srcOrd="0" destOrd="0" presId="urn:microsoft.com/office/officeart/2005/8/layout/orgChart1"/>
    <dgm:cxn modelId="{3E54C005-29BE-44FF-AD9D-3E15F40ED0C2}" type="presParOf" srcId="{7611A370-4DDF-4A16-B405-1B5FA1E5CA08}" destId="{24AEB428-656F-4251-BF01-C74E613F23C2}" srcOrd="0" destOrd="0" presId="urn:microsoft.com/office/officeart/2005/8/layout/orgChart1"/>
    <dgm:cxn modelId="{46350D18-0170-499B-B913-214D203D087D}" type="presParOf" srcId="{7611A370-4DDF-4A16-B405-1B5FA1E5CA08}" destId="{3A471B41-E083-4A69-8FB3-70BC47749B91}" srcOrd="1" destOrd="0" presId="urn:microsoft.com/office/officeart/2005/8/layout/orgChart1"/>
    <dgm:cxn modelId="{7741BA2B-FFF8-4DB7-8DBA-60957D5D743F}" type="presParOf" srcId="{D6D04208-39D6-4615-9FC7-B5E7F8FDA031}" destId="{211F33E8-55B9-460A-B19D-89B1BEB628E1}" srcOrd="1" destOrd="0" presId="urn:microsoft.com/office/officeart/2005/8/layout/orgChart1"/>
    <dgm:cxn modelId="{748A81AA-3A3E-49C2-85A0-880F71C851EE}" type="presParOf" srcId="{D6D04208-39D6-4615-9FC7-B5E7F8FDA031}" destId="{E11CC702-42D7-46C3-B0DB-27260554B766}" srcOrd="2" destOrd="0" presId="urn:microsoft.com/office/officeart/2005/8/layout/orgChart1"/>
    <dgm:cxn modelId="{4211E406-B335-4526-A668-56238BCB4305}" type="presParOf" srcId="{A17F8DC3-0A89-46F5-949E-C253D5641AB2}" destId="{009DCFB8-1FBF-441E-8863-8A2F539FCCA0}" srcOrd="2" destOrd="0" presId="urn:microsoft.com/office/officeart/2005/8/layout/orgChart1"/>
    <dgm:cxn modelId="{FDDE930E-D3BC-4AE8-A72D-7303637272A4}" type="presParOf" srcId="{1D3FC7E6-DAA1-4411-AB6F-EDD164AAD7EF}" destId="{3BE36E91-B6EC-42D0-B5E3-5F4AB3AEF74A}" srcOrd="4" destOrd="0" presId="urn:microsoft.com/office/officeart/2005/8/layout/orgChart1"/>
    <dgm:cxn modelId="{88F8F664-4141-4504-8E09-04772C2E9BEB}" type="presParOf" srcId="{1D3FC7E6-DAA1-4411-AB6F-EDD164AAD7EF}" destId="{5128B53B-841D-41D0-A804-0DB3C53243CF}" srcOrd="5" destOrd="0" presId="urn:microsoft.com/office/officeart/2005/8/layout/orgChart1"/>
    <dgm:cxn modelId="{1FB41E55-899E-4401-A655-C059E17ECDFC}" type="presParOf" srcId="{5128B53B-841D-41D0-A804-0DB3C53243CF}" destId="{3EB0D678-E3BA-415F-AC32-54C8440F48EA}" srcOrd="0" destOrd="0" presId="urn:microsoft.com/office/officeart/2005/8/layout/orgChart1"/>
    <dgm:cxn modelId="{146F6490-268E-44A7-A1E7-A8B52CE64B6B}" type="presParOf" srcId="{3EB0D678-E3BA-415F-AC32-54C8440F48EA}" destId="{DE26D6CD-D07D-4AA9-B6AE-E67DB7EDCFDA}" srcOrd="0" destOrd="0" presId="urn:microsoft.com/office/officeart/2005/8/layout/orgChart1"/>
    <dgm:cxn modelId="{5D925854-3C28-473C-9DEF-404DAB129CDB}" type="presParOf" srcId="{3EB0D678-E3BA-415F-AC32-54C8440F48EA}" destId="{DBCAE728-630A-4C50-BB0A-2396EDC8DF5F}" srcOrd="1" destOrd="0" presId="urn:microsoft.com/office/officeart/2005/8/layout/orgChart1"/>
    <dgm:cxn modelId="{9B39E8D8-320B-4E47-97A6-812584DB6281}" type="presParOf" srcId="{5128B53B-841D-41D0-A804-0DB3C53243CF}" destId="{E57F2192-BEA0-4EF6-870D-8791CFDAC462}" srcOrd="1" destOrd="0" presId="urn:microsoft.com/office/officeart/2005/8/layout/orgChart1"/>
    <dgm:cxn modelId="{E94AFF3A-DBD7-49C3-985C-ACC73BBC411B}" type="presParOf" srcId="{E57F2192-BEA0-4EF6-870D-8791CFDAC462}" destId="{65113E64-CEAC-4FAF-9357-9941E69FEE8F}" srcOrd="0" destOrd="0" presId="urn:microsoft.com/office/officeart/2005/8/layout/orgChart1"/>
    <dgm:cxn modelId="{F7D922FF-9220-4C60-881C-88E87A392966}" type="presParOf" srcId="{E57F2192-BEA0-4EF6-870D-8791CFDAC462}" destId="{16263065-9DC8-466E-8B34-1868BAA95EEA}" srcOrd="1" destOrd="0" presId="urn:microsoft.com/office/officeart/2005/8/layout/orgChart1"/>
    <dgm:cxn modelId="{5532F395-5509-4DF9-84CD-C52FF6199C82}" type="presParOf" srcId="{16263065-9DC8-466E-8B34-1868BAA95EEA}" destId="{0A9C13E3-AF3B-4039-A863-3175C1840482}" srcOrd="0" destOrd="0" presId="urn:microsoft.com/office/officeart/2005/8/layout/orgChart1"/>
    <dgm:cxn modelId="{3E58D849-DEC4-456A-B56F-8DB1AD333CA0}" type="presParOf" srcId="{0A9C13E3-AF3B-4039-A863-3175C1840482}" destId="{2E53C659-EBF9-48D8-87B9-D7D0F4D037DF}" srcOrd="0" destOrd="0" presId="urn:microsoft.com/office/officeart/2005/8/layout/orgChart1"/>
    <dgm:cxn modelId="{86398F10-6987-456A-A678-2EC2D1552EE7}" type="presParOf" srcId="{0A9C13E3-AF3B-4039-A863-3175C1840482}" destId="{1FFCFC4E-0C22-45A1-A076-3F80EB645E84}" srcOrd="1" destOrd="0" presId="urn:microsoft.com/office/officeart/2005/8/layout/orgChart1"/>
    <dgm:cxn modelId="{094E3BE6-D734-4688-A8AF-AB7DB6037638}" type="presParOf" srcId="{16263065-9DC8-466E-8B34-1868BAA95EEA}" destId="{350DA15B-F2D7-4231-A14A-9BB7CDC54F3E}" srcOrd="1" destOrd="0" presId="urn:microsoft.com/office/officeart/2005/8/layout/orgChart1"/>
    <dgm:cxn modelId="{73BCF220-CE37-40CD-84DD-F1F41B95FC62}" type="presParOf" srcId="{16263065-9DC8-466E-8B34-1868BAA95EEA}" destId="{65BCB208-8CB5-4E5C-9365-10160EE57F4E}" srcOrd="2" destOrd="0" presId="urn:microsoft.com/office/officeart/2005/8/layout/orgChart1"/>
    <dgm:cxn modelId="{44543725-EC41-44A0-A57F-3E6AE740C65E}" type="presParOf" srcId="{E57F2192-BEA0-4EF6-870D-8791CFDAC462}" destId="{7A8FF6E1-7520-4196-B7A1-FA8B18141E40}" srcOrd="2" destOrd="0" presId="urn:microsoft.com/office/officeart/2005/8/layout/orgChart1"/>
    <dgm:cxn modelId="{424B6D9B-46FC-46B7-A306-4B539D6436BB}" type="presParOf" srcId="{E57F2192-BEA0-4EF6-870D-8791CFDAC462}" destId="{CD80071A-C359-4C32-840A-662543533C68}" srcOrd="3" destOrd="0" presId="urn:microsoft.com/office/officeart/2005/8/layout/orgChart1"/>
    <dgm:cxn modelId="{F8C42453-9213-47BC-89CE-EE32DF5FA6C1}" type="presParOf" srcId="{CD80071A-C359-4C32-840A-662543533C68}" destId="{7281C631-083F-4F3F-9463-6F7E93DD5705}" srcOrd="0" destOrd="0" presId="urn:microsoft.com/office/officeart/2005/8/layout/orgChart1"/>
    <dgm:cxn modelId="{BDBFDF2F-70ED-4A91-BF5C-3133E6067B5D}" type="presParOf" srcId="{7281C631-083F-4F3F-9463-6F7E93DD5705}" destId="{A3729BF4-616B-4270-9ACD-7593DE4BF3E8}" srcOrd="0" destOrd="0" presId="urn:microsoft.com/office/officeart/2005/8/layout/orgChart1"/>
    <dgm:cxn modelId="{CF3AB232-0ECC-4D03-BBAE-0AB14BCFB674}" type="presParOf" srcId="{7281C631-083F-4F3F-9463-6F7E93DD5705}" destId="{C84A9AB3-56BE-406D-9C10-08DADCE9919F}" srcOrd="1" destOrd="0" presId="urn:microsoft.com/office/officeart/2005/8/layout/orgChart1"/>
    <dgm:cxn modelId="{041A607D-3178-4BD8-8EC6-E04BDD08733A}" type="presParOf" srcId="{CD80071A-C359-4C32-840A-662543533C68}" destId="{13B1C495-4E61-4577-AE41-31AD7D2860A1}" srcOrd="1" destOrd="0" presId="urn:microsoft.com/office/officeart/2005/8/layout/orgChart1"/>
    <dgm:cxn modelId="{9D8F91E5-4AD6-4B07-A6F2-B1E19497E7FF}" type="presParOf" srcId="{CD80071A-C359-4C32-840A-662543533C68}" destId="{71758A89-0811-4255-97A5-1EEA8E4EE46D}" srcOrd="2" destOrd="0" presId="urn:microsoft.com/office/officeart/2005/8/layout/orgChart1"/>
    <dgm:cxn modelId="{403D371E-5CEB-4E47-9302-C5FE657F1863}" type="presParOf" srcId="{E57F2192-BEA0-4EF6-870D-8791CFDAC462}" destId="{A25CC81E-22C6-4B54-857A-960DDC045345}" srcOrd="4" destOrd="0" presId="urn:microsoft.com/office/officeart/2005/8/layout/orgChart1"/>
    <dgm:cxn modelId="{6E553978-322E-4381-8D23-4315115FF147}" type="presParOf" srcId="{E57F2192-BEA0-4EF6-870D-8791CFDAC462}" destId="{4B65C94F-953C-4A0D-AAB0-0C7C00FC79A0}" srcOrd="5" destOrd="0" presId="urn:microsoft.com/office/officeart/2005/8/layout/orgChart1"/>
    <dgm:cxn modelId="{74E2B537-9AA8-4729-9D73-092BC2BFAD00}" type="presParOf" srcId="{4B65C94F-953C-4A0D-AAB0-0C7C00FC79A0}" destId="{01932CCB-93BE-4000-BC9F-6A9DFFD59D9C}" srcOrd="0" destOrd="0" presId="urn:microsoft.com/office/officeart/2005/8/layout/orgChart1"/>
    <dgm:cxn modelId="{743A4127-2015-4349-9D02-9A66E2680D61}" type="presParOf" srcId="{01932CCB-93BE-4000-BC9F-6A9DFFD59D9C}" destId="{F0F2829B-37CB-4699-B3F0-E6EBC3F00E13}" srcOrd="0" destOrd="0" presId="urn:microsoft.com/office/officeart/2005/8/layout/orgChart1"/>
    <dgm:cxn modelId="{7D5C10AD-6CA4-4CDA-9559-58847EFAEC9C}" type="presParOf" srcId="{01932CCB-93BE-4000-BC9F-6A9DFFD59D9C}" destId="{63473041-26E7-48B3-AA3E-2FB7E3EA8C2A}" srcOrd="1" destOrd="0" presId="urn:microsoft.com/office/officeart/2005/8/layout/orgChart1"/>
    <dgm:cxn modelId="{FAC290ED-FBFF-463A-80E3-241424EC6D7C}" type="presParOf" srcId="{4B65C94F-953C-4A0D-AAB0-0C7C00FC79A0}" destId="{FCA3A14B-1D38-4FD9-A3E4-8FB9664ACA60}" srcOrd="1" destOrd="0" presId="urn:microsoft.com/office/officeart/2005/8/layout/orgChart1"/>
    <dgm:cxn modelId="{B5A54404-597E-4029-BB2D-E9EBB45A240A}" type="presParOf" srcId="{4B65C94F-953C-4A0D-AAB0-0C7C00FC79A0}" destId="{CADB5A05-B94B-4566-9B2D-228157DE6938}" srcOrd="2" destOrd="0" presId="urn:microsoft.com/office/officeart/2005/8/layout/orgChart1"/>
    <dgm:cxn modelId="{769D2FA1-D97A-486F-8234-AAFD91520DDF}" type="presParOf" srcId="{5128B53B-841D-41D0-A804-0DB3C53243CF}" destId="{0D2AF3B1-9C87-47EB-B6D5-88BEDAEEA6CF}" srcOrd="2" destOrd="0" presId="urn:microsoft.com/office/officeart/2005/8/layout/orgChart1"/>
    <dgm:cxn modelId="{F80DFB04-E666-4A9E-B83D-AFE57B417F27}" type="presParOf" srcId="{1D3FC7E6-DAA1-4411-AB6F-EDD164AAD7EF}" destId="{8D10F18B-2E49-4EDF-9511-C995F3750F33}" srcOrd="6" destOrd="0" presId="urn:microsoft.com/office/officeart/2005/8/layout/orgChart1"/>
    <dgm:cxn modelId="{AEA46291-B9CB-4EE5-9384-745D7025ADD2}" type="presParOf" srcId="{1D3FC7E6-DAA1-4411-AB6F-EDD164AAD7EF}" destId="{71E95C9F-3F96-494C-9F0B-9729787053F7}" srcOrd="7" destOrd="0" presId="urn:microsoft.com/office/officeart/2005/8/layout/orgChart1"/>
    <dgm:cxn modelId="{7D774E97-E749-4387-AB8D-1469C9D49A38}" type="presParOf" srcId="{71E95C9F-3F96-494C-9F0B-9729787053F7}" destId="{43BC0074-DF1A-4372-92F8-053DAEC84FCC}" srcOrd="0" destOrd="0" presId="urn:microsoft.com/office/officeart/2005/8/layout/orgChart1"/>
    <dgm:cxn modelId="{8980E6B6-D250-4A4D-B02A-C1E61039D404}" type="presParOf" srcId="{43BC0074-DF1A-4372-92F8-053DAEC84FCC}" destId="{C30DC01E-331A-4478-8494-BB3237B755E8}" srcOrd="0" destOrd="0" presId="urn:microsoft.com/office/officeart/2005/8/layout/orgChart1"/>
    <dgm:cxn modelId="{B69424C5-13CA-448F-AA2F-BA4EB3E81925}" type="presParOf" srcId="{43BC0074-DF1A-4372-92F8-053DAEC84FCC}" destId="{AEE512B8-E8AF-4873-94FF-8FAC6104F70A}" srcOrd="1" destOrd="0" presId="urn:microsoft.com/office/officeart/2005/8/layout/orgChart1"/>
    <dgm:cxn modelId="{66C79989-E26D-48B5-8302-A7E0E01435CA}" type="presParOf" srcId="{71E95C9F-3F96-494C-9F0B-9729787053F7}" destId="{6526B426-2E93-47D2-8396-9D5F24DF0B74}" srcOrd="1" destOrd="0" presId="urn:microsoft.com/office/officeart/2005/8/layout/orgChart1"/>
    <dgm:cxn modelId="{E461A636-0E5C-4868-9BA2-80E961E76CDD}" type="presParOf" srcId="{6526B426-2E93-47D2-8396-9D5F24DF0B74}" destId="{5BFEE46A-C9E9-4FF7-AA7B-CA8504DA04E8}" srcOrd="0" destOrd="0" presId="urn:microsoft.com/office/officeart/2005/8/layout/orgChart1"/>
    <dgm:cxn modelId="{96D07542-029C-4C6E-AE3B-F6E63444AA27}" type="presParOf" srcId="{6526B426-2E93-47D2-8396-9D5F24DF0B74}" destId="{7C5FA965-76ED-47CD-A3C8-E3C10263BAE1}" srcOrd="1" destOrd="0" presId="urn:microsoft.com/office/officeart/2005/8/layout/orgChart1"/>
    <dgm:cxn modelId="{D8BFA860-4B6D-48C6-A5E1-5B37CB00EC4C}" type="presParOf" srcId="{7C5FA965-76ED-47CD-A3C8-E3C10263BAE1}" destId="{4BA46B60-893E-4379-B789-A2C9C67CAEA6}" srcOrd="0" destOrd="0" presId="urn:microsoft.com/office/officeart/2005/8/layout/orgChart1"/>
    <dgm:cxn modelId="{30D204E7-93C7-420D-A024-13AF743D026D}" type="presParOf" srcId="{4BA46B60-893E-4379-B789-A2C9C67CAEA6}" destId="{61863C0B-C1F3-4641-B259-4A12E434C485}" srcOrd="0" destOrd="0" presId="urn:microsoft.com/office/officeart/2005/8/layout/orgChart1"/>
    <dgm:cxn modelId="{98E4D39C-97B7-408F-85A3-E973BDD12E6D}" type="presParOf" srcId="{4BA46B60-893E-4379-B789-A2C9C67CAEA6}" destId="{0BD9DB26-1918-4E24-BA3D-32A128E9F0EF}" srcOrd="1" destOrd="0" presId="urn:microsoft.com/office/officeart/2005/8/layout/orgChart1"/>
    <dgm:cxn modelId="{A49B0528-27CF-495B-B023-C8CD130E4626}" type="presParOf" srcId="{7C5FA965-76ED-47CD-A3C8-E3C10263BAE1}" destId="{0E9A7994-53DF-4603-AD59-EE7F97501EAC}" srcOrd="1" destOrd="0" presId="urn:microsoft.com/office/officeart/2005/8/layout/orgChart1"/>
    <dgm:cxn modelId="{6E58BB4E-FC7D-4825-BE70-FF9D8DD3E67C}" type="presParOf" srcId="{7C5FA965-76ED-47CD-A3C8-E3C10263BAE1}" destId="{AFB16479-3167-4D1E-A610-E6652CE59D66}" srcOrd="2" destOrd="0" presId="urn:microsoft.com/office/officeart/2005/8/layout/orgChart1"/>
    <dgm:cxn modelId="{74D2FC47-17A7-419E-A360-315C1DE06272}" type="presParOf" srcId="{6526B426-2E93-47D2-8396-9D5F24DF0B74}" destId="{CED988BC-3BC7-492E-BEAB-DAE67B8116A5}" srcOrd="2" destOrd="0" presId="urn:microsoft.com/office/officeart/2005/8/layout/orgChart1"/>
    <dgm:cxn modelId="{90433934-7EEC-4357-B165-C22277CD9C04}" type="presParOf" srcId="{6526B426-2E93-47D2-8396-9D5F24DF0B74}" destId="{6102DBE5-6517-4D8D-B4FA-B44450542ADA}" srcOrd="3" destOrd="0" presId="urn:microsoft.com/office/officeart/2005/8/layout/orgChart1"/>
    <dgm:cxn modelId="{1E92EF40-6854-43ED-A579-F5484D6E03FD}" type="presParOf" srcId="{6102DBE5-6517-4D8D-B4FA-B44450542ADA}" destId="{3D04BF22-7A7A-4894-9735-E4614CAF1BFB}" srcOrd="0" destOrd="0" presId="urn:microsoft.com/office/officeart/2005/8/layout/orgChart1"/>
    <dgm:cxn modelId="{247BA86D-C39B-4347-AF64-92EDC92B541B}" type="presParOf" srcId="{3D04BF22-7A7A-4894-9735-E4614CAF1BFB}" destId="{38C3D1FB-096D-4B07-95BF-79614D5DA1FC}" srcOrd="0" destOrd="0" presId="urn:microsoft.com/office/officeart/2005/8/layout/orgChart1"/>
    <dgm:cxn modelId="{435CA60C-6BAA-4CA5-91D9-87350EB53D7C}" type="presParOf" srcId="{3D04BF22-7A7A-4894-9735-E4614CAF1BFB}" destId="{7191F86D-9402-447C-8E82-DC7E123F8847}" srcOrd="1" destOrd="0" presId="urn:microsoft.com/office/officeart/2005/8/layout/orgChart1"/>
    <dgm:cxn modelId="{D6DC0F24-F127-4ABA-BDB5-6AD5C025CDEA}" type="presParOf" srcId="{6102DBE5-6517-4D8D-B4FA-B44450542ADA}" destId="{F3400F8C-CF73-4B84-A1B7-2E37041834B0}" srcOrd="1" destOrd="0" presId="urn:microsoft.com/office/officeart/2005/8/layout/orgChart1"/>
    <dgm:cxn modelId="{2DAE07E0-1FDC-4433-B6C7-582BFF6C1A32}" type="presParOf" srcId="{6102DBE5-6517-4D8D-B4FA-B44450542ADA}" destId="{7E2AECAA-B362-47BC-AD96-8ED9F4B8982B}" srcOrd="2" destOrd="0" presId="urn:microsoft.com/office/officeart/2005/8/layout/orgChart1"/>
    <dgm:cxn modelId="{24C60543-3209-4DAD-B817-7C4CA966A7B1}" type="presParOf" srcId="{6526B426-2E93-47D2-8396-9D5F24DF0B74}" destId="{34418239-2B91-437E-9039-6AF745D043D5}" srcOrd="4" destOrd="0" presId="urn:microsoft.com/office/officeart/2005/8/layout/orgChart1"/>
    <dgm:cxn modelId="{45F23C6C-6CC1-40CB-99F6-DA0C3CE31F64}" type="presParOf" srcId="{6526B426-2E93-47D2-8396-9D5F24DF0B74}" destId="{EC851D6F-1DC4-4DAC-B3AF-9B0CE6443F8D}" srcOrd="5" destOrd="0" presId="urn:microsoft.com/office/officeart/2005/8/layout/orgChart1"/>
    <dgm:cxn modelId="{F0EB73E8-B914-4D82-ABDE-5FA0D339EC7F}" type="presParOf" srcId="{EC851D6F-1DC4-4DAC-B3AF-9B0CE6443F8D}" destId="{BFF31854-AB0D-411F-9DC1-3D00174C7442}" srcOrd="0" destOrd="0" presId="urn:microsoft.com/office/officeart/2005/8/layout/orgChart1"/>
    <dgm:cxn modelId="{A4133B4F-9FE5-41C3-A342-936496E5EBB5}" type="presParOf" srcId="{BFF31854-AB0D-411F-9DC1-3D00174C7442}" destId="{F9DF49CA-5FE0-43B7-862E-F3A8EC06A0E4}" srcOrd="0" destOrd="0" presId="urn:microsoft.com/office/officeart/2005/8/layout/orgChart1"/>
    <dgm:cxn modelId="{943283A6-317E-4B96-8FF1-2068C64626F7}" type="presParOf" srcId="{BFF31854-AB0D-411F-9DC1-3D00174C7442}" destId="{E9905245-D616-4431-B4AA-0E862ACC200C}" srcOrd="1" destOrd="0" presId="urn:microsoft.com/office/officeart/2005/8/layout/orgChart1"/>
    <dgm:cxn modelId="{F33A1224-EB38-41B3-B1A1-1DA8D86EC23D}" type="presParOf" srcId="{EC851D6F-1DC4-4DAC-B3AF-9B0CE6443F8D}" destId="{C8FC25F1-2954-4FE3-966F-918F260D8330}" srcOrd="1" destOrd="0" presId="urn:microsoft.com/office/officeart/2005/8/layout/orgChart1"/>
    <dgm:cxn modelId="{EBEFA285-FCE7-4C15-8F1C-CDF1A655B275}" type="presParOf" srcId="{EC851D6F-1DC4-4DAC-B3AF-9B0CE6443F8D}" destId="{ACA759B9-58EB-474C-9CCF-E0C2D4911C98}" srcOrd="2" destOrd="0" presId="urn:microsoft.com/office/officeart/2005/8/layout/orgChart1"/>
    <dgm:cxn modelId="{3062482A-A297-4463-A8E2-348AB3E747A5}" type="presParOf" srcId="{71E95C9F-3F96-494C-9F0B-9729787053F7}" destId="{142420BF-1570-4861-BB8A-D3A8EFB70BFF}" srcOrd="2" destOrd="0" presId="urn:microsoft.com/office/officeart/2005/8/layout/orgChart1"/>
    <dgm:cxn modelId="{93A4F64E-1F99-4C4A-82AA-623F597AE21D}" type="presParOf" srcId="{F70798E7-12B4-4A1A-A6D1-46271DAF59BB}" destId="{020FF4C2-99F0-46EB-8CB3-D727D41DD1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5A93AA-9D0B-4EBE-946D-7DEB6F4905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93054C18-1052-4D48-BE35-EAE2CE783D5E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Досягнути галузевого лідерства</a:t>
          </a:r>
        </a:p>
      </dgm:t>
    </dgm:pt>
    <dgm:pt modelId="{E8F482D7-7719-48FA-8CD4-CAF42C610944}" type="parTrans" cxnId="{8EAA1B31-6A06-4325-941E-E05B5C9D32CA}">
      <dgm:prSet/>
      <dgm:spPr/>
      <dgm:t>
        <a:bodyPr/>
        <a:lstStyle/>
        <a:p>
          <a:endParaRPr lang="ru-RU" sz="1100"/>
        </a:p>
      </dgm:t>
    </dgm:pt>
    <dgm:pt modelId="{1E585048-4FF2-4506-862D-D508D2C2E05F}" type="sibTrans" cxnId="{8EAA1B31-6A06-4325-941E-E05B5C9D32CA}">
      <dgm:prSet/>
      <dgm:spPr/>
      <dgm:t>
        <a:bodyPr/>
        <a:lstStyle/>
        <a:p>
          <a:endParaRPr lang="ru-RU" sz="1100"/>
        </a:p>
      </dgm:t>
    </dgm:pt>
    <dgm:pt modelId="{E70126F3-E739-46FE-8360-B03A50D5FC72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нові цінності для клієнтів</a:t>
          </a:r>
        </a:p>
      </dgm:t>
    </dgm:pt>
    <dgm:pt modelId="{6ADD6503-4F8B-4309-9158-688DCAF12ECB}" type="parTrans" cxnId="{47D18C01-E21D-4880-ADAC-3D2D934FA7FA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FB71C-06B7-40C6-9227-AA20636FA9D1}" type="sibTrans" cxnId="{47D18C01-E21D-4880-ADAC-3D2D934FA7FA}">
      <dgm:prSet/>
      <dgm:spPr/>
      <dgm:t>
        <a:bodyPr/>
        <a:lstStyle/>
        <a:p>
          <a:endParaRPr lang="ru-RU" sz="1100"/>
        </a:p>
      </dgm:t>
    </dgm:pt>
    <dgm:pt modelId="{877C3E0A-44D8-4D0F-9195-9AA81023E692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гармонію внутрішніх процесів</a:t>
          </a:r>
        </a:p>
      </dgm:t>
    </dgm:pt>
    <dgm:pt modelId="{F4B0B9AE-5E74-4C2B-B6D6-7E51EE836CC1}" type="parTrans" cxnId="{5C4AFF9D-2715-473F-8B73-18C89BE7F91E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6176C-05E9-4EB3-9E8B-EAC115C51436}" type="sibTrans" cxnId="{5C4AFF9D-2715-473F-8B73-18C89BE7F91E}">
      <dgm:prSet/>
      <dgm:spPr/>
      <dgm:t>
        <a:bodyPr/>
        <a:lstStyle/>
        <a:p>
          <a:endParaRPr lang="ru-RU" sz="1100"/>
        </a:p>
      </dgm:t>
    </dgm:pt>
    <dgm:pt modelId="{857867DB-2576-4BA0-9CE2-98E1ACF58BC6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прибутку</a:t>
          </a:r>
        </a:p>
      </dgm:t>
    </dgm:pt>
    <dgm:pt modelId="{C4368402-1759-4C1E-B0E1-036B61173AA1}" type="parTrans" cxnId="{A9F72CE2-9A77-40D2-9FF5-8705AA5B289E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71061-86F4-45AD-BFCF-0D797B349FEA}" type="sibTrans" cxnId="{A9F72CE2-9A77-40D2-9FF5-8705AA5B289E}">
      <dgm:prSet/>
      <dgm:spPr/>
      <dgm:t>
        <a:bodyPr/>
        <a:lstStyle/>
        <a:p>
          <a:endParaRPr lang="ru-RU" sz="1100"/>
        </a:p>
      </dgm:t>
    </dgm:pt>
    <dgm:pt modelId="{F07B8109-40F2-4E5B-ABEA-C21764689F6E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конкурентні переваги</a:t>
          </a:r>
        </a:p>
      </dgm:t>
    </dgm:pt>
    <dgm:pt modelId="{472FBCF9-7343-4AB1-9DBC-3853E1027876}" type="parTrans" cxnId="{66377D5C-8C4C-4AD2-BF6B-0DBE97ABEBB5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03788E-7570-4717-BD5E-362B66980904}" type="sibTrans" cxnId="{66377D5C-8C4C-4AD2-BF6B-0DBE97ABEBB5}">
      <dgm:prSet/>
      <dgm:spPr/>
      <dgm:t>
        <a:bodyPr/>
        <a:lstStyle/>
        <a:p>
          <a:endParaRPr lang="ru-RU" sz="1100"/>
        </a:p>
      </dgm:t>
    </dgm:pt>
    <dgm:pt modelId="{B926981A-227F-4186-89FB-4A5D79953AA1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ефективну реалізацію продукції</a:t>
          </a:r>
        </a:p>
      </dgm:t>
    </dgm:pt>
    <dgm:pt modelId="{D7393667-75C4-499E-B06E-9C1422A49BCE}" type="parTrans" cxnId="{02DA5FA5-D504-4A55-82B1-68E76E12FB2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EB12B7-E74A-4E02-8F42-B067069E20E0}" type="sibTrans" cxnId="{02DA5FA5-D504-4A55-82B1-68E76E12FB2F}">
      <dgm:prSet/>
      <dgm:spPr/>
      <dgm:t>
        <a:bodyPr/>
        <a:lstStyle/>
        <a:p>
          <a:endParaRPr lang="ru-RU" sz="1100"/>
        </a:p>
      </dgm:t>
    </dgm:pt>
    <dgm:pt modelId="{E8C110C9-8413-4A3C-A848-741AFAE578DC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Оптимізувати організаційну структуру</a:t>
          </a:r>
        </a:p>
      </dgm:t>
    </dgm:pt>
    <dgm:pt modelId="{0D2BA36E-2E8F-4D17-972D-3A2F32E3DB61}" type="parTrans" cxnId="{2D04A85A-C3CA-4816-926A-1B4B12A13DDC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E5E76-A9F9-4289-BC3B-D7AED34E9BC2}" type="sibTrans" cxnId="{2D04A85A-C3CA-4816-926A-1B4B12A13DDC}">
      <dgm:prSet/>
      <dgm:spPr/>
      <dgm:t>
        <a:bodyPr/>
        <a:lstStyle/>
        <a:p>
          <a:endParaRPr lang="ru-RU" sz="1100"/>
        </a:p>
      </dgm:t>
    </dgm:pt>
    <dgm:pt modelId="{592AA3BE-BBD8-4A13-AC87-4C2A9C7B64F1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доходів</a:t>
          </a:r>
        </a:p>
      </dgm:t>
    </dgm:pt>
    <dgm:pt modelId="{3CBE5EC2-27CA-48A2-8574-9C8C7F6DBD28}" type="parTrans" cxnId="{B4DF7B79-F461-48EE-9805-1E57F2DA5D90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F674C-85AB-4B7C-87B5-39A155CA58E8}" type="sibTrans" cxnId="{B4DF7B79-F461-48EE-9805-1E57F2DA5D90}">
      <dgm:prSet/>
      <dgm:spPr/>
      <dgm:t>
        <a:bodyPr/>
        <a:lstStyle/>
        <a:p>
          <a:endParaRPr lang="ru-RU" sz="1100"/>
        </a:p>
      </dgm:t>
    </dgm:pt>
    <dgm:pt modelId="{2ED4AC1B-F8C9-4B5E-85A8-202882507665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зниження витрат</a:t>
          </a:r>
        </a:p>
      </dgm:t>
    </dgm:pt>
    <dgm:pt modelId="{39F34CB4-8316-43F7-89EA-BCBD136AB87B}" type="parTrans" cxnId="{DA719755-0809-466E-B798-6985FB6A8BD5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B500FF-113E-47AB-BA13-2909E41D5222}" type="sibTrans" cxnId="{DA719755-0809-466E-B798-6985FB6A8BD5}">
      <dgm:prSet/>
      <dgm:spPr/>
      <dgm:t>
        <a:bodyPr/>
        <a:lstStyle/>
        <a:p>
          <a:endParaRPr lang="ru-RU" sz="1100"/>
        </a:p>
      </dgm:t>
    </dgm:pt>
    <dgm:pt modelId="{73CE9848-F6AA-44D7-8FAC-C549F90100A7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Збільшити впізнаваність бренду</a:t>
          </a:r>
        </a:p>
      </dgm:t>
    </dgm:pt>
    <dgm:pt modelId="{7A6C4418-9A12-4D13-ACD5-DFD0AF5A67A7}" type="parTrans" cxnId="{6A0D3442-225D-4B19-8C62-D140C6389FDB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4DE3B-4A1F-4CF7-8460-D053E3C2D9E7}" type="sibTrans" cxnId="{6A0D3442-225D-4B19-8C62-D140C6389FDB}">
      <dgm:prSet/>
      <dgm:spPr/>
      <dgm:t>
        <a:bodyPr/>
        <a:lstStyle/>
        <a:p>
          <a:endParaRPr lang="ru-RU" sz="1100"/>
        </a:p>
      </dgm:t>
    </dgm:pt>
    <dgm:pt modelId="{459A13F1-5128-4415-A54C-524A8D08CA7B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ефективність бізнес-процесів</a:t>
          </a:r>
        </a:p>
      </dgm:t>
    </dgm:pt>
    <dgm:pt modelId="{99222FF3-EFF8-4024-A3BB-EB9AB560B219}" type="sibTrans" cxnId="{25AB0370-84EB-4E89-9A21-4DD732129F53}">
      <dgm:prSet/>
      <dgm:spPr/>
      <dgm:t>
        <a:bodyPr/>
        <a:lstStyle/>
        <a:p>
          <a:endParaRPr lang="ru-RU" sz="1100"/>
        </a:p>
      </dgm:t>
    </dgm:pt>
    <dgm:pt modelId="{76497506-CCC5-4DA4-83BD-E621FE61BBF5}" type="parTrans" cxnId="{25AB0370-84EB-4E89-9A21-4DD732129F53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CA96A-BC77-4C20-A196-9F4295EAF02E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стандартизацію основних БП</a:t>
          </a:r>
        </a:p>
      </dgm:t>
    </dgm:pt>
    <dgm:pt modelId="{2F93D1E9-4CBC-44E5-A6DB-AAA2B96D0FBB}" type="parTrans" cxnId="{2354E1DC-6E93-488A-A314-B86F43762B82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82D0E6-4AF7-4248-A13B-DDFFC4BA5694}" type="sibTrans" cxnId="{2354E1DC-6E93-488A-A314-B86F43762B82}">
      <dgm:prSet/>
      <dgm:spPr/>
      <dgm:t>
        <a:bodyPr/>
        <a:lstStyle/>
        <a:p>
          <a:endParaRPr lang="ru-RU" sz="1100"/>
        </a:p>
      </dgm:t>
    </dgm:pt>
    <dgm:pt modelId="{6F878F3C-E831-4B8E-A53A-9F410F783FCF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ощадливе виробництво</a:t>
          </a:r>
        </a:p>
      </dgm:t>
    </dgm:pt>
    <dgm:pt modelId="{C539FAC6-08A2-4154-9099-C8035851E129}" type="parTrans" cxnId="{4C9B231A-4720-4CE2-B788-54CFCD28FFE0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AC106-0F43-49DA-AD23-69C9A51C5036}" type="sibTrans" cxnId="{4C9B231A-4720-4CE2-B788-54CFCD28FFE0}">
      <dgm:prSet/>
      <dgm:spPr/>
      <dgm:t>
        <a:bodyPr/>
        <a:lstStyle/>
        <a:p>
          <a:endParaRPr lang="ru-RU" sz="1100"/>
        </a:p>
      </dgm:t>
    </dgm:pt>
    <dgm:pt modelId="{CF4871EC-52CE-4868-8DDC-13317534843B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рівень організаційної культури</a:t>
          </a:r>
        </a:p>
      </dgm:t>
    </dgm:pt>
    <dgm:pt modelId="{991B19C3-D24A-48C3-A95B-FFA07C0AA928}" type="parTrans" cxnId="{24C5A07D-BC8D-48AC-B77C-8F8FA0DE0777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C1EE94-9DE2-4588-8028-982C4483FF65}" type="sibTrans" cxnId="{24C5A07D-BC8D-48AC-B77C-8F8FA0DE0777}">
      <dgm:prSet/>
      <dgm:spPr/>
      <dgm:t>
        <a:bodyPr/>
        <a:lstStyle/>
        <a:p>
          <a:endParaRPr lang="ru-RU" sz="1100"/>
        </a:p>
      </dgm:t>
    </dgm:pt>
    <dgm:pt modelId="{19B82A46-0232-4F44-9945-066B60DB9B26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Створити корпоративну базу знань</a:t>
          </a:r>
        </a:p>
      </dgm:t>
    </dgm:pt>
    <dgm:pt modelId="{13C732C6-CE98-48C9-B691-AC9F1BE5B5BA}" type="parTrans" cxnId="{2AFA01D8-C79A-4A65-BA81-5F4A144A52B2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259D05-C356-4741-B984-CA8BDA473B2C}" type="sibTrans" cxnId="{2AFA01D8-C79A-4A65-BA81-5F4A144A52B2}">
      <dgm:prSet/>
      <dgm:spPr/>
      <dgm:t>
        <a:bodyPr/>
        <a:lstStyle/>
        <a:p>
          <a:endParaRPr lang="ru-RU" sz="1100"/>
        </a:p>
      </dgm:t>
    </dgm:pt>
    <dgm:pt modelId="{8596F957-E63F-4333-BABC-E65EE8724E6F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СЗП</a:t>
          </a:r>
        </a:p>
      </dgm:t>
    </dgm:pt>
    <dgm:pt modelId="{E35853EA-1C0A-4F03-AC63-AC68FEEE78F8}" type="sibTrans" cxnId="{DBA2CB18-64CF-4BA8-BE99-343673DA2594}">
      <dgm:prSet/>
      <dgm:spPr/>
      <dgm:t>
        <a:bodyPr/>
        <a:lstStyle/>
        <a:p>
          <a:endParaRPr lang="ru-RU" sz="1100"/>
        </a:p>
      </dgm:t>
    </dgm:pt>
    <dgm:pt modelId="{83BB8928-9557-421B-A0E8-90ADB7D08C76}" type="parTrans" cxnId="{DBA2CB18-64CF-4BA8-BE99-343673DA2594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7B7B1-02F3-4653-9A91-8DA83115E406}">
      <dgm:prSet phldrT="[Текст]" custT="1"/>
      <dgm:spPr/>
      <dgm:t>
        <a:bodyPr/>
        <a:lstStyle/>
        <a:p>
          <a:r>
            <a: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Розширити асортимент продукції</a:t>
          </a:r>
        </a:p>
      </dgm:t>
    </dgm:pt>
    <dgm:pt modelId="{E651314D-DF4B-4E6A-A6C6-B2A279E5CB66}" type="parTrans" cxnId="{FADE8062-A7AC-4F22-A4B5-B54D5128D62D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0898D-9D91-4FFA-ACFB-1B4D7EC10B80}" type="sibTrans" cxnId="{FADE8062-A7AC-4F22-A4B5-B54D5128D62D}">
      <dgm:prSet/>
      <dgm:spPr/>
      <dgm:t>
        <a:bodyPr/>
        <a:lstStyle/>
        <a:p>
          <a:endParaRPr lang="ru-RU" sz="1100"/>
        </a:p>
      </dgm:t>
    </dgm:pt>
    <dgm:pt modelId="{CB1D22AE-0E84-4A3F-BC4D-4580CE44BAEE}" type="pres">
      <dgm:prSet presAssocID="{A65A93AA-9D0B-4EBE-946D-7DEB6F490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63E76E-7E94-4068-80AB-0287A5208DB5}" type="pres">
      <dgm:prSet presAssocID="{93054C18-1052-4D48-BE35-EAE2CE783D5E}" presName="hierRoot1" presStyleCnt="0">
        <dgm:presLayoutVars>
          <dgm:hierBranch val="init"/>
        </dgm:presLayoutVars>
      </dgm:prSet>
      <dgm:spPr/>
    </dgm:pt>
    <dgm:pt modelId="{54B035C7-A1BA-4BF0-B03F-AFF304247830}" type="pres">
      <dgm:prSet presAssocID="{93054C18-1052-4D48-BE35-EAE2CE783D5E}" presName="rootComposite1" presStyleCnt="0"/>
      <dgm:spPr/>
    </dgm:pt>
    <dgm:pt modelId="{46FFC212-CDFF-4160-815C-0FC5CEE54E3C}" type="pres">
      <dgm:prSet presAssocID="{93054C18-1052-4D48-BE35-EAE2CE783D5E}" presName="rootText1" presStyleLbl="node0" presStyleIdx="0" presStyleCnt="1" custScaleX="178911">
        <dgm:presLayoutVars>
          <dgm:chPref val="3"/>
        </dgm:presLayoutVars>
      </dgm:prSet>
      <dgm:spPr/>
    </dgm:pt>
    <dgm:pt modelId="{4C79B91B-A59D-45CF-8BE0-0D9CA34AE885}" type="pres">
      <dgm:prSet presAssocID="{93054C18-1052-4D48-BE35-EAE2CE783D5E}" presName="rootConnector1" presStyleLbl="node1" presStyleIdx="0" presStyleCnt="0"/>
      <dgm:spPr/>
    </dgm:pt>
    <dgm:pt modelId="{EA689BFB-D545-4145-A7F4-58C476EBB10E}" type="pres">
      <dgm:prSet presAssocID="{93054C18-1052-4D48-BE35-EAE2CE783D5E}" presName="hierChild2" presStyleCnt="0"/>
      <dgm:spPr/>
    </dgm:pt>
    <dgm:pt modelId="{CCE163DB-A765-4FDB-B76D-2A96E5FAC47E}" type="pres">
      <dgm:prSet presAssocID="{C4368402-1759-4C1E-B0E1-036B61173AA1}" presName="Name64" presStyleLbl="parChTrans1D2" presStyleIdx="0" presStyleCnt="4"/>
      <dgm:spPr/>
    </dgm:pt>
    <dgm:pt modelId="{DDA6C2D1-A359-4166-8CA1-A26479345276}" type="pres">
      <dgm:prSet presAssocID="{857867DB-2576-4BA0-9CE2-98E1ACF58BC6}" presName="hierRoot2" presStyleCnt="0">
        <dgm:presLayoutVars>
          <dgm:hierBranch val="init"/>
        </dgm:presLayoutVars>
      </dgm:prSet>
      <dgm:spPr/>
    </dgm:pt>
    <dgm:pt modelId="{3F68932F-681E-4E7E-A81C-633198BA5AFF}" type="pres">
      <dgm:prSet presAssocID="{857867DB-2576-4BA0-9CE2-98E1ACF58BC6}" presName="rootComposite" presStyleCnt="0"/>
      <dgm:spPr/>
    </dgm:pt>
    <dgm:pt modelId="{21E70B95-F59F-4F29-BF77-8D19D043F1A0}" type="pres">
      <dgm:prSet presAssocID="{857867DB-2576-4BA0-9CE2-98E1ACF58BC6}" presName="rootText" presStyleLbl="node2" presStyleIdx="0" presStyleCnt="4" custScaleX="203161">
        <dgm:presLayoutVars>
          <dgm:chPref val="3"/>
        </dgm:presLayoutVars>
      </dgm:prSet>
      <dgm:spPr/>
    </dgm:pt>
    <dgm:pt modelId="{08B7EB4D-3360-4B0E-998E-7D6318956F82}" type="pres">
      <dgm:prSet presAssocID="{857867DB-2576-4BA0-9CE2-98E1ACF58BC6}" presName="rootConnector" presStyleLbl="node2" presStyleIdx="0" presStyleCnt="4"/>
      <dgm:spPr/>
    </dgm:pt>
    <dgm:pt modelId="{C8D404D7-6521-485B-9E50-3C8E38E8CEA6}" type="pres">
      <dgm:prSet presAssocID="{857867DB-2576-4BA0-9CE2-98E1ACF58BC6}" presName="hierChild4" presStyleCnt="0"/>
      <dgm:spPr/>
    </dgm:pt>
    <dgm:pt modelId="{0E0018BC-3813-45CE-86BF-D855666F9750}" type="pres">
      <dgm:prSet presAssocID="{472FBCF9-7343-4AB1-9DBC-3853E1027876}" presName="Name64" presStyleLbl="parChTrans1D3" presStyleIdx="0" presStyleCnt="12"/>
      <dgm:spPr/>
    </dgm:pt>
    <dgm:pt modelId="{A19FECC3-72F4-490F-AA4B-FECAB88835E4}" type="pres">
      <dgm:prSet presAssocID="{F07B8109-40F2-4E5B-ABEA-C21764689F6E}" presName="hierRoot2" presStyleCnt="0">
        <dgm:presLayoutVars>
          <dgm:hierBranch val="init"/>
        </dgm:presLayoutVars>
      </dgm:prSet>
      <dgm:spPr/>
    </dgm:pt>
    <dgm:pt modelId="{6FA9773E-E5BD-4D0F-B52F-E41D0CC1DC56}" type="pres">
      <dgm:prSet presAssocID="{F07B8109-40F2-4E5B-ABEA-C21764689F6E}" presName="rootComposite" presStyleCnt="0"/>
      <dgm:spPr/>
    </dgm:pt>
    <dgm:pt modelId="{9F45E666-746E-4E5D-9461-768DC5E67CA9}" type="pres">
      <dgm:prSet presAssocID="{F07B8109-40F2-4E5B-ABEA-C21764689F6E}" presName="rootText" presStyleLbl="node3" presStyleIdx="0" presStyleCnt="12" custScaleX="307393">
        <dgm:presLayoutVars>
          <dgm:chPref val="3"/>
        </dgm:presLayoutVars>
      </dgm:prSet>
      <dgm:spPr/>
    </dgm:pt>
    <dgm:pt modelId="{C9BBAB68-4E88-4BC5-BD6F-0767714750CB}" type="pres">
      <dgm:prSet presAssocID="{F07B8109-40F2-4E5B-ABEA-C21764689F6E}" presName="rootConnector" presStyleLbl="node3" presStyleIdx="0" presStyleCnt="12"/>
      <dgm:spPr/>
    </dgm:pt>
    <dgm:pt modelId="{09B54840-90CE-4479-9AED-ED4E27E0676F}" type="pres">
      <dgm:prSet presAssocID="{F07B8109-40F2-4E5B-ABEA-C21764689F6E}" presName="hierChild4" presStyleCnt="0"/>
      <dgm:spPr/>
    </dgm:pt>
    <dgm:pt modelId="{2F29ACCD-0761-4AAB-98BE-3BFAE35C69D6}" type="pres">
      <dgm:prSet presAssocID="{F07B8109-40F2-4E5B-ABEA-C21764689F6E}" presName="hierChild5" presStyleCnt="0"/>
      <dgm:spPr/>
    </dgm:pt>
    <dgm:pt modelId="{CE2A96D3-8BE5-436E-A9DE-704E2612CF92}" type="pres">
      <dgm:prSet presAssocID="{3CBE5EC2-27CA-48A2-8574-9C8C7F6DBD28}" presName="Name64" presStyleLbl="parChTrans1D3" presStyleIdx="1" presStyleCnt="12"/>
      <dgm:spPr/>
    </dgm:pt>
    <dgm:pt modelId="{7F3EB10A-CB00-421C-9347-8010920A9D41}" type="pres">
      <dgm:prSet presAssocID="{592AA3BE-BBD8-4A13-AC87-4C2A9C7B64F1}" presName="hierRoot2" presStyleCnt="0">
        <dgm:presLayoutVars>
          <dgm:hierBranch val="init"/>
        </dgm:presLayoutVars>
      </dgm:prSet>
      <dgm:spPr/>
    </dgm:pt>
    <dgm:pt modelId="{F45155E3-AD73-499D-9707-C7A6EB0EECD3}" type="pres">
      <dgm:prSet presAssocID="{592AA3BE-BBD8-4A13-AC87-4C2A9C7B64F1}" presName="rootComposite" presStyleCnt="0"/>
      <dgm:spPr/>
    </dgm:pt>
    <dgm:pt modelId="{0C77FC8E-7F83-478D-AA67-299533278A47}" type="pres">
      <dgm:prSet presAssocID="{592AA3BE-BBD8-4A13-AC87-4C2A9C7B64F1}" presName="rootText" presStyleLbl="node3" presStyleIdx="1" presStyleCnt="12" custScaleX="307393">
        <dgm:presLayoutVars>
          <dgm:chPref val="3"/>
        </dgm:presLayoutVars>
      </dgm:prSet>
      <dgm:spPr/>
    </dgm:pt>
    <dgm:pt modelId="{C97E1F12-E345-49C4-96CE-A336C62A3C56}" type="pres">
      <dgm:prSet presAssocID="{592AA3BE-BBD8-4A13-AC87-4C2A9C7B64F1}" presName="rootConnector" presStyleLbl="node3" presStyleIdx="1" presStyleCnt="12"/>
      <dgm:spPr/>
    </dgm:pt>
    <dgm:pt modelId="{C1CA591A-387A-4C6E-B2D8-43D11D6C44DA}" type="pres">
      <dgm:prSet presAssocID="{592AA3BE-BBD8-4A13-AC87-4C2A9C7B64F1}" presName="hierChild4" presStyleCnt="0"/>
      <dgm:spPr/>
    </dgm:pt>
    <dgm:pt modelId="{F70B7B57-28BF-44C2-9C1A-8B7D81FA578B}" type="pres">
      <dgm:prSet presAssocID="{592AA3BE-BBD8-4A13-AC87-4C2A9C7B64F1}" presName="hierChild5" presStyleCnt="0"/>
      <dgm:spPr/>
    </dgm:pt>
    <dgm:pt modelId="{8FA0DC3D-C925-4532-966D-505C84499830}" type="pres">
      <dgm:prSet presAssocID="{39F34CB4-8316-43F7-89EA-BCBD136AB87B}" presName="Name64" presStyleLbl="parChTrans1D3" presStyleIdx="2" presStyleCnt="12"/>
      <dgm:spPr/>
    </dgm:pt>
    <dgm:pt modelId="{1002BDD6-B1C8-4884-A85C-E0ED54F32D80}" type="pres">
      <dgm:prSet presAssocID="{2ED4AC1B-F8C9-4B5E-85A8-202882507665}" presName="hierRoot2" presStyleCnt="0">
        <dgm:presLayoutVars>
          <dgm:hierBranch val="init"/>
        </dgm:presLayoutVars>
      </dgm:prSet>
      <dgm:spPr/>
    </dgm:pt>
    <dgm:pt modelId="{F2E0F5BD-D125-4A78-BC00-6C6BEB0B6A03}" type="pres">
      <dgm:prSet presAssocID="{2ED4AC1B-F8C9-4B5E-85A8-202882507665}" presName="rootComposite" presStyleCnt="0"/>
      <dgm:spPr/>
    </dgm:pt>
    <dgm:pt modelId="{E961AD8C-F264-4960-BD10-CD13E1227103}" type="pres">
      <dgm:prSet presAssocID="{2ED4AC1B-F8C9-4B5E-85A8-202882507665}" presName="rootText" presStyleLbl="node3" presStyleIdx="2" presStyleCnt="12" custScaleX="307393">
        <dgm:presLayoutVars>
          <dgm:chPref val="3"/>
        </dgm:presLayoutVars>
      </dgm:prSet>
      <dgm:spPr/>
    </dgm:pt>
    <dgm:pt modelId="{5790E9E9-ABEC-4821-8381-353E4710C8F2}" type="pres">
      <dgm:prSet presAssocID="{2ED4AC1B-F8C9-4B5E-85A8-202882507665}" presName="rootConnector" presStyleLbl="node3" presStyleIdx="2" presStyleCnt="12"/>
      <dgm:spPr/>
    </dgm:pt>
    <dgm:pt modelId="{D5A527BA-2006-474C-8C9B-1CE467C740BB}" type="pres">
      <dgm:prSet presAssocID="{2ED4AC1B-F8C9-4B5E-85A8-202882507665}" presName="hierChild4" presStyleCnt="0"/>
      <dgm:spPr/>
    </dgm:pt>
    <dgm:pt modelId="{1D92AB02-0114-4380-82A6-15278A7B75E3}" type="pres">
      <dgm:prSet presAssocID="{2ED4AC1B-F8C9-4B5E-85A8-202882507665}" presName="hierChild5" presStyleCnt="0"/>
      <dgm:spPr/>
    </dgm:pt>
    <dgm:pt modelId="{CE9A474C-9C19-4227-81C0-FF50A4EF54DF}" type="pres">
      <dgm:prSet presAssocID="{857867DB-2576-4BA0-9CE2-98E1ACF58BC6}" presName="hierChild5" presStyleCnt="0"/>
      <dgm:spPr/>
    </dgm:pt>
    <dgm:pt modelId="{9312D9C6-D7FC-4AD6-9EC1-DF7711E0809A}" type="pres">
      <dgm:prSet presAssocID="{6ADD6503-4F8B-4309-9158-688DCAF12ECB}" presName="Name64" presStyleLbl="parChTrans1D2" presStyleIdx="1" presStyleCnt="4"/>
      <dgm:spPr/>
    </dgm:pt>
    <dgm:pt modelId="{4BC3CE77-A327-42C3-BC4C-7C60A8216BA4}" type="pres">
      <dgm:prSet presAssocID="{E70126F3-E739-46FE-8360-B03A50D5FC72}" presName="hierRoot2" presStyleCnt="0">
        <dgm:presLayoutVars>
          <dgm:hierBranch val="init"/>
        </dgm:presLayoutVars>
      </dgm:prSet>
      <dgm:spPr/>
    </dgm:pt>
    <dgm:pt modelId="{B039F747-1C9E-4191-9787-D2BDD207C4F8}" type="pres">
      <dgm:prSet presAssocID="{E70126F3-E739-46FE-8360-B03A50D5FC72}" presName="rootComposite" presStyleCnt="0"/>
      <dgm:spPr/>
    </dgm:pt>
    <dgm:pt modelId="{0FE2AE41-426C-4B8F-B193-69E3086950A7}" type="pres">
      <dgm:prSet presAssocID="{E70126F3-E739-46FE-8360-B03A50D5FC72}" presName="rootText" presStyleLbl="node2" presStyleIdx="1" presStyleCnt="4" custScaleX="203161">
        <dgm:presLayoutVars>
          <dgm:chPref val="3"/>
        </dgm:presLayoutVars>
      </dgm:prSet>
      <dgm:spPr/>
    </dgm:pt>
    <dgm:pt modelId="{2E4A8606-E03B-4172-8F1A-A2186C52F82E}" type="pres">
      <dgm:prSet presAssocID="{E70126F3-E739-46FE-8360-B03A50D5FC72}" presName="rootConnector" presStyleLbl="node2" presStyleIdx="1" presStyleCnt="4"/>
      <dgm:spPr/>
    </dgm:pt>
    <dgm:pt modelId="{BBD8983D-2EB5-4DB0-B358-87522EA2C3EF}" type="pres">
      <dgm:prSet presAssocID="{E70126F3-E739-46FE-8360-B03A50D5FC72}" presName="hierChild4" presStyleCnt="0"/>
      <dgm:spPr/>
    </dgm:pt>
    <dgm:pt modelId="{20C2603C-C6E9-46C7-860D-DD1FE0E4E7D1}" type="pres">
      <dgm:prSet presAssocID="{D7393667-75C4-499E-B06E-9C1422A49BCE}" presName="Name64" presStyleLbl="parChTrans1D3" presStyleIdx="3" presStyleCnt="12"/>
      <dgm:spPr/>
    </dgm:pt>
    <dgm:pt modelId="{E2A7641D-4941-46F1-A00C-F26445345900}" type="pres">
      <dgm:prSet presAssocID="{B926981A-227F-4186-89FB-4A5D79953AA1}" presName="hierRoot2" presStyleCnt="0">
        <dgm:presLayoutVars>
          <dgm:hierBranch val="init"/>
        </dgm:presLayoutVars>
      </dgm:prSet>
      <dgm:spPr/>
    </dgm:pt>
    <dgm:pt modelId="{561120F9-D3FB-4007-BB0B-C21D9B9CDDA0}" type="pres">
      <dgm:prSet presAssocID="{B926981A-227F-4186-89FB-4A5D79953AA1}" presName="rootComposite" presStyleCnt="0"/>
      <dgm:spPr/>
    </dgm:pt>
    <dgm:pt modelId="{00EC937B-E798-4C8A-A705-5B46A42CC5AF}" type="pres">
      <dgm:prSet presAssocID="{B926981A-227F-4186-89FB-4A5D79953AA1}" presName="rootText" presStyleLbl="node3" presStyleIdx="3" presStyleCnt="12" custScaleX="307393">
        <dgm:presLayoutVars>
          <dgm:chPref val="3"/>
        </dgm:presLayoutVars>
      </dgm:prSet>
      <dgm:spPr/>
    </dgm:pt>
    <dgm:pt modelId="{06BA1FAE-7851-4728-9B74-8CA717FBA07A}" type="pres">
      <dgm:prSet presAssocID="{B926981A-227F-4186-89FB-4A5D79953AA1}" presName="rootConnector" presStyleLbl="node3" presStyleIdx="3" presStyleCnt="12"/>
      <dgm:spPr/>
    </dgm:pt>
    <dgm:pt modelId="{36488582-65F6-4865-8B0C-AF19029AE2B4}" type="pres">
      <dgm:prSet presAssocID="{B926981A-227F-4186-89FB-4A5D79953AA1}" presName="hierChild4" presStyleCnt="0"/>
      <dgm:spPr/>
    </dgm:pt>
    <dgm:pt modelId="{B2304FAE-9AF0-4CFF-B71D-B703BA46592F}" type="pres">
      <dgm:prSet presAssocID="{B926981A-227F-4186-89FB-4A5D79953AA1}" presName="hierChild5" presStyleCnt="0"/>
      <dgm:spPr/>
    </dgm:pt>
    <dgm:pt modelId="{67CD10F9-0694-4749-9035-E01E690D7ED8}" type="pres">
      <dgm:prSet presAssocID="{E651314D-DF4B-4E6A-A6C6-B2A279E5CB66}" presName="Name64" presStyleLbl="parChTrans1D3" presStyleIdx="4" presStyleCnt="12"/>
      <dgm:spPr/>
    </dgm:pt>
    <dgm:pt modelId="{B63B22EB-C4EB-47D8-911F-C8FEB825DE8C}" type="pres">
      <dgm:prSet presAssocID="{2527B7B1-02F3-4653-9A91-8DA83115E406}" presName="hierRoot2" presStyleCnt="0">
        <dgm:presLayoutVars>
          <dgm:hierBranch val="init"/>
        </dgm:presLayoutVars>
      </dgm:prSet>
      <dgm:spPr/>
    </dgm:pt>
    <dgm:pt modelId="{3FBD9994-1DD3-44D5-A7DC-A463DE7190FC}" type="pres">
      <dgm:prSet presAssocID="{2527B7B1-02F3-4653-9A91-8DA83115E406}" presName="rootComposite" presStyleCnt="0"/>
      <dgm:spPr/>
    </dgm:pt>
    <dgm:pt modelId="{DC25BA23-E7C5-46AA-BDC5-21568E367EBB}" type="pres">
      <dgm:prSet presAssocID="{2527B7B1-02F3-4653-9A91-8DA83115E406}" presName="rootText" presStyleLbl="node3" presStyleIdx="4" presStyleCnt="12" custScaleX="307393">
        <dgm:presLayoutVars>
          <dgm:chPref val="3"/>
        </dgm:presLayoutVars>
      </dgm:prSet>
      <dgm:spPr/>
    </dgm:pt>
    <dgm:pt modelId="{33720049-7B35-4B6F-B1C6-A0DA64A02D76}" type="pres">
      <dgm:prSet presAssocID="{2527B7B1-02F3-4653-9A91-8DA83115E406}" presName="rootConnector" presStyleLbl="node3" presStyleIdx="4" presStyleCnt="12"/>
      <dgm:spPr/>
    </dgm:pt>
    <dgm:pt modelId="{A03B79BC-77C6-4C6F-AAC8-320C3E963C09}" type="pres">
      <dgm:prSet presAssocID="{2527B7B1-02F3-4653-9A91-8DA83115E406}" presName="hierChild4" presStyleCnt="0"/>
      <dgm:spPr/>
    </dgm:pt>
    <dgm:pt modelId="{84F95AD0-6885-4A4C-83EE-38173DEEEE4A}" type="pres">
      <dgm:prSet presAssocID="{2527B7B1-02F3-4653-9A91-8DA83115E406}" presName="hierChild5" presStyleCnt="0"/>
      <dgm:spPr/>
    </dgm:pt>
    <dgm:pt modelId="{E3DE0AA0-C2EF-46AA-8232-7C286097B618}" type="pres">
      <dgm:prSet presAssocID="{7A6C4418-9A12-4D13-ACD5-DFD0AF5A67A7}" presName="Name64" presStyleLbl="parChTrans1D3" presStyleIdx="5" presStyleCnt="12"/>
      <dgm:spPr/>
    </dgm:pt>
    <dgm:pt modelId="{E1531600-21C5-49D9-95ED-59EC67737908}" type="pres">
      <dgm:prSet presAssocID="{73CE9848-F6AA-44D7-8FAC-C549F90100A7}" presName="hierRoot2" presStyleCnt="0">
        <dgm:presLayoutVars>
          <dgm:hierBranch val="init"/>
        </dgm:presLayoutVars>
      </dgm:prSet>
      <dgm:spPr/>
    </dgm:pt>
    <dgm:pt modelId="{DC193713-B0EB-4A9C-8DE3-D6CC48E678A5}" type="pres">
      <dgm:prSet presAssocID="{73CE9848-F6AA-44D7-8FAC-C549F90100A7}" presName="rootComposite" presStyleCnt="0"/>
      <dgm:spPr/>
    </dgm:pt>
    <dgm:pt modelId="{2B8BA518-893B-4763-B7D4-2D7644A5EDCF}" type="pres">
      <dgm:prSet presAssocID="{73CE9848-F6AA-44D7-8FAC-C549F90100A7}" presName="rootText" presStyleLbl="node3" presStyleIdx="5" presStyleCnt="12" custScaleX="307393">
        <dgm:presLayoutVars>
          <dgm:chPref val="3"/>
        </dgm:presLayoutVars>
      </dgm:prSet>
      <dgm:spPr/>
    </dgm:pt>
    <dgm:pt modelId="{FA12462E-0100-4FBD-9C6E-4FC003F57A7B}" type="pres">
      <dgm:prSet presAssocID="{73CE9848-F6AA-44D7-8FAC-C549F90100A7}" presName="rootConnector" presStyleLbl="node3" presStyleIdx="5" presStyleCnt="12"/>
      <dgm:spPr/>
    </dgm:pt>
    <dgm:pt modelId="{DE1DFA32-BEC3-468F-A0BF-7DA181598611}" type="pres">
      <dgm:prSet presAssocID="{73CE9848-F6AA-44D7-8FAC-C549F90100A7}" presName="hierChild4" presStyleCnt="0"/>
      <dgm:spPr/>
    </dgm:pt>
    <dgm:pt modelId="{8FBFF198-8F56-4BB8-918A-B93BFB709E2D}" type="pres">
      <dgm:prSet presAssocID="{73CE9848-F6AA-44D7-8FAC-C549F90100A7}" presName="hierChild5" presStyleCnt="0"/>
      <dgm:spPr/>
    </dgm:pt>
    <dgm:pt modelId="{84865944-8FB7-4847-A456-D2F0AFCFDC82}" type="pres">
      <dgm:prSet presAssocID="{E70126F3-E739-46FE-8360-B03A50D5FC72}" presName="hierChild5" presStyleCnt="0"/>
      <dgm:spPr/>
    </dgm:pt>
    <dgm:pt modelId="{F0EF5668-7C44-44E3-BC4F-F89A3E873587}" type="pres">
      <dgm:prSet presAssocID="{76497506-CCC5-4DA4-83BD-E621FE61BBF5}" presName="Name64" presStyleLbl="parChTrans1D2" presStyleIdx="2" presStyleCnt="4"/>
      <dgm:spPr/>
    </dgm:pt>
    <dgm:pt modelId="{CEBC0A6E-304A-44D6-8C24-11FCB3B5DF4C}" type="pres">
      <dgm:prSet presAssocID="{459A13F1-5128-4415-A54C-524A8D08CA7B}" presName="hierRoot2" presStyleCnt="0">
        <dgm:presLayoutVars>
          <dgm:hierBranch val="init"/>
        </dgm:presLayoutVars>
      </dgm:prSet>
      <dgm:spPr/>
    </dgm:pt>
    <dgm:pt modelId="{63F9258B-C0BE-4329-A90E-D1BEC2596E2D}" type="pres">
      <dgm:prSet presAssocID="{459A13F1-5128-4415-A54C-524A8D08CA7B}" presName="rootComposite" presStyleCnt="0"/>
      <dgm:spPr/>
    </dgm:pt>
    <dgm:pt modelId="{DC945708-1E33-4D52-B00C-F9FE21E1A369}" type="pres">
      <dgm:prSet presAssocID="{459A13F1-5128-4415-A54C-524A8D08CA7B}" presName="rootText" presStyleLbl="node2" presStyleIdx="2" presStyleCnt="4" custScaleX="203161">
        <dgm:presLayoutVars>
          <dgm:chPref val="3"/>
        </dgm:presLayoutVars>
      </dgm:prSet>
      <dgm:spPr/>
    </dgm:pt>
    <dgm:pt modelId="{8FA77DA0-007D-4707-BA2F-2D14A510BF61}" type="pres">
      <dgm:prSet presAssocID="{459A13F1-5128-4415-A54C-524A8D08CA7B}" presName="rootConnector" presStyleLbl="node2" presStyleIdx="2" presStyleCnt="4"/>
      <dgm:spPr/>
    </dgm:pt>
    <dgm:pt modelId="{41EAF129-1D3E-4C33-94C8-28F8DA625AE2}" type="pres">
      <dgm:prSet presAssocID="{459A13F1-5128-4415-A54C-524A8D08CA7B}" presName="hierChild4" presStyleCnt="0"/>
      <dgm:spPr/>
    </dgm:pt>
    <dgm:pt modelId="{32C61BF4-78CD-4F9E-A282-7D417A9DE7D5}" type="pres">
      <dgm:prSet presAssocID="{2F93D1E9-4CBC-44E5-A6DB-AAA2B96D0FBB}" presName="Name64" presStyleLbl="parChTrans1D3" presStyleIdx="6" presStyleCnt="12"/>
      <dgm:spPr/>
    </dgm:pt>
    <dgm:pt modelId="{90EEB67C-226E-40D0-90FA-FBD5246191F4}" type="pres">
      <dgm:prSet presAssocID="{21FCA96A-BC77-4C20-A196-9F4295EAF02E}" presName="hierRoot2" presStyleCnt="0">
        <dgm:presLayoutVars>
          <dgm:hierBranch val="init"/>
        </dgm:presLayoutVars>
      </dgm:prSet>
      <dgm:spPr/>
    </dgm:pt>
    <dgm:pt modelId="{28DB885D-6C5C-4D3C-BA2F-7278F87D7A1D}" type="pres">
      <dgm:prSet presAssocID="{21FCA96A-BC77-4C20-A196-9F4295EAF02E}" presName="rootComposite" presStyleCnt="0"/>
      <dgm:spPr/>
    </dgm:pt>
    <dgm:pt modelId="{5FEC7939-B75F-40B7-B0DC-3E9EB5B2149F}" type="pres">
      <dgm:prSet presAssocID="{21FCA96A-BC77-4C20-A196-9F4295EAF02E}" presName="rootText" presStyleLbl="node3" presStyleIdx="6" presStyleCnt="12" custScaleX="307393">
        <dgm:presLayoutVars>
          <dgm:chPref val="3"/>
        </dgm:presLayoutVars>
      </dgm:prSet>
      <dgm:spPr/>
    </dgm:pt>
    <dgm:pt modelId="{37D17842-0CD8-430B-9B81-43286E7F9E41}" type="pres">
      <dgm:prSet presAssocID="{21FCA96A-BC77-4C20-A196-9F4295EAF02E}" presName="rootConnector" presStyleLbl="node3" presStyleIdx="6" presStyleCnt="12"/>
      <dgm:spPr/>
    </dgm:pt>
    <dgm:pt modelId="{54806D09-69CC-4234-BD4D-9093B1A99989}" type="pres">
      <dgm:prSet presAssocID="{21FCA96A-BC77-4C20-A196-9F4295EAF02E}" presName="hierChild4" presStyleCnt="0"/>
      <dgm:spPr/>
    </dgm:pt>
    <dgm:pt modelId="{C14118E8-BBCF-4EB8-9688-6274CC917A5B}" type="pres">
      <dgm:prSet presAssocID="{21FCA96A-BC77-4C20-A196-9F4295EAF02E}" presName="hierChild5" presStyleCnt="0"/>
      <dgm:spPr/>
    </dgm:pt>
    <dgm:pt modelId="{45DE5267-07F0-4117-8CA7-DEFF183758C1}" type="pres">
      <dgm:prSet presAssocID="{83BB8928-9557-421B-A0E8-90ADB7D08C76}" presName="Name64" presStyleLbl="parChTrans1D3" presStyleIdx="7" presStyleCnt="12"/>
      <dgm:spPr/>
    </dgm:pt>
    <dgm:pt modelId="{00FF4858-B8F0-4985-BA2C-3EAA3FA9FA45}" type="pres">
      <dgm:prSet presAssocID="{8596F957-E63F-4333-BABC-E65EE8724E6F}" presName="hierRoot2" presStyleCnt="0">
        <dgm:presLayoutVars>
          <dgm:hierBranch val="init"/>
        </dgm:presLayoutVars>
      </dgm:prSet>
      <dgm:spPr/>
    </dgm:pt>
    <dgm:pt modelId="{611C2A5E-C2F5-4BD2-932C-1F027122707B}" type="pres">
      <dgm:prSet presAssocID="{8596F957-E63F-4333-BABC-E65EE8724E6F}" presName="rootComposite" presStyleCnt="0"/>
      <dgm:spPr/>
    </dgm:pt>
    <dgm:pt modelId="{A82C8D22-083C-4E5C-8BEC-B9CA54F434F5}" type="pres">
      <dgm:prSet presAssocID="{8596F957-E63F-4333-BABC-E65EE8724E6F}" presName="rootText" presStyleLbl="node3" presStyleIdx="7" presStyleCnt="12" custScaleX="307393">
        <dgm:presLayoutVars>
          <dgm:chPref val="3"/>
        </dgm:presLayoutVars>
      </dgm:prSet>
      <dgm:spPr/>
    </dgm:pt>
    <dgm:pt modelId="{BDE35BF9-07C7-43C0-8D4C-F1AB4CBCCF65}" type="pres">
      <dgm:prSet presAssocID="{8596F957-E63F-4333-BABC-E65EE8724E6F}" presName="rootConnector" presStyleLbl="node3" presStyleIdx="7" presStyleCnt="12"/>
      <dgm:spPr/>
    </dgm:pt>
    <dgm:pt modelId="{D97C6334-04CB-42C8-A8B1-434A646C5E69}" type="pres">
      <dgm:prSet presAssocID="{8596F957-E63F-4333-BABC-E65EE8724E6F}" presName="hierChild4" presStyleCnt="0"/>
      <dgm:spPr/>
    </dgm:pt>
    <dgm:pt modelId="{0563EB07-429E-42C3-B174-43B557FE9210}" type="pres">
      <dgm:prSet presAssocID="{8596F957-E63F-4333-BABC-E65EE8724E6F}" presName="hierChild5" presStyleCnt="0"/>
      <dgm:spPr/>
    </dgm:pt>
    <dgm:pt modelId="{308C2436-0CA3-4788-B968-EA6D17D04AD4}" type="pres">
      <dgm:prSet presAssocID="{C539FAC6-08A2-4154-9099-C8035851E129}" presName="Name64" presStyleLbl="parChTrans1D3" presStyleIdx="8" presStyleCnt="12"/>
      <dgm:spPr/>
    </dgm:pt>
    <dgm:pt modelId="{468BD2B3-F289-401A-A7E8-67DDD42F299E}" type="pres">
      <dgm:prSet presAssocID="{6F878F3C-E831-4B8E-A53A-9F410F783FCF}" presName="hierRoot2" presStyleCnt="0">
        <dgm:presLayoutVars>
          <dgm:hierBranch val="init"/>
        </dgm:presLayoutVars>
      </dgm:prSet>
      <dgm:spPr/>
    </dgm:pt>
    <dgm:pt modelId="{E3FBE8BB-A395-4203-AE12-C59F3D6010B8}" type="pres">
      <dgm:prSet presAssocID="{6F878F3C-E831-4B8E-A53A-9F410F783FCF}" presName="rootComposite" presStyleCnt="0"/>
      <dgm:spPr/>
    </dgm:pt>
    <dgm:pt modelId="{9BBD6FE8-6C16-4A19-A3FE-86F788F7FC18}" type="pres">
      <dgm:prSet presAssocID="{6F878F3C-E831-4B8E-A53A-9F410F783FCF}" presName="rootText" presStyleLbl="node3" presStyleIdx="8" presStyleCnt="12" custScaleX="307393">
        <dgm:presLayoutVars>
          <dgm:chPref val="3"/>
        </dgm:presLayoutVars>
      </dgm:prSet>
      <dgm:spPr/>
    </dgm:pt>
    <dgm:pt modelId="{51731B69-6F70-4CD8-BBEE-53EC161E1108}" type="pres">
      <dgm:prSet presAssocID="{6F878F3C-E831-4B8E-A53A-9F410F783FCF}" presName="rootConnector" presStyleLbl="node3" presStyleIdx="8" presStyleCnt="12"/>
      <dgm:spPr/>
    </dgm:pt>
    <dgm:pt modelId="{A10C4CD5-FA71-46F4-9A43-AD22C8815D9E}" type="pres">
      <dgm:prSet presAssocID="{6F878F3C-E831-4B8E-A53A-9F410F783FCF}" presName="hierChild4" presStyleCnt="0"/>
      <dgm:spPr/>
    </dgm:pt>
    <dgm:pt modelId="{3A09B06F-8159-4704-9E2A-EE6361116AD1}" type="pres">
      <dgm:prSet presAssocID="{6F878F3C-E831-4B8E-A53A-9F410F783FCF}" presName="hierChild5" presStyleCnt="0"/>
      <dgm:spPr/>
    </dgm:pt>
    <dgm:pt modelId="{DC6222AF-45BF-45EF-955E-9654250DD2A4}" type="pres">
      <dgm:prSet presAssocID="{459A13F1-5128-4415-A54C-524A8D08CA7B}" presName="hierChild5" presStyleCnt="0"/>
      <dgm:spPr/>
    </dgm:pt>
    <dgm:pt modelId="{7154F721-324D-4FAB-AA15-FFFAD835F484}" type="pres">
      <dgm:prSet presAssocID="{F4B0B9AE-5E74-4C2B-B6D6-7E51EE836CC1}" presName="Name64" presStyleLbl="parChTrans1D2" presStyleIdx="3" presStyleCnt="4"/>
      <dgm:spPr/>
    </dgm:pt>
    <dgm:pt modelId="{D9793FF4-74A1-4FE6-B595-E51A4DB003D5}" type="pres">
      <dgm:prSet presAssocID="{877C3E0A-44D8-4D0F-9195-9AA81023E692}" presName="hierRoot2" presStyleCnt="0">
        <dgm:presLayoutVars>
          <dgm:hierBranch val="init"/>
        </dgm:presLayoutVars>
      </dgm:prSet>
      <dgm:spPr/>
    </dgm:pt>
    <dgm:pt modelId="{AFC15687-29FD-476E-AF5F-62C410D93AE9}" type="pres">
      <dgm:prSet presAssocID="{877C3E0A-44D8-4D0F-9195-9AA81023E692}" presName="rootComposite" presStyleCnt="0"/>
      <dgm:spPr/>
    </dgm:pt>
    <dgm:pt modelId="{DDCD7F86-A281-4BFA-86F3-DFEC982D8EEE}" type="pres">
      <dgm:prSet presAssocID="{877C3E0A-44D8-4D0F-9195-9AA81023E692}" presName="rootText" presStyleLbl="node2" presStyleIdx="3" presStyleCnt="4" custScaleX="203161">
        <dgm:presLayoutVars>
          <dgm:chPref val="3"/>
        </dgm:presLayoutVars>
      </dgm:prSet>
      <dgm:spPr/>
    </dgm:pt>
    <dgm:pt modelId="{D7CB7483-55FB-4025-8CA9-8E28F676A5A6}" type="pres">
      <dgm:prSet presAssocID="{877C3E0A-44D8-4D0F-9195-9AA81023E692}" presName="rootConnector" presStyleLbl="node2" presStyleIdx="3" presStyleCnt="4"/>
      <dgm:spPr/>
    </dgm:pt>
    <dgm:pt modelId="{151BBE3C-9820-4539-A65D-D8338BFFE0C2}" type="pres">
      <dgm:prSet presAssocID="{877C3E0A-44D8-4D0F-9195-9AA81023E692}" presName="hierChild4" presStyleCnt="0"/>
      <dgm:spPr/>
    </dgm:pt>
    <dgm:pt modelId="{3B8B36B3-B27B-4A5A-84F9-AA1227C05695}" type="pres">
      <dgm:prSet presAssocID="{0D2BA36E-2E8F-4D17-972D-3A2F32E3DB61}" presName="Name64" presStyleLbl="parChTrans1D3" presStyleIdx="9" presStyleCnt="12"/>
      <dgm:spPr/>
    </dgm:pt>
    <dgm:pt modelId="{78C9C412-88D8-458A-A174-2F9C9BA70DD3}" type="pres">
      <dgm:prSet presAssocID="{E8C110C9-8413-4A3C-A848-741AFAE578DC}" presName="hierRoot2" presStyleCnt="0">
        <dgm:presLayoutVars>
          <dgm:hierBranch val="init"/>
        </dgm:presLayoutVars>
      </dgm:prSet>
      <dgm:spPr/>
    </dgm:pt>
    <dgm:pt modelId="{7B254E89-F12E-407A-AAE6-9331248A85FE}" type="pres">
      <dgm:prSet presAssocID="{E8C110C9-8413-4A3C-A848-741AFAE578DC}" presName="rootComposite" presStyleCnt="0"/>
      <dgm:spPr/>
    </dgm:pt>
    <dgm:pt modelId="{8EA5B0DB-C2AF-4BCE-BD38-32427B33A1C7}" type="pres">
      <dgm:prSet presAssocID="{E8C110C9-8413-4A3C-A848-741AFAE578DC}" presName="rootText" presStyleLbl="node3" presStyleIdx="9" presStyleCnt="12" custScaleX="307393">
        <dgm:presLayoutVars>
          <dgm:chPref val="3"/>
        </dgm:presLayoutVars>
      </dgm:prSet>
      <dgm:spPr/>
    </dgm:pt>
    <dgm:pt modelId="{1ACABCDC-289A-458D-8FD9-314CEED78498}" type="pres">
      <dgm:prSet presAssocID="{E8C110C9-8413-4A3C-A848-741AFAE578DC}" presName="rootConnector" presStyleLbl="node3" presStyleIdx="9" presStyleCnt="12"/>
      <dgm:spPr/>
    </dgm:pt>
    <dgm:pt modelId="{75B16588-1FF2-429B-967C-3BF9E5997068}" type="pres">
      <dgm:prSet presAssocID="{E8C110C9-8413-4A3C-A848-741AFAE578DC}" presName="hierChild4" presStyleCnt="0"/>
      <dgm:spPr/>
    </dgm:pt>
    <dgm:pt modelId="{D7489E5D-9956-4B37-B4D7-0CA001469641}" type="pres">
      <dgm:prSet presAssocID="{E8C110C9-8413-4A3C-A848-741AFAE578DC}" presName="hierChild5" presStyleCnt="0"/>
      <dgm:spPr/>
    </dgm:pt>
    <dgm:pt modelId="{F4BEF400-2464-47FD-89C0-0951426293C1}" type="pres">
      <dgm:prSet presAssocID="{991B19C3-D24A-48C3-A95B-FFA07C0AA928}" presName="Name64" presStyleLbl="parChTrans1D3" presStyleIdx="10" presStyleCnt="12"/>
      <dgm:spPr/>
    </dgm:pt>
    <dgm:pt modelId="{02D4E8CB-8CFB-46DB-A556-A1C63A91B250}" type="pres">
      <dgm:prSet presAssocID="{CF4871EC-52CE-4868-8DDC-13317534843B}" presName="hierRoot2" presStyleCnt="0">
        <dgm:presLayoutVars>
          <dgm:hierBranch val="init"/>
        </dgm:presLayoutVars>
      </dgm:prSet>
      <dgm:spPr/>
    </dgm:pt>
    <dgm:pt modelId="{C275FB4B-EA91-45F6-8F33-9021E81CB535}" type="pres">
      <dgm:prSet presAssocID="{CF4871EC-52CE-4868-8DDC-13317534843B}" presName="rootComposite" presStyleCnt="0"/>
      <dgm:spPr/>
    </dgm:pt>
    <dgm:pt modelId="{4947C5C5-DC5A-40D1-BA2C-34E42C577251}" type="pres">
      <dgm:prSet presAssocID="{CF4871EC-52CE-4868-8DDC-13317534843B}" presName="rootText" presStyleLbl="node3" presStyleIdx="10" presStyleCnt="12" custScaleX="307393">
        <dgm:presLayoutVars>
          <dgm:chPref val="3"/>
        </dgm:presLayoutVars>
      </dgm:prSet>
      <dgm:spPr/>
    </dgm:pt>
    <dgm:pt modelId="{41BADC55-8DF8-4E52-B089-32969AC56C62}" type="pres">
      <dgm:prSet presAssocID="{CF4871EC-52CE-4868-8DDC-13317534843B}" presName="rootConnector" presStyleLbl="node3" presStyleIdx="10" presStyleCnt="12"/>
      <dgm:spPr/>
    </dgm:pt>
    <dgm:pt modelId="{4CECF6C4-1A67-44A4-9D15-DF42FF9C017D}" type="pres">
      <dgm:prSet presAssocID="{CF4871EC-52CE-4868-8DDC-13317534843B}" presName="hierChild4" presStyleCnt="0"/>
      <dgm:spPr/>
    </dgm:pt>
    <dgm:pt modelId="{497A9161-8D54-4AB9-8F9D-36B1C7FF2B25}" type="pres">
      <dgm:prSet presAssocID="{CF4871EC-52CE-4868-8DDC-13317534843B}" presName="hierChild5" presStyleCnt="0"/>
      <dgm:spPr/>
    </dgm:pt>
    <dgm:pt modelId="{E8373567-202F-4CBD-91B4-BAE11AA73465}" type="pres">
      <dgm:prSet presAssocID="{13C732C6-CE98-48C9-B691-AC9F1BE5B5BA}" presName="Name64" presStyleLbl="parChTrans1D3" presStyleIdx="11" presStyleCnt="12"/>
      <dgm:spPr/>
    </dgm:pt>
    <dgm:pt modelId="{D48B2D43-C653-4727-8E31-8F1FBB5A743F}" type="pres">
      <dgm:prSet presAssocID="{19B82A46-0232-4F44-9945-066B60DB9B26}" presName="hierRoot2" presStyleCnt="0">
        <dgm:presLayoutVars>
          <dgm:hierBranch val="init"/>
        </dgm:presLayoutVars>
      </dgm:prSet>
      <dgm:spPr/>
    </dgm:pt>
    <dgm:pt modelId="{75DDEF63-96A4-428D-AC66-6B104B2D613C}" type="pres">
      <dgm:prSet presAssocID="{19B82A46-0232-4F44-9945-066B60DB9B26}" presName="rootComposite" presStyleCnt="0"/>
      <dgm:spPr/>
    </dgm:pt>
    <dgm:pt modelId="{F1838B84-FC8F-46A9-BD76-4156913AA08B}" type="pres">
      <dgm:prSet presAssocID="{19B82A46-0232-4F44-9945-066B60DB9B26}" presName="rootText" presStyleLbl="node3" presStyleIdx="11" presStyleCnt="12" custScaleX="307393">
        <dgm:presLayoutVars>
          <dgm:chPref val="3"/>
        </dgm:presLayoutVars>
      </dgm:prSet>
      <dgm:spPr/>
    </dgm:pt>
    <dgm:pt modelId="{4BCA36F1-A25B-4E52-8C74-514A7D839C0A}" type="pres">
      <dgm:prSet presAssocID="{19B82A46-0232-4F44-9945-066B60DB9B26}" presName="rootConnector" presStyleLbl="node3" presStyleIdx="11" presStyleCnt="12"/>
      <dgm:spPr/>
    </dgm:pt>
    <dgm:pt modelId="{4A33EF09-8225-4B0B-9B2A-CA3FC3C196B9}" type="pres">
      <dgm:prSet presAssocID="{19B82A46-0232-4F44-9945-066B60DB9B26}" presName="hierChild4" presStyleCnt="0"/>
      <dgm:spPr/>
    </dgm:pt>
    <dgm:pt modelId="{DECBBC4C-8098-4FB9-997D-EED7E5EFFA38}" type="pres">
      <dgm:prSet presAssocID="{19B82A46-0232-4F44-9945-066B60DB9B26}" presName="hierChild5" presStyleCnt="0"/>
      <dgm:spPr/>
    </dgm:pt>
    <dgm:pt modelId="{AEBEAFA4-B3C8-416B-8583-6449AF9C07F5}" type="pres">
      <dgm:prSet presAssocID="{877C3E0A-44D8-4D0F-9195-9AA81023E692}" presName="hierChild5" presStyleCnt="0"/>
      <dgm:spPr/>
    </dgm:pt>
    <dgm:pt modelId="{BFCDFADA-888B-4797-BE7E-05155C18117B}" type="pres">
      <dgm:prSet presAssocID="{93054C18-1052-4D48-BE35-EAE2CE783D5E}" presName="hierChild3" presStyleCnt="0"/>
      <dgm:spPr/>
    </dgm:pt>
  </dgm:ptLst>
  <dgm:cxnLst>
    <dgm:cxn modelId="{47D18C01-E21D-4880-ADAC-3D2D934FA7FA}" srcId="{93054C18-1052-4D48-BE35-EAE2CE783D5E}" destId="{E70126F3-E739-46FE-8360-B03A50D5FC72}" srcOrd="1" destOrd="0" parTransId="{6ADD6503-4F8B-4309-9158-688DCAF12ECB}" sibTransId="{825FB71C-06B7-40C6-9227-AA20636FA9D1}"/>
    <dgm:cxn modelId="{17F4A104-99BE-480B-BA73-DCAAE6E3C69E}" type="presOf" srcId="{459A13F1-5128-4415-A54C-524A8D08CA7B}" destId="{DC945708-1E33-4D52-B00C-F9FE21E1A369}" srcOrd="0" destOrd="0" presId="urn:microsoft.com/office/officeart/2009/3/layout/HorizontalOrganizationChart"/>
    <dgm:cxn modelId="{11D5F10A-199C-4F72-BA28-D3C19676F328}" type="presOf" srcId="{472FBCF9-7343-4AB1-9DBC-3853E1027876}" destId="{0E0018BC-3813-45CE-86BF-D855666F9750}" srcOrd="0" destOrd="0" presId="urn:microsoft.com/office/officeart/2009/3/layout/HorizontalOrganizationChart"/>
    <dgm:cxn modelId="{E40E8618-FF44-45F5-A4BB-6588D39794C5}" type="presOf" srcId="{CF4871EC-52CE-4868-8DDC-13317534843B}" destId="{41BADC55-8DF8-4E52-B089-32969AC56C62}" srcOrd="1" destOrd="0" presId="urn:microsoft.com/office/officeart/2009/3/layout/HorizontalOrganizationChart"/>
    <dgm:cxn modelId="{DBA2CB18-64CF-4BA8-BE99-343673DA2594}" srcId="{459A13F1-5128-4415-A54C-524A8D08CA7B}" destId="{8596F957-E63F-4333-BABC-E65EE8724E6F}" srcOrd="1" destOrd="0" parTransId="{83BB8928-9557-421B-A0E8-90ADB7D08C76}" sibTransId="{E35853EA-1C0A-4F03-AC63-AC68FEEE78F8}"/>
    <dgm:cxn modelId="{4C9B231A-4720-4CE2-B788-54CFCD28FFE0}" srcId="{459A13F1-5128-4415-A54C-524A8D08CA7B}" destId="{6F878F3C-E831-4B8E-A53A-9F410F783FCF}" srcOrd="2" destOrd="0" parTransId="{C539FAC6-08A2-4154-9099-C8035851E129}" sibTransId="{0F1AC106-0F43-49DA-AD23-69C9A51C5036}"/>
    <dgm:cxn modelId="{A199FB1C-1D8A-487B-8F2E-487764E534E7}" type="presOf" srcId="{21FCA96A-BC77-4C20-A196-9F4295EAF02E}" destId="{37D17842-0CD8-430B-9B81-43286E7F9E41}" srcOrd="1" destOrd="0" presId="urn:microsoft.com/office/officeart/2009/3/layout/HorizontalOrganizationChart"/>
    <dgm:cxn modelId="{9673681D-781E-4A02-978C-446EA5ED932E}" type="presOf" srcId="{B926981A-227F-4186-89FB-4A5D79953AA1}" destId="{06BA1FAE-7851-4728-9B74-8CA717FBA07A}" srcOrd="1" destOrd="0" presId="urn:microsoft.com/office/officeart/2009/3/layout/HorizontalOrganizationChart"/>
    <dgm:cxn modelId="{897B9727-A45C-4847-9E84-726BF9159B44}" type="presOf" srcId="{991B19C3-D24A-48C3-A95B-FFA07C0AA928}" destId="{F4BEF400-2464-47FD-89C0-0951426293C1}" srcOrd="0" destOrd="0" presId="urn:microsoft.com/office/officeart/2009/3/layout/HorizontalOrganizationChart"/>
    <dgm:cxn modelId="{8EAA1B31-6A06-4325-941E-E05B5C9D32CA}" srcId="{A65A93AA-9D0B-4EBE-946D-7DEB6F490558}" destId="{93054C18-1052-4D48-BE35-EAE2CE783D5E}" srcOrd="0" destOrd="0" parTransId="{E8F482D7-7719-48FA-8CD4-CAF42C610944}" sibTransId="{1E585048-4FF2-4506-862D-D508D2C2E05F}"/>
    <dgm:cxn modelId="{A6E7E331-BA79-4975-86C4-9495097C1B10}" type="presOf" srcId="{C4368402-1759-4C1E-B0E1-036B61173AA1}" destId="{CCE163DB-A765-4FDB-B76D-2A96E5FAC47E}" srcOrd="0" destOrd="0" presId="urn:microsoft.com/office/officeart/2009/3/layout/HorizontalOrganizationChart"/>
    <dgm:cxn modelId="{729F6E36-FDD1-4ADD-AA56-4F5C4AD01CB4}" type="presOf" srcId="{877C3E0A-44D8-4D0F-9195-9AA81023E692}" destId="{D7CB7483-55FB-4025-8CA9-8E28F676A5A6}" srcOrd="1" destOrd="0" presId="urn:microsoft.com/office/officeart/2009/3/layout/HorizontalOrganizationChart"/>
    <dgm:cxn modelId="{A42B4438-FC2D-4DBD-83C3-569AA2F5D665}" type="presOf" srcId="{F07B8109-40F2-4E5B-ABEA-C21764689F6E}" destId="{C9BBAB68-4E88-4BC5-BD6F-0767714750CB}" srcOrd="1" destOrd="0" presId="urn:microsoft.com/office/officeart/2009/3/layout/HorizontalOrganizationChart"/>
    <dgm:cxn modelId="{68D4A23A-5298-476F-A796-8EED231CA645}" type="presOf" srcId="{459A13F1-5128-4415-A54C-524A8D08CA7B}" destId="{8FA77DA0-007D-4707-BA2F-2D14A510BF61}" srcOrd="1" destOrd="0" presId="urn:microsoft.com/office/officeart/2009/3/layout/HorizontalOrganizationChart"/>
    <dgm:cxn modelId="{66377D5C-8C4C-4AD2-BF6B-0DBE97ABEBB5}" srcId="{857867DB-2576-4BA0-9CE2-98E1ACF58BC6}" destId="{F07B8109-40F2-4E5B-ABEA-C21764689F6E}" srcOrd="0" destOrd="0" parTransId="{472FBCF9-7343-4AB1-9DBC-3853E1027876}" sibTransId="{FE03788E-7570-4717-BD5E-362B66980904}"/>
    <dgm:cxn modelId="{F356045E-89B8-4FC2-A73B-AC1C0BD2DF03}" type="presOf" srcId="{6ADD6503-4F8B-4309-9158-688DCAF12ECB}" destId="{9312D9C6-D7FC-4AD6-9EC1-DF7711E0809A}" srcOrd="0" destOrd="0" presId="urn:microsoft.com/office/officeart/2009/3/layout/HorizontalOrganizationChart"/>
    <dgm:cxn modelId="{C9CE865E-17EA-4025-AD0A-0C80FF28CDBE}" type="presOf" srcId="{73CE9848-F6AA-44D7-8FAC-C549F90100A7}" destId="{FA12462E-0100-4FBD-9C6E-4FC003F57A7B}" srcOrd="1" destOrd="0" presId="urn:microsoft.com/office/officeart/2009/3/layout/HorizontalOrganizationChart"/>
    <dgm:cxn modelId="{BA6A8461-4FF6-4403-9FEF-CC15475C4466}" type="presOf" srcId="{B926981A-227F-4186-89FB-4A5D79953AA1}" destId="{00EC937B-E798-4C8A-A705-5B46A42CC5AF}" srcOrd="0" destOrd="0" presId="urn:microsoft.com/office/officeart/2009/3/layout/HorizontalOrganizationChart"/>
    <dgm:cxn modelId="{6A0D3442-225D-4B19-8C62-D140C6389FDB}" srcId="{E70126F3-E739-46FE-8360-B03A50D5FC72}" destId="{73CE9848-F6AA-44D7-8FAC-C549F90100A7}" srcOrd="2" destOrd="0" parTransId="{7A6C4418-9A12-4D13-ACD5-DFD0AF5A67A7}" sibTransId="{17A4DE3B-4A1F-4CF7-8460-D053E3C2D9E7}"/>
    <dgm:cxn modelId="{FADE8062-A7AC-4F22-A4B5-B54D5128D62D}" srcId="{E70126F3-E739-46FE-8360-B03A50D5FC72}" destId="{2527B7B1-02F3-4653-9A91-8DA83115E406}" srcOrd="1" destOrd="0" parTransId="{E651314D-DF4B-4E6A-A6C6-B2A279E5CB66}" sibTransId="{96A0898D-9D91-4FFA-ACFB-1B4D7EC10B80}"/>
    <dgm:cxn modelId="{5C6A6545-A962-44E6-B4CC-576E7CEF4C16}" type="presOf" srcId="{6F878F3C-E831-4B8E-A53A-9F410F783FCF}" destId="{51731B69-6F70-4CD8-BBEE-53EC161E1108}" srcOrd="1" destOrd="0" presId="urn:microsoft.com/office/officeart/2009/3/layout/HorizontalOrganizationChart"/>
    <dgm:cxn modelId="{4C603C66-EFB8-4E33-963F-8C170F8CE74F}" type="presOf" srcId="{3CBE5EC2-27CA-48A2-8574-9C8C7F6DBD28}" destId="{CE2A96D3-8BE5-436E-A9DE-704E2612CF92}" srcOrd="0" destOrd="0" presId="urn:microsoft.com/office/officeart/2009/3/layout/HorizontalOrganizationChart"/>
    <dgm:cxn modelId="{76AA486A-965F-4C25-818E-F5E65931BCBB}" type="presOf" srcId="{6F878F3C-E831-4B8E-A53A-9F410F783FCF}" destId="{9BBD6FE8-6C16-4A19-A3FE-86F788F7FC18}" srcOrd="0" destOrd="0" presId="urn:microsoft.com/office/officeart/2009/3/layout/HorizontalOrganizationChart"/>
    <dgm:cxn modelId="{7524794A-18ED-45EC-8EE3-C927A0529170}" type="presOf" srcId="{2527B7B1-02F3-4653-9A91-8DA83115E406}" destId="{DC25BA23-E7C5-46AA-BDC5-21568E367EBB}" srcOrd="0" destOrd="0" presId="urn:microsoft.com/office/officeart/2009/3/layout/HorizontalOrganizationChart"/>
    <dgm:cxn modelId="{8E6D024B-2F9F-4C8E-9C4F-84E96AD56D89}" type="presOf" srcId="{8596F957-E63F-4333-BABC-E65EE8724E6F}" destId="{BDE35BF9-07C7-43C0-8D4C-F1AB4CBCCF65}" srcOrd="1" destOrd="0" presId="urn:microsoft.com/office/officeart/2009/3/layout/HorizontalOrganizationChart"/>
    <dgm:cxn modelId="{3D0F534D-0212-4355-B13E-8097403DA875}" type="presOf" srcId="{93054C18-1052-4D48-BE35-EAE2CE783D5E}" destId="{46FFC212-CDFF-4160-815C-0FC5CEE54E3C}" srcOrd="0" destOrd="0" presId="urn:microsoft.com/office/officeart/2009/3/layout/HorizontalOrganizationChart"/>
    <dgm:cxn modelId="{9D42694E-AAF4-4BD4-936E-8B6F6E9AAE23}" type="presOf" srcId="{F07B8109-40F2-4E5B-ABEA-C21764689F6E}" destId="{9F45E666-746E-4E5D-9461-768DC5E67CA9}" srcOrd="0" destOrd="0" presId="urn:microsoft.com/office/officeart/2009/3/layout/HorizontalOrganizationChart"/>
    <dgm:cxn modelId="{3249E44E-0AB7-4766-A76A-B33A8D83B519}" type="presOf" srcId="{7A6C4418-9A12-4D13-ACD5-DFD0AF5A67A7}" destId="{E3DE0AA0-C2EF-46AA-8232-7C286097B618}" srcOrd="0" destOrd="0" presId="urn:microsoft.com/office/officeart/2009/3/layout/HorizontalOrganizationChart"/>
    <dgm:cxn modelId="{25AB0370-84EB-4E89-9A21-4DD732129F53}" srcId="{93054C18-1052-4D48-BE35-EAE2CE783D5E}" destId="{459A13F1-5128-4415-A54C-524A8D08CA7B}" srcOrd="2" destOrd="0" parTransId="{76497506-CCC5-4DA4-83BD-E621FE61BBF5}" sibTransId="{99222FF3-EFF8-4024-A3BB-EB9AB560B219}"/>
    <dgm:cxn modelId="{DA719755-0809-466E-B798-6985FB6A8BD5}" srcId="{857867DB-2576-4BA0-9CE2-98E1ACF58BC6}" destId="{2ED4AC1B-F8C9-4B5E-85A8-202882507665}" srcOrd="2" destOrd="0" parTransId="{39F34CB4-8316-43F7-89EA-BCBD136AB87B}" sibTransId="{00B500FF-113E-47AB-BA13-2909E41D5222}"/>
    <dgm:cxn modelId="{E797D276-8759-4EDE-AB46-34AC471EBB25}" type="presOf" srcId="{21FCA96A-BC77-4C20-A196-9F4295EAF02E}" destId="{5FEC7939-B75F-40B7-B0DC-3E9EB5B2149F}" srcOrd="0" destOrd="0" presId="urn:microsoft.com/office/officeart/2009/3/layout/HorizontalOrganizationChart"/>
    <dgm:cxn modelId="{99445479-99F5-4A29-88CF-2FBB038E4E1D}" type="presOf" srcId="{857867DB-2576-4BA0-9CE2-98E1ACF58BC6}" destId="{21E70B95-F59F-4F29-BF77-8D19D043F1A0}" srcOrd="0" destOrd="0" presId="urn:microsoft.com/office/officeart/2009/3/layout/HorizontalOrganizationChart"/>
    <dgm:cxn modelId="{B4DF7B79-F461-48EE-9805-1E57F2DA5D90}" srcId="{857867DB-2576-4BA0-9CE2-98E1ACF58BC6}" destId="{592AA3BE-BBD8-4A13-AC87-4C2A9C7B64F1}" srcOrd="1" destOrd="0" parTransId="{3CBE5EC2-27CA-48A2-8574-9C8C7F6DBD28}" sibTransId="{0DFF674C-85AB-4B7C-87B5-39A155CA58E8}"/>
    <dgm:cxn modelId="{8DCC667A-C3C5-4A48-91F1-70CC5C9DB44C}" type="presOf" srcId="{39F34CB4-8316-43F7-89EA-BCBD136AB87B}" destId="{8FA0DC3D-C925-4532-966D-505C84499830}" srcOrd="0" destOrd="0" presId="urn:microsoft.com/office/officeart/2009/3/layout/HorizontalOrganizationChart"/>
    <dgm:cxn modelId="{2D04A85A-C3CA-4816-926A-1B4B12A13DDC}" srcId="{877C3E0A-44D8-4D0F-9195-9AA81023E692}" destId="{E8C110C9-8413-4A3C-A848-741AFAE578DC}" srcOrd="0" destOrd="0" parTransId="{0D2BA36E-2E8F-4D17-972D-3A2F32E3DB61}" sibTransId="{4BAE5E76-A9F9-4289-BC3B-D7AED34E9BC2}"/>
    <dgm:cxn modelId="{24C5A07D-BC8D-48AC-B77C-8F8FA0DE0777}" srcId="{877C3E0A-44D8-4D0F-9195-9AA81023E692}" destId="{CF4871EC-52CE-4868-8DDC-13317534843B}" srcOrd="1" destOrd="0" parTransId="{991B19C3-D24A-48C3-A95B-FFA07C0AA928}" sibTransId="{A6C1EE94-9DE2-4588-8028-982C4483FF65}"/>
    <dgm:cxn modelId="{0E6BDD88-0967-4870-854E-7DDB59A758E5}" type="presOf" srcId="{D7393667-75C4-499E-B06E-9C1422A49BCE}" destId="{20C2603C-C6E9-46C7-860D-DD1FE0E4E7D1}" srcOrd="0" destOrd="0" presId="urn:microsoft.com/office/officeart/2009/3/layout/HorizontalOrganizationChart"/>
    <dgm:cxn modelId="{4B25198F-612F-469A-BCF9-7EE38092A4A4}" type="presOf" srcId="{A65A93AA-9D0B-4EBE-946D-7DEB6F490558}" destId="{CB1D22AE-0E84-4A3F-BC4D-4580CE44BAEE}" srcOrd="0" destOrd="0" presId="urn:microsoft.com/office/officeart/2009/3/layout/HorizontalOrganizationChart"/>
    <dgm:cxn modelId="{1FCC6D90-69E1-4F1F-A167-8181C8FB5D96}" type="presOf" srcId="{76497506-CCC5-4DA4-83BD-E621FE61BBF5}" destId="{F0EF5668-7C44-44E3-BC4F-F89A3E873587}" srcOrd="0" destOrd="0" presId="urn:microsoft.com/office/officeart/2009/3/layout/HorizontalOrganizationChart"/>
    <dgm:cxn modelId="{B3FB1B98-27FF-4125-9A5A-A35155E318A2}" type="presOf" srcId="{2527B7B1-02F3-4653-9A91-8DA83115E406}" destId="{33720049-7B35-4B6F-B1C6-A0DA64A02D76}" srcOrd="1" destOrd="0" presId="urn:microsoft.com/office/officeart/2009/3/layout/HorizontalOrganizationChart"/>
    <dgm:cxn modelId="{481FF699-4067-4E77-BA3E-CF81D959C2F8}" type="presOf" srcId="{13C732C6-CE98-48C9-B691-AC9F1BE5B5BA}" destId="{E8373567-202F-4CBD-91B4-BAE11AA73465}" srcOrd="0" destOrd="0" presId="urn:microsoft.com/office/officeart/2009/3/layout/HorizontalOrganizationChart"/>
    <dgm:cxn modelId="{D388A89D-5C40-42A5-9469-E2A6EBD8F6AB}" type="presOf" srcId="{93054C18-1052-4D48-BE35-EAE2CE783D5E}" destId="{4C79B91B-A59D-45CF-8BE0-0D9CA34AE885}" srcOrd="1" destOrd="0" presId="urn:microsoft.com/office/officeart/2009/3/layout/HorizontalOrganizationChart"/>
    <dgm:cxn modelId="{5C4AFF9D-2715-473F-8B73-18C89BE7F91E}" srcId="{93054C18-1052-4D48-BE35-EAE2CE783D5E}" destId="{877C3E0A-44D8-4D0F-9195-9AA81023E692}" srcOrd="3" destOrd="0" parTransId="{F4B0B9AE-5E74-4C2B-B6D6-7E51EE836CC1}" sibTransId="{D766176C-05E9-4EB3-9E8B-EAC115C51436}"/>
    <dgm:cxn modelId="{61F7469E-82A6-4D3C-B811-C97A67B3A8AF}" type="presOf" srcId="{592AA3BE-BBD8-4A13-AC87-4C2A9C7B64F1}" destId="{0C77FC8E-7F83-478D-AA67-299533278A47}" srcOrd="0" destOrd="0" presId="urn:microsoft.com/office/officeart/2009/3/layout/HorizontalOrganizationChart"/>
    <dgm:cxn modelId="{02DA5FA5-D504-4A55-82B1-68E76E12FB2F}" srcId="{E70126F3-E739-46FE-8360-B03A50D5FC72}" destId="{B926981A-227F-4186-89FB-4A5D79953AA1}" srcOrd="0" destOrd="0" parTransId="{D7393667-75C4-499E-B06E-9C1422A49BCE}" sibTransId="{92EB12B7-E74A-4E02-8F42-B067069E20E0}"/>
    <dgm:cxn modelId="{E16EA6A6-34EC-4136-8B62-0F2CA9316E1C}" type="presOf" srcId="{CF4871EC-52CE-4868-8DDC-13317534843B}" destId="{4947C5C5-DC5A-40D1-BA2C-34E42C577251}" srcOrd="0" destOrd="0" presId="urn:microsoft.com/office/officeart/2009/3/layout/HorizontalOrganizationChart"/>
    <dgm:cxn modelId="{F779C4A7-9CE4-490C-85D6-A9F1B31DB882}" type="presOf" srcId="{E70126F3-E739-46FE-8360-B03A50D5FC72}" destId="{0FE2AE41-426C-4B8F-B193-69E3086950A7}" srcOrd="0" destOrd="0" presId="urn:microsoft.com/office/officeart/2009/3/layout/HorizontalOrganizationChart"/>
    <dgm:cxn modelId="{AE75A5BC-EAA9-4794-B374-719D85CE8EA3}" type="presOf" srcId="{2ED4AC1B-F8C9-4B5E-85A8-202882507665}" destId="{E961AD8C-F264-4960-BD10-CD13E1227103}" srcOrd="0" destOrd="0" presId="urn:microsoft.com/office/officeart/2009/3/layout/HorizontalOrganizationChart"/>
    <dgm:cxn modelId="{AE705CBE-4CF7-4347-B58E-A6355464B02C}" type="presOf" srcId="{2ED4AC1B-F8C9-4B5E-85A8-202882507665}" destId="{5790E9E9-ABEC-4821-8381-353E4710C8F2}" srcOrd="1" destOrd="0" presId="urn:microsoft.com/office/officeart/2009/3/layout/HorizontalOrganizationChart"/>
    <dgm:cxn modelId="{69FD7BBF-0FBB-4FD4-9CC5-DE82A74111D9}" type="presOf" srcId="{E70126F3-E739-46FE-8360-B03A50D5FC72}" destId="{2E4A8606-E03B-4172-8F1A-A2186C52F82E}" srcOrd="1" destOrd="0" presId="urn:microsoft.com/office/officeart/2009/3/layout/HorizontalOrganizationChart"/>
    <dgm:cxn modelId="{1AF630CA-891D-413E-AC7B-9F6E20DBCEAB}" type="presOf" srcId="{8596F957-E63F-4333-BABC-E65EE8724E6F}" destId="{A82C8D22-083C-4E5C-8BEC-B9CA54F434F5}" srcOrd="0" destOrd="0" presId="urn:microsoft.com/office/officeart/2009/3/layout/HorizontalOrganizationChart"/>
    <dgm:cxn modelId="{5DF961CA-A57F-49E9-A857-C0E3FFECFC09}" type="presOf" srcId="{877C3E0A-44D8-4D0F-9195-9AA81023E692}" destId="{DDCD7F86-A281-4BFA-86F3-DFEC982D8EEE}" srcOrd="0" destOrd="0" presId="urn:microsoft.com/office/officeart/2009/3/layout/HorizontalOrganizationChart"/>
    <dgm:cxn modelId="{D09BFFD1-B177-4827-89AE-9BFE88F822EE}" type="presOf" srcId="{E8C110C9-8413-4A3C-A848-741AFAE578DC}" destId="{8EA5B0DB-C2AF-4BCE-BD38-32427B33A1C7}" srcOrd="0" destOrd="0" presId="urn:microsoft.com/office/officeart/2009/3/layout/HorizontalOrganizationChart"/>
    <dgm:cxn modelId="{2AFA01D8-C79A-4A65-BA81-5F4A144A52B2}" srcId="{877C3E0A-44D8-4D0F-9195-9AA81023E692}" destId="{19B82A46-0232-4F44-9945-066B60DB9B26}" srcOrd="2" destOrd="0" parTransId="{13C732C6-CE98-48C9-B691-AC9F1BE5B5BA}" sibTransId="{EA259D05-C356-4741-B984-CA8BDA473B2C}"/>
    <dgm:cxn modelId="{CF9B71D8-CCD7-4C8B-AF31-61C59EC92A60}" type="presOf" srcId="{592AA3BE-BBD8-4A13-AC87-4C2A9C7B64F1}" destId="{C97E1F12-E345-49C4-96CE-A336C62A3C56}" srcOrd="1" destOrd="0" presId="urn:microsoft.com/office/officeart/2009/3/layout/HorizontalOrganizationChart"/>
    <dgm:cxn modelId="{4329D2DA-84E5-4B7F-A1AA-7B1665AEB6D2}" type="presOf" srcId="{0D2BA36E-2E8F-4D17-972D-3A2F32E3DB61}" destId="{3B8B36B3-B27B-4A5A-84F9-AA1227C05695}" srcOrd="0" destOrd="0" presId="urn:microsoft.com/office/officeart/2009/3/layout/HorizontalOrganizationChart"/>
    <dgm:cxn modelId="{85AD13DB-9029-4AA4-B278-C49A7253F1FF}" type="presOf" srcId="{F4B0B9AE-5E74-4C2B-B6D6-7E51EE836CC1}" destId="{7154F721-324D-4FAB-AA15-FFFAD835F484}" srcOrd="0" destOrd="0" presId="urn:microsoft.com/office/officeart/2009/3/layout/HorizontalOrganizationChart"/>
    <dgm:cxn modelId="{2354E1DC-6E93-488A-A314-B86F43762B82}" srcId="{459A13F1-5128-4415-A54C-524A8D08CA7B}" destId="{21FCA96A-BC77-4C20-A196-9F4295EAF02E}" srcOrd="0" destOrd="0" parTransId="{2F93D1E9-4CBC-44E5-A6DB-AAA2B96D0FBB}" sibTransId="{FE82D0E6-4AF7-4248-A13B-DDFFC4BA5694}"/>
    <dgm:cxn modelId="{32CD71E1-FC98-4F10-B50C-677E37879F96}" type="presOf" srcId="{73CE9848-F6AA-44D7-8FAC-C549F90100A7}" destId="{2B8BA518-893B-4763-B7D4-2D7644A5EDCF}" srcOrd="0" destOrd="0" presId="urn:microsoft.com/office/officeart/2009/3/layout/HorizontalOrganizationChart"/>
    <dgm:cxn modelId="{A9F72CE2-9A77-40D2-9FF5-8705AA5B289E}" srcId="{93054C18-1052-4D48-BE35-EAE2CE783D5E}" destId="{857867DB-2576-4BA0-9CE2-98E1ACF58BC6}" srcOrd="0" destOrd="0" parTransId="{C4368402-1759-4C1E-B0E1-036B61173AA1}" sibTransId="{45971061-86F4-45AD-BFCF-0D797B349FEA}"/>
    <dgm:cxn modelId="{AA196FE4-BD02-4B0F-9731-31CB086D0B26}" type="presOf" srcId="{C539FAC6-08A2-4154-9099-C8035851E129}" destId="{308C2436-0CA3-4788-B968-EA6D17D04AD4}" srcOrd="0" destOrd="0" presId="urn:microsoft.com/office/officeart/2009/3/layout/HorizontalOrganizationChart"/>
    <dgm:cxn modelId="{6941A8E4-0AE4-40D7-B4CC-DF01E3BAA6AD}" type="presOf" srcId="{E8C110C9-8413-4A3C-A848-741AFAE578DC}" destId="{1ACABCDC-289A-458D-8FD9-314CEED78498}" srcOrd="1" destOrd="0" presId="urn:microsoft.com/office/officeart/2009/3/layout/HorizontalOrganizationChart"/>
    <dgm:cxn modelId="{E1C097F7-4D53-4767-B9B4-CC37F4A8FBB1}" type="presOf" srcId="{E651314D-DF4B-4E6A-A6C6-B2A279E5CB66}" destId="{67CD10F9-0694-4749-9035-E01E690D7ED8}" srcOrd="0" destOrd="0" presId="urn:microsoft.com/office/officeart/2009/3/layout/HorizontalOrganizationChart"/>
    <dgm:cxn modelId="{170AD4F7-D56B-4737-8243-704F563326D3}" type="presOf" srcId="{19B82A46-0232-4F44-9945-066B60DB9B26}" destId="{F1838B84-FC8F-46A9-BD76-4156913AA08B}" srcOrd="0" destOrd="0" presId="urn:microsoft.com/office/officeart/2009/3/layout/HorizontalOrganizationChart"/>
    <dgm:cxn modelId="{8C194CF9-710B-44B3-9999-5378ABCCDBF8}" type="presOf" srcId="{19B82A46-0232-4F44-9945-066B60DB9B26}" destId="{4BCA36F1-A25B-4E52-8C74-514A7D839C0A}" srcOrd="1" destOrd="0" presId="urn:microsoft.com/office/officeart/2009/3/layout/HorizontalOrganizationChart"/>
    <dgm:cxn modelId="{C0C96CF9-3FB6-4295-894B-700B7D210E16}" type="presOf" srcId="{857867DB-2576-4BA0-9CE2-98E1ACF58BC6}" destId="{08B7EB4D-3360-4B0E-998E-7D6318956F82}" srcOrd="1" destOrd="0" presId="urn:microsoft.com/office/officeart/2009/3/layout/HorizontalOrganizationChart"/>
    <dgm:cxn modelId="{0F1955FA-1EBE-4B90-9B09-EF617D7B9008}" type="presOf" srcId="{83BB8928-9557-421B-A0E8-90ADB7D08C76}" destId="{45DE5267-07F0-4117-8CA7-DEFF183758C1}" srcOrd="0" destOrd="0" presId="urn:microsoft.com/office/officeart/2009/3/layout/HorizontalOrganizationChart"/>
    <dgm:cxn modelId="{881E66FC-6A95-4967-88F5-812EE5E54BBA}" type="presOf" srcId="{2F93D1E9-4CBC-44E5-A6DB-AAA2B96D0FBB}" destId="{32C61BF4-78CD-4F9E-A282-7D417A9DE7D5}" srcOrd="0" destOrd="0" presId="urn:microsoft.com/office/officeart/2009/3/layout/HorizontalOrganizationChart"/>
    <dgm:cxn modelId="{C8123C14-129E-4FD0-80B0-D800CEFD53E2}" type="presParOf" srcId="{CB1D22AE-0E84-4A3F-BC4D-4580CE44BAEE}" destId="{5A63E76E-7E94-4068-80AB-0287A5208DB5}" srcOrd="0" destOrd="0" presId="urn:microsoft.com/office/officeart/2009/3/layout/HorizontalOrganizationChart"/>
    <dgm:cxn modelId="{506411C8-8D60-41E1-B456-5B1A79AA02D3}" type="presParOf" srcId="{5A63E76E-7E94-4068-80AB-0287A5208DB5}" destId="{54B035C7-A1BA-4BF0-B03F-AFF304247830}" srcOrd="0" destOrd="0" presId="urn:microsoft.com/office/officeart/2009/3/layout/HorizontalOrganizationChart"/>
    <dgm:cxn modelId="{3440A9BE-6A59-476F-A71F-F0B17C2BE3E4}" type="presParOf" srcId="{54B035C7-A1BA-4BF0-B03F-AFF304247830}" destId="{46FFC212-CDFF-4160-815C-0FC5CEE54E3C}" srcOrd="0" destOrd="0" presId="urn:microsoft.com/office/officeart/2009/3/layout/HorizontalOrganizationChart"/>
    <dgm:cxn modelId="{E1C47DA1-557E-42CB-A83A-37E9F49691A9}" type="presParOf" srcId="{54B035C7-A1BA-4BF0-B03F-AFF304247830}" destId="{4C79B91B-A59D-45CF-8BE0-0D9CA34AE885}" srcOrd="1" destOrd="0" presId="urn:microsoft.com/office/officeart/2009/3/layout/HorizontalOrganizationChart"/>
    <dgm:cxn modelId="{D23236E0-FF1E-4DC8-8EC1-9D533D0E0A88}" type="presParOf" srcId="{5A63E76E-7E94-4068-80AB-0287A5208DB5}" destId="{EA689BFB-D545-4145-A7F4-58C476EBB10E}" srcOrd="1" destOrd="0" presId="urn:microsoft.com/office/officeart/2009/3/layout/HorizontalOrganizationChart"/>
    <dgm:cxn modelId="{FA38B3F4-994E-4B96-8188-248E0BBBB6EF}" type="presParOf" srcId="{EA689BFB-D545-4145-A7F4-58C476EBB10E}" destId="{CCE163DB-A765-4FDB-B76D-2A96E5FAC47E}" srcOrd="0" destOrd="0" presId="urn:microsoft.com/office/officeart/2009/3/layout/HorizontalOrganizationChart"/>
    <dgm:cxn modelId="{A3EA8587-6DAE-4242-8DD1-1321E020FB6C}" type="presParOf" srcId="{EA689BFB-D545-4145-A7F4-58C476EBB10E}" destId="{DDA6C2D1-A359-4166-8CA1-A26479345276}" srcOrd="1" destOrd="0" presId="urn:microsoft.com/office/officeart/2009/3/layout/HorizontalOrganizationChart"/>
    <dgm:cxn modelId="{FC95A058-235B-4151-A047-909DEF1CA528}" type="presParOf" srcId="{DDA6C2D1-A359-4166-8CA1-A26479345276}" destId="{3F68932F-681E-4E7E-A81C-633198BA5AFF}" srcOrd="0" destOrd="0" presId="urn:microsoft.com/office/officeart/2009/3/layout/HorizontalOrganizationChart"/>
    <dgm:cxn modelId="{A5A14CC6-C4BD-461D-B304-D7A0F8BBFB59}" type="presParOf" srcId="{3F68932F-681E-4E7E-A81C-633198BA5AFF}" destId="{21E70B95-F59F-4F29-BF77-8D19D043F1A0}" srcOrd="0" destOrd="0" presId="urn:microsoft.com/office/officeart/2009/3/layout/HorizontalOrganizationChart"/>
    <dgm:cxn modelId="{0F181DDD-517D-4682-B94A-1EDAE084A2AB}" type="presParOf" srcId="{3F68932F-681E-4E7E-A81C-633198BA5AFF}" destId="{08B7EB4D-3360-4B0E-998E-7D6318956F82}" srcOrd="1" destOrd="0" presId="urn:microsoft.com/office/officeart/2009/3/layout/HorizontalOrganizationChart"/>
    <dgm:cxn modelId="{F9C082E0-96CE-4083-B7EB-D2BE26A4C92D}" type="presParOf" srcId="{DDA6C2D1-A359-4166-8CA1-A26479345276}" destId="{C8D404D7-6521-485B-9E50-3C8E38E8CEA6}" srcOrd="1" destOrd="0" presId="urn:microsoft.com/office/officeart/2009/3/layout/HorizontalOrganizationChart"/>
    <dgm:cxn modelId="{1AC501B8-623E-4DC5-A975-FA3F17E13A76}" type="presParOf" srcId="{C8D404D7-6521-485B-9E50-3C8E38E8CEA6}" destId="{0E0018BC-3813-45CE-86BF-D855666F9750}" srcOrd="0" destOrd="0" presId="urn:microsoft.com/office/officeart/2009/3/layout/HorizontalOrganizationChart"/>
    <dgm:cxn modelId="{AB0CA597-E93C-43FC-B8E1-C1AE8FBEB2FD}" type="presParOf" srcId="{C8D404D7-6521-485B-9E50-3C8E38E8CEA6}" destId="{A19FECC3-72F4-490F-AA4B-FECAB88835E4}" srcOrd="1" destOrd="0" presId="urn:microsoft.com/office/officeart/2009/3/layout/HorizontalOrganizationChart"/>
    <dgm:cxn modelId="{B6614566-593A-4A57-A30A-7330D20F0E23}" type="presParOf" srcId="{A19FECC3-72F4-490F-AA4B-FECAB88835E4}" destId="{6FA9773E-E5BD-4D0F-B52F-E41D0CC1DC56}" srcOrd="0" destOrd="0" presId="urn:microsoft.com/office/officeart/2009/3/layout/HorizontalOrganizationChart"/>
    <dgm:cxn modelId="{A4AB34BA-7C24-4F18-A1F2-65639452D050}" type="presParOf" srcId="{6FA9773E-E5BD-4D0F-B52F-E41D0CC1DC56}" destId="{9F45E666-746E-4E5D-9461-768DC5E67CA9}" srcOrd="0" destOrd="0" presId="urn:microsoft.com/office/officeart/2009/3/layout/HorizontalOrganizationChart"/>
    <dgm:cxn modelId="{AC07D13C-D489-415A-8AEF-1C5E412C3D8E}" type="presParOf" srcId="{6FA9773E-E5BD-4D0F-B52F-E41D0CC1DC56}" destId="{C9BBAB68-4E88-4BC5-BD6F-0767714750CB}" srcOrd="1" destOrd="0" presId="urn:microsoft.com/office/officeart/2009/3/layout/HorizontalOrganizationChart"/>
    <dgm:cxn modelId="{93387591-A538-4DED-97B4-7FAB1B95F15B}" type="presParOf" srcId="{A19FECC3-72F4-490F-AA4B-FECAB88835E4}" destId="{09B54840-90CE-4479-9AED-ED4E27E0676F}" srcOrd="1" destOrd="0" presId="urn:microsoft.com/office/officeart/2009/3/layout/HorizontalOrganizationChart"/>
    <dgm:cxn modelId="{59472B39-9523-444A-A67F-3EDC51B4BDB4}" type="presParOf" srcId="{A19FECC3-72F4-490F-AA4B-FECAB88835E4}" destId="{2F29ACCD-0761-4AAB-98BE-3BFAE35C69D6}" srcOrd="2" destOrd="0" presId="urn:microsoft.com/office/officeart/2009/3/layout/HorizontalOrganizationChart"/>
    <dgm:cxn modelId="{A712DD87-3B71-44FE-8900-71B017089E56}" type="presParOf" srcId="{C8D404D7-6521-485B-9E50-3C8E38E8CEA6}" destId="{CE2A96D3-8BE5-436E-A9DE-704E2612CF92}" srcOrd="2" destOrd="0" presId="urn:microsoft.com/office/officeart/2009/3/layout/HorizontalOrganizationChart"/>
    <dgm:cxn modelId="{01C2DDB9-A58D-4EBF-8CCA-D2AB0F6F23F6}" type="presParOf" srcId="{C8D404D7-6521-485B-9E50-3C8E38E8CEA6}" destId="{7F3EB10A-CB00-421C-9347-8010920A9D41}" srcOrd="3" destOrd="0" presId="urn:microsoft.com/office/officeart/2009/3/layout/HorizontalOrganizationChart"/>
    <dgm:cxn modelId="{D5A0CE98-9267-4C51-B804-8351289938D1}" type="presParOf" srcId="{7F3EB10A-CB00-421C-9347-8010920A9D41}" destId="{F45155E3-AD73-499D-9707-C7A6EB0EECD3}" srcOrd="0" destOrd="0" presId="urn:microsoft.com/office/officeart/2009/3/layout/HorizontalOrganizationChart"/>
    <dgm:cxn modelId="{7499652B-ADF7-43DA-BB67-9C3F94C747DE}" type="presParOf" srcId="{F45155E3-AD73-499D-9707-C7A6EB0EECD3}" destId="{0C77FC8E-7F83-478D-AA67-299533278A47}" srcOrd="0" destOrd="0" presId="urn:microsoft.com/office/officeart/2009/3/layout/HorizontalOrganizationChart"/>
    <dgm:cxn modelId="{775A5217-638C-4073-9475-328B40AA5A83}" type="presParOf" srcId="{F45155E3-AD73-499D-9707-C7A6EB0EECD3}" destId="{C97E1F12-E345-49C4-96CE-A336C62A3C56}" srcOrd="1" destOrd="0" presId="urn:microsoft.com/office/officeart/2009/3/layout/HorizontalOrganizationChart"/>
    <dgm:cxn modelId="{ED335CF1-1E64-4261-B094-FC76F61891D3}" type="presParOf" srcId="{7F3EB10A-CB00-421C-9347-8010920A9D41}" destId="{C1CA591A-387A-4C6E-B2D8-43D11D6C44DA}" srcOrd="1" destOrd="0" presId="urn:microsoft.com/office/officeart/2009/3/layout/HorizontalOrganizationChart"/>
    <dgm:cxn modelId="{E795CC79-F720-40D6-ABF4-2C08843D6D1F}" type="presParOf" srcId="{7F3EB10A-CB00-421C-9347-8010920A9D41}" destId="{F70B7B57-28BF-44C2-9C1A-8B7D81FA578B}" srcOrd="2" destOrd="0" presId="urn:microsoft.com/office/officeart/2009/3/layout/HorizontalOrganizationChart"/>
    <dgm:cxn modelId="{7A6CA09C-12CF-45D2-9D13-FA8A138EA24A}" type="presParOf" srcId="{C8D404D7-6521-485B-9E50-3C8E38E8CEA6}" destId="{8FA0DC3D-C925-4532-966D-505C84499830}" srcOrd="4" destOrd="0" presId="urn:microsoft.com/office/officeart/2009/3/layout/HorizontalOrganizationChart"/>
    <dgm:cxn modelId="{CC05FF7A-C88F-4D43-8BDE-CC9E9D0A550F}" type="presParOf" srcId="{C8D404D7-6521-485B-9E50-3C8E38E8CEA6}" destId="{1002BDD6-B1C8-4884-A85C-E0ED54F32D80}" srcOrd="5" destOrd="0" presId="urn:microsoft.com/office/officeart/2009/3/layout/HorizontalOrganizationChart"/>
    <dgm:cxn modelId="{683C7403-5901-48DC-BDB4-813054095E38}" type="presParOf" srcId="{1002BDD6-B1C8-4884-A85C-E0ED54F32D80}" destId="{F2E0F5BD-D125-4A78-BC00-6C6BEB0B6A03}" srcOrd="0" destOrd="0" presId="urn:microsoft.com/office/officeart/2009/3/layout/HorizontalOrganizationChart"/>
    <dgm:cxn modelId="{ECED1089-4667-4054-8C0B-375391467FB3}" type="presParOf" srcId="{F2E0F5BD-D125-4A78-BC00-6C6BEB0B6A03}" destId="{E961AD8C-F264-4960-BD10-CD13E1227103}" srcOrd="0" destOrd="0" presId="urn:microsoft.com/office/officeart/2009/3/layout/HorizontalOrganizationChart"/>
    <dgm:cxn modelId="{F154AEA7-0692-477D-AF59-A63916C25A0E}" type="presParOf" srcId="{F2E0F5BD-D125-4A78-BC00-6C6BEB0B6A03}" destId="{5790E9E9-ABEC-4821-8381-353E4710C8F2}" srcOrd="1" destOrd="0" presId="urn:microsoft.com/office/officeart/2009/3/layout/HorizontalOrganizationChart"/>
    <dgm:cxn modelId="{3A9346E4-E13E-46D4-92A0-599045936552}" type="presParOf" srcId="{1002BDD6-B1C8-4884-A85C-E0ED54F32D80}" destId="{D5A527BA-2006-474C-8C9B-1CE467C740BB}" srcOrd="1" destOrd="0" presId="urn:microsoft.com/office/officeart/2009/3/layout/HorizontalOrganizationChart"/>
    <dgm:cxn modelId="{1F078C2F-F720-436A-9D73-C9B9BACFD520}" type="presParOf" srcId="{1002BDD6-B1C8-4884-A85C-E0ED54F32D80}" destId="{1D92AB02-0114-4380-82A6-15278A7B75E3}" srcOrd="2" destOrd="0" presId="urn:microsoft.com/office/officeart/2009/3/layout/HorizontalOrganizationChart"/>
    <dgm:cxn modelId="{424211DE-EC10-4E0F-9C5D-203256A71895}" type="presParOf" srcId="{DDA6C2D1-A359-4166-8CA1-A26479345276}" destId="{CE9A474C-9C19-4227-81C0-FF50A4EF54DF}" srcOrd="2" destOrd="0" presId="urn:microsoft.com/office/officeart/2009/3/layout/HorizontalOrganizationChart"/>
    <dgm:cxn modelId="{DFECAA3C-ADE7-4939-9613-FB722D019777}" type="presParOf" srcId="{EA689BFB-D545-4145-A7F4-58C476EBB10E}" destId="{9312D9C6-D7FC-4AD6-9EC1-DF7711E0809A}" srcOrd="2" destOrd="0" presId="urn:microsoft.com/office/officeart/2009/3/layout/HorizontalOrganizationChart"/>
    <dgm:cxn modelId="{284724EC-BF98-49FC-98C8-E635432874A3}" type="presParOf" srcId="{EA689BFB-D545-4145-A7F4-58C476EBB10E}" destId="{4BC3CE77-A327-42C3-BC4C-7C60A8216BA4}" srcOrd="3" destOrd="0" presId="urn:microsoft.com/office/officeart/2009/3/layout/HorizontalOrganizationChart"/>
    <dgm:cxn modelId="{D7DCFE7A-D682-4D1B-B564-1A8B9F7D4E43}" type="presParOf" srcId="{4BC3CE77-A327-42C3-BC4C-7C60A8216BA4}" destId="{B039F747-1C9E-4191-9787-D2BDD207C4F8}" srcOrd="0" destOrd="0" presId="urn:microsoft.com/office/officeart/2009/3/layout/HorizontalOrganizationChart"/>
    <dgm:cxn modelId="{3D68A8D3-BA48-4987-8212-7A645500561C}" type="presParOf" srcId="{B039F747-1C9E-4191-9787-D2BDD207C4F8}" destId="{0FE2AE41-426C-4B8F-B193-69E3086950A7}" srcOrd="0" destOrd="0" presId="urn:microsoft.com/office/officeart/2009/3/layout/HorizontalOrganizationChart"/>
    <dgm:cxn modelId="{C4F59FBA-24CF-44A6-894B-F1B869DB411E}" type="presParOf" srcId="{B039F747-1C9E-4191-9787-D2BDD207C4F8}" destId="{2E4A8606-E03B-4172-8F1A-A2186C52F82E}" srcOrd="1" destOrd="0" presId="urn:microsoft.com/office/officeart/2009/3/layout/HorizontalOrganizationChart"/>
    <dgm:cxn modelId="{D0361EDB-CD34-48CC-98EF-48CD8FCF4583}" type="presParOf" srcId="{4BC3CE77-A327-42C3-BC4C-7C60A8216BA4}" destId="{BBD8983D-2EB5-4DB0-B358-87522EA2C3EF}" srcOrd="1" destOrd="0" presId="urn:microsoft.com/office/officeart/2009/3/layout/HorizontalOrganizationChart"/>
    <dgm:cxn modelId="{64DFA413-8C79-4F42-B453-6EC203A847F8}" type="presParOf" srcId="{BBD8983D-2EB5-4DB0-B358-87522EA2C3EF}" destId="{20C2603C-C6E9-46C7-860D-DD1FE0E4E7D1}" srcOrd="0" destOrd="0" presId="urn:microsoft.com/office/officeart/2009/3/layout/HorizontalOrganizationChart"/>
    <dgm:cxn modelId="{0E0D310D-95A0-4AC0-9916-82912E718344}" type="presParOf" srcId="{BBD8983D-2EB5-4DB0-B358-87522EA2C3EF}" destId="{E2A7641D-4941-46F1-A00C-F26445345900}" srcOrd="1" destOrd="0" presId="urn:microsoft.com/office/officeart/2009/3/layout/HorizontalOrganizationChart"/>
    <dgm:cxn modelId="{EC003A64-120F-45E8-8C0B-738E8414F054}" type="presParOf" srcId="{E2A7641D-4941-46F1-A00C-F26445345900}" destId="{561120F9-D3FB-4007-BB0B-C21D9B9CDDA0}" srcOrd="0" destOrd="0" presId="urn:microsoft.com/office/officeart/2009/3/layout/HorizontalOrganizationChart"/>
    <dgm:cxn modelId="{F608DA5F-E72D-433F-A127-466E71D67D74}" type="presParOf" srcId="{561120F9-D3FB-4007-BB0B-C21D9B9CDDA0}" destId="{00EC937B-E798-4C8A-A705-5B46A42CC5AF}" srcOrd="0" destOrd="0" presId="urn:microsoft.com/office/officeart/2009/3/layout/HorizontalOrganizationChart"/>
    <dgm:cxn modelId="{8DBF2485-73B7-4980-89F3-D4D7DB2D0ECA}" type="presParOf" srcId="{561120F9-D3FB-4007-BB0B-C21D9B9CDDA0}" destId="{06BA1FAE-7851-4728-9B74-8CA717FBA07A}" srcOrd="1" destOrd="0" presId="urn:microsoft.com/office/officeart/2009/3/layout/HorizontalOrganizationChart"/>
    <dgm:cxn modelId="{AAC59DE0-CB73-4B11-B9C1-B6307AC34425}" type="presParOf" srcId="{E2A7641D-4941-46F1-A00C-F26445345900}" destId="{36488582-65F6-4865-8B0C-AF19029AE2B4}" srcOrd="1" destOrd="0" presId="urn:microsoft.com/office/officeart/2009/3/layout/HorizontalOrganizationChart"/>
    <dgm:cxn modelId="{8D5AEAB5-7430-41BD-A948-48BE8FBA7685}" type="presParOf" srcId="{E2A7641D-4941-46F1-A00C-F26445345900}" destId="{B2304FAE-9AF0-4CFF-B71D-B703BA46592F}" srcOrd="2" destOrd="0" presId="urn:microsoft.com/office/officeart/2009/3/layout/HorizontalOrganizationChart"/>
    <dgm:cxn modelId="{24486DB5-19D2-4314-8D52-E4C4F46FE16E}" type="presParOf" srcId="{BBD8983D-2EB5-4DB0-B358-87522EA2C3EF}" destId="{67CD10F9-0694-4749-9035-E01E690D7ED8}" srcOrd="2" destOrd="0" presId="urn:microsoft.com/office/officeart/2009/3/layout/HorizontalOrganizationChart"/>
    <dgm:cxn modelId="{78006B7D-B177-4EB5-867D-A20ECADE94D6}" type="presParOf" srcId="{BBD8983D-2EB5-4DB0-B358-87522EA2C3EF}" destId="{B63B22EB-C4EB-47D8-911F-C8FEB825DE8C}" srcOrd="3" destOrd="0" presId="urn:microsoft.com/office/officeart/2009/3/layout/HorizontalOrganizationChart"/>
    <dgm:cxn modelId="{C523886F-72EA-48CB-A783-A5B1833DC38C}" type="presParOf" srcId="{B63B22EB-C4EB-47D8-911F-C8FEB825DE8C}" destId="{3FBD9994-1DD3-44D5-A7DC-A463DE7190FC}" srcOrd="0" destOrd="0" presId="urn:microsoft.com/office/officeart/2009/3/layout/HorizontalOrganizationChart"/>
    <dgm:cxn modelId="{35D5F627-1B2D-45A9-B7B4-753CFCD9ADD1}" type="presParOf" srcId="{3FBD9994-1DD3-44D5-A7DC-A463DE7190FC}" destId="{DC25BA23-E7C5-46AA-BDC5-21568E367EBB}" srcOrd="0" destOrd="0" presId="urn:microsoft.com/office/officeart/2009/3/layout/HorizontalOrganizationChart"/>
    <dgm:cxn modelId="{8F1856B6-EAEB-4A7C-8496-92CD8A53CD98}" type="presParOf" srcId="{3FBD9994-1DD3-44D5-A7DC-A463DE7190FC}" destId="{33720049-7B35-4B6F-B1C6-A0DA64A02D76}" srcOrd="1" destOrd="0" presId="urn:microsoft.com/office/officeart/2009/3/layout/HorizontalOrganizationChart"/>
    <dgm:cxn modelId="{C3FCCE8A-5262-4983-B5E8-E864192AB71E}" type="presParOf" srcId="{B63B22EB-C4EB-47D8-911F-C8FEB825DE8C}" destId="{A03B79BC-77C6-4C6F-AAC8-320C3E963C09}" srcOrd="1" destOrd="0" presId="urn:microsoft.com/office/officeart/2009/3/layout/HorizontalOrganizationChart"/>
    <dgm:cxn modelId="{FC80AC9C-E43A-411A-8F3B-6665DAEF4B87}" type="presParOf" srcId="{B63B22EB-C4EB-47D8-911F-C8FEB825DE8C}" destId="{84F95AD0-6885-4A4C-83EE-38173DEEEE4A}" srcOrd="2" destOrd="0" presId="urn:microsoft.com/office/officeart/2009/3/layout/HorizontalOrganizationChart"/>
    <dgm:cxn modelId="{9E31DED5-D027-4B4F-B16B-29FBED997397}" type="presParOf" srcId="{BBD8983D-2EB5-4DB0-B358-87522EA2C3EF}" destId="{E3DE0AA0-C2EF-46AA-8232-7C286097B618}" srcOrd="4" destOrd="0" presId="urn:microsoft.com/office/officeart/2009/3/layout/HorizontalOrganizationChart"/>
    <dgm:cxn modelId="{DF0DA25E-FE7B-4361-AD14-B68990203B49}" type="presParOf" srcId="{BBD8983D-2EB5-4DB0-B358-87522EA2C3EF}" destId="{E1531600-21C5-49D9-95ED-59EC67737908}" srcOrd="5" destOrd="0" presId="urn:microsoft.com/office/officeart/2009/3/layout/HorizontalOrganizationChart"/>
    <dgm:cxn modelId="{4257FF92-BCDE-40C5-8153-3021D699DDF7}" type="presParOf" srcId="{E1531600-21C5-49D9-95ED-59EC67737908}" destId="{DC193713-B0EB-4A9C-8DE3-D6CC48E678A5}" srcOrd="0" destOrd="0" presId="urn:microsoft.com/office/officeart/2009/3/layout/HorizontalOrganizationChart"/>
    <dgm:cxn modelId="{57A29234-D790-4D79-9D76-D8EFAC124C7C}" type="presParOf" srcId="{DC193713-B0EB-4A9C-8DE3-D6CC48E678A5}" destId="{2B8BA518-893B-4763-B7D4-2D7644A5EDCF}" srcOrd="0" destOrd="0" presId="urn:microsoft.com/office/officeart/2009/3/layout/HorizontalOrganizationChart"/>
    <dgm:cxn modelId="{FD2DB4C4-9B7F-411A-8B67-67547C165772}" type="presParOf" srcId="{DC193713-B0EB-4A9C-8DE3-D6CC48E678A5}" destId="{FA12462E-0100-4FBD-9C6E-4FC003F57A7B}" srcOrd="1" destOrd="0" presId="urn:microsoft.com/office/officeart/2009/3/layout/HorizontalOrganizationChart"/>
    <dgm:cxn modelId="{1C0637A3-E428-4650-A880-F2292F5FAB9E}" type="presParOf" srcId="{E1531600-21C5-49D9-95ED-59EC67737908}" destId="{DE1DFA32-BEC3-468F-A0BF-7DA181598611}" srcOrd="1" destOrd="0" presId="urn:microsoft.com/office/officeart/2009/3/layout/HorizontalOrganizationChart"/>
    <dgm:cxn modelId="{1E4DFF61-DF18-40A7-9B5F-759C1C11CDEC}" type="presParOf" srcId="{E1531600-21C5-49D9-95ED-59EC67737908}" destId="{8FBFF198-8F56-4BB8-918A-B93BFB709E2D}" srcOrd="2" destOrd="0" presId="urn:microsoft.com/office/officeart/2009/3/layout/HorizontalOrganizationChart"/>
    <dgm:cxn modelId="{F1CC02EB-F1D8-4B30-B4DB-AF2214DCAE86}" type="presParOf" srcId="{4BC3CE77-A327-42C3-BC4C-7C60A8216BA4}" destId="{84865944-8FB7-4847-A456-D2F0AFCFDC82}" srcOrd="2" destOrd="0" presId="urn:microsoft.com/office/officeart/2009/3/layout/HorizontalOrganizationChart"/>
    <dgm:cxn modelId="{C8C75402-B164-436B-8450-F5FEF45F88C1}" type="presParOf" srcId="{EA689BFB-D545-4145-A7F4-58C476EBB10E}" destId="{F0EF5668-7C44-44E3-BC4F-F89A3E873587}" srcOrd="4" destOrd="0" presId="urn:microsoft.com/office/officeart/2009/3/layout/HorizontalOrganizationChart"/>
    <dgm:cxn modelId="{0E11CD43-F271-410C-A220-CA85989D492A}" type="presParOf" srcId="{EA689BFB-D545-4145-A7F4-58C476EBB10E}" destId="{CEBC0A6E-304A-44D6-8C24-11FCB3B5DF4C}" srcOrd="5" destOrd="0" presId="urn:microsoft.com/office/officeart/2009/3/layout/HorizontalOrganizationChart"/>
    <dgm:cxn modelId="{2364C9CB-3C10-4C22-827E-AA6DF28DBCDA}" type="presParOf" srcId="{CEBC0A6E-304A-44D6-8C24-11FCB3B5DF4C}" destId="{63F9258B-C0BE-4329-A90E-D1BEC2596E2D}" srcOrd="0" destOrd="0" presId="urn:microsoft.com/office/officeart/2009/3/layout/HorizontalOrganizationChart"/>
    <dgm:cxn modelId="{0C5920D8-C02B-4AA7-80A1-384A7896DD9F}" type="presParOf" srcId="{63F9258B-C0BE-4329-A90E-D1BEC2596E2D}" destId="{DC945708-1E33-4D52-B00C-F9FE21E1A369}" srcOrd="0" destOrd="0" presId="urn:microsoft.com/office/officeart/2009/3/layout/HorizontalOrganizationChart"/>
    <dgm:cxn modelId="{C3F8552E-F9DD-4D13-8F7E-432C3698B706}" type="presParOf" srcId="{63F9258B-C0BE-4329-A90E-D1BEC2596E2D}" destId="{8FA77DA0-007D-4707-BA2F-2D14A510BF61}" srcOrd="1" destOrd="0" presId="urn:microsoft.com/office/officeart/2009/3/layout/HorizontalOrganizationChart"/>
    <dgm:cxn modelId="{35342AFD-EB0E-4F01-8D0E-BA4FEC9C8993}" type="presParOf" srcId="{CEBC0A6E-304A-44D6-8C24-11FCB3B5DF4C}" destId="{41EAF129-1D3E-4C33-94C8-28F8DA625AE2}" srcOrd="1" destOrd="0" presId="urn:microsoft.com/office/officeart/2009/3/layout/HorizontalOrganizationChart"/>
    <dgm:cxn modelId="{F5584E94-1F6E-4F8D-94B1-C8D85BD1C342}" type="presParOf" srcId="{41EAF129-1D3E-4C33-94C8-28F8DA625AE2}" destId="{32C61BF4-78CD-4F9E-A282-7D417A9DE7D5}" srcOrd="0" destOrd="0" presId="urn:microsoft.com/office/officeart/2009/3/layout/HorizontalOrganizationChart"/>
    <dgm:cxn modelId="{127580A4-DBCE-4439-B949-DEC2DF7F8C69}" type="presParOf" srcId="{41EAF129-1D3E-4C33-94C8-28F8DA625AE2}" destId="{90EEB67C-226E-40D0-90FA-FBD5246191F4}" srcOrd="1" destOrd="0" presId="urn:microsoft.com/office/officeart/2009/3/layout/HorizontalOrganizationChart"/>
    <dgm:cxn modelId="{0E02FA3B-55E3-464A-BEEB-3049D8AD78A4}" type="presParOf" srcId="{90EEB67C-226E-40D0-90FA-FBD5246191F4}" destId="{28DB885D-6C5C-4D3C-BA2F-7278F87D7A1D}" srcOrd="0" destOrd="0" presId="urn:microsoft.com/office/officeart/2009/3/layout/HorizontalOrganizationChart"/>
    <dgm:cxn modelId="{1EE47533-7821-4E0D-A8C2-4B538017AB9D}" type="presParOf" srcId="{28DB885D-6C5C-4D3C-BA2F-7278F87D7A1D}" destId="{5FEC7939-B75F-40B7-B0DC-3E9EB5B2149F}" srcOrd="0" destOrd="0" presId="urn:microsoft.com/office/officeart/2009/3/layout/HorizontalOrganizationChart"/>
    <dgm:cxn modelId="{453AE97E-A5CD-4D20-AF81-FA3704F7CBC6}" type="presParOf" srcId="{28DB885D-6C5C-4D3C-BA2F-7278F87D7A1D}" destId="{37D17842-0CD8-430B-9B81-43286E7F9E41}" srcOrd="1" destOrd="0" presId="urn:microsoft.com/office/officeart/2009/3/layout/HorizontalOrganizationChart"/>
    <dgm:cxn modelId="{23A26D56-3C84-4409-8131-14B08A8243FC}" type="presParOf" srcId="{90EEB67C-226E-40D0-90FA-FBD5246191F4}" destId="{54806D09-69CC-4234-BD4D-9093B1A99989}" srcOrd="1" destOrd="0" presId="urn:microsoft.com/office/officeart/2009/3/layout/HorizontalOrganizationChart"/>
    <dgm:cxn modelId="{F1A69C76-E2D8-4D36-A986-AC469EBB910F}" type="presParOf" srcId="{90EEB67C-226E-40D0-90FA-FBD5246191F4}" destId="{C14118E8-BBCF-4EB8-9688-6274CC917A5B}" srcOrd="2" destOrd="0" presId="urn:microsoft.com/office/officeart/2009/3/layout/HorizontalOrganizationChart"/>
    <dgm:cxn modelId="{D280DAC2-6C8E-44AD-8605-DF777139257A}" type="presParOf" srcId="{41EAF129-1D3E-4C33-94C8-28F8DA625AE2}" destId="{45DE5267-07F0-4117-8CA7-DEFF183758C1}" srcOrd="2" destOrd="0" presId="urn:microsoft.com/office/officeart/2009/3/layout/HorizontalOrganizationChart"/>
    <dgm:cxn modelId="{D6655059-AE8C-40D8-8996-8A3E4C1136A3}" type="presParOf" srcId="{41EAF129-1D3E-4C33-94C8-28F8DA625AE2}" destId="{00FF4858-B8F0-4985-BA2C-3EAA3FA9FA45}" srcOrd="3" destOrd="0" presId="urn:microsoft.com/office/officeart/2009/3/layout/HorizontalOrganizationChart"/>
    <dgm:cxn modelId="{101BD6B6-34C0-434F-A8DD-B82B5E5B565F}" type="presParOf" srcId="{00FF4858-B8F0-4985-BA2C-3EAA3FA9FA45}" destId="{611C2A5E-C2F5-4BD2-932C-1F027122707B}" srcOrd="0" destOrd="0" presId="urn:microsoft.com/office/officeart/2009/3/layout/HorizontalOrganizationChart"/>
    <dgm:cxn modelId="{B9995FB4-F40F-4C44-B466-DA6E6BFC6070}" type="presParOf" srcId="{611C2A5E-C2F5-4BD2-932C-1F027122707B}" destId="{A82C8D22-083C-4E5C-8BEC-B9CA54F434F5}" srcOrd="0" destOrd="0" presId="urn:microsoft.com/office/officeart/2009/3/layout/HorizontalOrganizationChart"/>
    <dgm:cxn modelId="{010979A5-159E-43F6-96C1-06B2FF35B79D}" type="presParOf" srcId="{611C2A5E-C2F5-4BD2-932C-1F027122707B}" destId="{BDE35BF9-07C7-43C0-8D4C-F1AB4CBCCF65}" srcOrd="1" destOrd="0" presId="urn:microsoft.com/office/officeart/2009/3/layout/HorizontalOrganizationChart"/>
    <dgm:cxn modelId="{74B48E73-5D01-4050-A957-FBD5670D6466}" type="presParOf" srcId="{00FF4858-B8F0-4985-BA2C-3EAA3FA9FA45}" destId="{D97C6334-04CB-42C8-A8B1-434A646C5E69}" srcOrd="1" destOrd="0" presId="urn:microsoft.com/office/officeart/2009/3/layout/HorizontalOrganizationChart"/>
    <dgm:cxn modelId="{7DA6EAF6-2306-46FB-BFD0-64A7C8CDD717}" type="presParOf" srcId="{00FF4858-B8F0-4985-BA2C-3EAA3FA9FA45}" destId="{0563EB07-429E-42C3-B174-43B557FE9210}" srcOrd="2" destOrd="0" presId="urn:microsoft.com/office/officeart/2009/3/layout/HorizontalOrganizationChart"/>
    <dgm:cxn modelId="{D21ED32D-5BE4-468A-82EE-3574EDA9DE8B}" type="presParOf" srcId="{41EAF129-1D3E-4C33-94C8-28F8DA625AE2}" destId="{308C2436-0CA3-4788-B968-EA6D17D04AD4}" srcOrd="4" destOrd="0" presId="urn:microsoft.com/office/officeart/2009/3/layout/HorizontalOrganizationChart"/>
    <dgm:cxn modelId="{518E8270-4A9C-4FEB-B76F-7E3D90E6ADCA}" type="presParOf" srcId="{41EAF129-1D3E-4C33-94C8-28F8DA625AE2}" destId="{468BD2B3-F289-401A-A7E8-67DDD42F299E}" srcOrd="5" destOrd="0" presId="urn:microsoft.com/office/officeart/2009/3/layout/HorizontalOrganizationChart"/>
    <dgm:cxn modelId="{5CEF7021-D3D1-496F-BB2B-356805B712B7}" type="presParOf" srcId="{468BD2B3-F289-401A-A7E8-67DDD42F299E}" destId="{E3FBE8BB-A395-4203-AE12-C59F3D6010B8}" srcOrd="0" destOrd="0" presId="urn:microsoft.com/office/officeart/2009/3/layout/HorizontalOrganizationChart"/>
    <dgm:cxn modelId="{89899F47-E989-4CCB-84CE-A83795946F1B}" type="presParOf" srcId="{E3FBE8BB-A395-4203-AE12-C59F3D6010B8}" destId="{9BBD6FE8-6C16-4A19-A3FE-86F788F7FC18}" srcOrd="0" destOrd="0" presId="urn:microsoft.com/office/officeart/2009/3/layout/HorizontalOrganizationChart"/>
    <dgm:cxn modelId="{736A86AF-4A5B-4361-BCD3-2BE46803E193}" type="presParOf" srcId="{E3FBE8BB-A395-4203-AE12-C59F3D6010B8}" destId="{51731B69-6F70-4CD8-BBEE-53EC161E1108}" srcOrd="1" destOrd="0" presId="urn:microsoft.com/office/officeart/2009/3/layout/HorizontalOrganizationChart"/>
    <dgm:cxn modelId="{DF98CAEC-4534-4C64-9716-8482699C2F0F}" type="presParOf" srcId="{468BD2B3-F289-401A-A7E8-67DDD42F299E}" destId="{A10C4CD5-FA71-46F4-9A43-AD22C8815D9E}" srcOrd="1" destOrd="0" presId="urn:microsoft.com/office/officeart/2009/3/layout/HorizontalOrganizationChart"/>
    <dgm:cxn modelId="{18E4B959-05BF-4ACC-8C5A-517E5048F9C2}" type="presParOf" srcId="{468BD2B3-F289-401A-A7E8-67DDD42F299E}" destId="{3A09B06F-8159-4704-9E2A-EE6361116AD1}" srcOrd="2" destOrd="0" presId="urn:microsoft.com/office/officeart/2009/3/layout/HorizontalOrganizationChart"/>
    <dgm:cxn modelId="{F67B1225-7937-43BD-B2D9-2EC2934F3FA1}" type="presParOf" srcId="{CEBC0A6E-304A-44D6-8C24-11FCB3B5DF4C}" destId="{DC6222AF-45BF-45EF-955E-9654250DD2A4}" srcOrd="2" destOrd="0" presId="urn:microsoft.com/office/officeart/2009/3/layout/HorizontalOrganizationChart"/>
    <dgm:cxn modelId="{36FCFE5A-8887-4947-983E-8BB919909098}" type="presParOf" srcId="{EA689BFB-D545-4145-A7F4-58C476EBB10E}" destId="{7154F721-324D-4FAB-AA15-FFFAD835F484}" srcOrd="6" destOrd="0" presId="urn:microsoft.com/office/officeart/2009/3/layout/HorizontalOrganizationChart"/>
    <dgm:cxn modelId="{E08F5792-B666-4099-8C65-3A4D6C6E85D1}" type="presParOf" srcId="{EA689BFB-D545-4145-A7F4-58C476EBB10E}" destId="{D9793FF4-74A1-4FE6-B595-E51A4DB003D5}" srcOrd="7" destOrd="0" presId="urn:microsoft.com/office/officeart/2009/3/layout/HorizontalOrganizationChart"/>
    <dgm:cxn modelId="{9824CE3C-FC73-4B0C-BF81-13655FEC4157}" type="presParOf" srcId="{D9793FF4-74A1-4FE6-B595-E51A4DB003D5}" destId="{AFC15687-29FD-476E-AF5F-62C410D93AE9}" srcOrd="0" destOrd="0" presId="urn:microsoft.com/office/officeart/2009/3/layout/HorizontalOrganizationChart"/>
    <dgm:cxn modelId="{368D45AA-CF7C-4161-A8AC-289F24408202}" type="presParOf" srcId="{AFC15687-29FD-476E-AF5F-62C410D93AE9}" destId="{DDCD7F86-A281-4BFA-86F3-DFEC982D8EEE}" srcOrd="0" destOrd="0" presId="urn:microsoft.com/office/officeart/2009/3/layout/HorizontalOrganizationChart"/>
    <dgm:cxn modelId="{94445827-3C56-4D34-8E13-954471C0E6B8}" type="presParOf" srcId="{AFC15687-29FD-476E-AF5F-62C410D93AE9}" destId="{D7CB7483-55FB-4025-8CA9-8E28F676A5A6}" srcOrd="1" destOrd="0" presId="urn:microsoft.com/office/officeart/2009/3/layout/HorizontalOrganizationChart"/>
    <dgm:cxn modelId="{9BF24AAB-B495-4415-85D1-036A96B2EF4B}" type="presParOf" srcId="{D9793FF4-74A1-4FE6-B595-E51A4DB003D5}" destId="{151BBE3C-9820-4539-A65D-D8338BFFE0C2}" srcOrd="1" destOrd="0" presId="urn:microsoft.com/office/officeart/2009/3/layout/HorizontalOrganizationChart"/>
    <dgm:cxn modelId="{918B32DE-3832-4B4D-92F2-B959B321DD7D}" type="presParOf" srcId="{151BBE3C-9820-4539-A65D-D8338BFFE0C2}" destId="{3B8B36B3-B27B-4A5A-84F9-AA1227C05695}" srcOrd="0" destOrd="0" presId="urn:microsoft.com/office/officeart/2009/3/layout/HorizontalOrganizationChart"/>
    <dgm:cxn modelId="{ED77C359-798E-4608-8DEC-E463E17F75D4}" type="presParOf" srcId="{151BBE3C-9820-4539-A65D-D8338BFFE0C2}" destId="{78C9C412-88D8-458A-A174-2F9C9BA70DD3}" srcOrd="1" destOrd="0" presId="urn:microsoft.com/office/officeart/2009/3/layout/HorizontalOrganizationChart"/>
    <dgm:cxn modelId="{65D134DC-752B-41B7-B12E-678B52CD8586}" type="presParOf" srcId="{78C9C412-88D8-458A-A174-2F9C9BA70DD3}" destId="{7B254E89-F12E-407A-AAE6-9331248A85FE}" srcOrd="0" destOrd="0" presId="urn:microsoft.com/office/officeart/2009/3/layout/HorizontalOrganizationChart"/>
    <dgm:cxn modelId="{AB8D9E3B-BBF9-4FFC-A94D-E557DE60B58C}" type="presParOf" srcId="{7B254E89-F12E-407A-AAE6-9331248A85FE}" destId="{8EA5B0DB-C2AF-4BCE-BD38-32427B33A1C7}" srcOrd="0" destOrd="0" presId="urn:microsoft.com/office/officeart/2009/3/layout/HorizontalOrganizationChart"/>
    <dgm:cxn modelId="{E14197B5-3509-4322-9D87-AADF0B280C3A}" type="presParOf" srcId="{7B254E89-F12E-407A-AAE6-9331248A85FE}" destId="{1ACABCDC-289A-458D-8FD9-314CEED78498}" srcOrd="1" destOrd="0" presId="urn:microsoft.com/office/officeart/2009/3/layout/HorizontalOrganizationChart"/>
    <dgm:cxn modelId="{58F52D25-0D79-419D-A4C0-376A596A0D6A}" type="presParOf" srcId="{78C9C412-88D8-458A-A174-2F9C9BA70DD3}" destId="{75B16588-1FF2-429B-967C-3BF9E5997068}" srcOrd="1" destOrd="0" presId="urn:microsoft.com/office/officeart/2009/3/layout/HorizontalOrganizationChart"/>
    <dgm:cxn modelId="{59054A2E-D507-48D9-93CD-82FB8BFE78D3}" type="presParOf" srcId="{78C9C412-88D8-458A-A174-2F9C9BA70DD3}" destId="{D7489E5D-9956-4B37-B4D7-0CA001469641}" srcOrd="2" destOrd="0" presId="urn:microsoft.com/office/officeart/2009/3/layout/HorizontalOrganizationChart"/>
    <dgm:cxn modelId="{92DDA0BF-24E6-40EE-ACBD-6D3565BC59F3}" type="presParOf" srcId="{151BBE3C-9820-4539-A65D-D8338BFFE0C2}" destId="{F4BEF400-2464-47FD-89C0-0951426293C1}" srcOrd="2" destOrd="0" presId="urn:microsoft.com/office/officeart/2009/3/layout/HorizontalOrganizationChart"/>
    <dgm:cxn modelId="{198B4976-C568-4D20-BC5F-62167E9B14DB}" type="presParOf" srcId="{151BBE3C-9820-4539-A65D-D8338BFFE0C2}" destId="{02D4E8CB-8CFB-46DB-A556-A1C63A91B250}" srcOrd="3" destOrd="0" presId="urn:microsoft.com/office/officeart/2009/3/layout/HorizontalOrganizationChart"/>
    <dgm:cxn modelId="{1D496662-F85C-4CB5-AC77-A363A881125E}" type="presParOf" srcId="{02D4E8CB-8CFB-46DB-A556-A1C63A91B250}" destId="{C275FB4B-EA91-45F6-8F33-9021E81CB535}" srcOrd="0" destOrd="0" presId="urn:microsoft.com/office/officeart/2009/3/layout/HorizontalOrganizationChart"/>
    <dgm:cxn modelId="{4DCE5241-1BE3-4EC9-B420-CB06F48AE6F0}" type="presParOf" srcId="{C275FB4B-EA91-45F6-8F33-9021E81CB535}" destId="{4947C5C5-DC5A-40D1-BA2C-34E42C577251}" srcOrd="0" destOrd="0" presId="urn:microsoft.com/office/officeart/2009/3/layout/HorizontalOrganizationChart"/>
    <dgm:cxn modelId="{0E248E54-C078-4D23-934F-961DDF82AE93}" type="presParOf" srcId="{C275FB4B-EA91-45F6-8F33-9021E81CB535}" destId="{41BADC55-8DF8-4E52-B089-32969AC56C62}" srcOrd="1" destOrd="0" presId="urn:microsoft.com/office/officeart/2009/3/layout/HorizontalOrganizationChart"/>
    <dgm:cxn modelId="{E4533DCB-3724-47D9-A563-9A7D254FF077}" type="presParOf" srcId="{02D4E8CB-8CFB-46DB-A556-A1C63A91B250}" destId="{4CECF6C4-1A67-44A4-9D15-DF42FF9C017D}" srcOrd="1" destOrd="0" presId="urn:microsoft.com/office/officeart/2009/3/layout/HorizontalOrganizationChart"/>
    <dgm:cxn modelId="{788E098F-CB5E-493E-A5CA-C6777D8CF02F}" type="presParOf" srcId="{02D4E8CB-8CFB-46DB-A556-A1C63A91B250}" destId="{497A9161-8D54-4AB9-8F9D-36B1C7FF2B25}" srcOrd="2" destOrd="0" presId="urn:microsoft.com/office/officeart/2009/3/layout/HorizontalOrganizationChart"/>
    <dgm:cxn modelId="{E7693A3A-4558-4CA3-BA8F-77BFB51D3EE0}" type="presParOf" srcId="{151BBE3C-9820-4539-A65D-D8338BFFE0C2}" destId="{E8373567-202F-4CBD-91B4-BAE11AA73465}" srcOrd="4" destOrd="0" presId="urn:microsoft.com/office/officeart/2009/3/layout/HorizontalOrganizationChart"/>
    <dgm:cxn modelId="{0A9AF802-D240-4CAE-AFC6-49DB967CCD26}" type="presParOf" srcId="{151BBE3C-9820-4539-A65D-D8338BFFE0C2}" destId="{D48B2D43-C653-4727-8E31-8F1FBB5A743F}" srcOrd="5" destOrd="0" presId="urn:microsoft.com/office/officeart/2009/3/layout/HorizontalOrganizationChart"/>
    <dgm:cxn modelId="{F95078D3-8226-439C-93A5-DBA1EEB671CC}" type="presParOf" srcId="{D48B2D43-C653-4727-8E31-8F1FBB5A743F}" destId="{75DDEF63-96A4-428D-AC66-6B104B2D613C}" srcOrd="0" destOrd="0" presId="urn:microsoft.com/office/officeart/2009/3/layout/HorizontalOrganizationChart"/>
    <dgm:cxn modelId="{629DB822-235A-4F28-A5EE-299FC60BC5CE}" type="presParOf" srcId="{75DDEF63-96A4-428D-AC66-6B104B2D613C}" destId="{F1838B84-FC8F-46A9-BD76-4156913AA08B}" srcOrd="0" destOrd="0" presId="urn:microsoft.com/office/officeart/2009/3/layout/HorizontalOrganizationChart"/>
    <dgm:cxn modelId="{72E59D61-48DE-46BA-A39A-6AE67C7BFFD3}" type="presParOf" srcId="{75DDEF63-96A4-428D-AC66-6B104B2D613C}" destId="{4BCA36F1-A25B-4E52-8C74-514A7D839C0A}" srcOrd="1" destOrd="0" presId="urn:microsoft.com/office/officeart/2009/3/layout/HorizontalOrganizationChart"/>
    <dgm:cxn modelId="{7B47F82A-0B24-4C6E-A577-37F725E0C230}" type="presParOf" srcId="{D48B2D43-C653-4727-8E31-8F1FBB5A743F}" destId="{4A33EF09-8225-4B0B-9B2A-CA3FC3C196B9}" srcOrd="1" destOrd="0" presId="urn:microsoft.com/office/officeart/2009/3/layout/HorizontalOrganizationChart"/>
    <dgm:cxn modelId="{86A716B3-FE41-4D73-B4D8-C4730D6A69D5}" type="presParOf" srcId="{D48B2D43-C653-4727-8E31-8F1FBB5A743F}" destId="{DECBBC4C-8098-4FB9-997D-EED7E5EFFA38}" srcOrd="2" destOrd="0" presId="urn:microsoft.com/office/officeart/2009/3/layout/HorizontalOrganizationChart"/>
    <dgm:cxn modelId="{1441899A-30A8-4512-9852-EDA57FBA4643}" type="presParOf" srcId="{D9793FF4-74A1-4FE6-B595-E51A4DB003D5}" destId="{AEBEAFA4-B3C8-416B-8583-6449AF9C07F5}" srcOrd="2" destOrd="0" presId="urn:microsoft.com/office/officeart/2009/3/layout/HorizontalOrganizationChart"/>
    <dgm:cxn modelId="{3B379EEB-14E6-4709-9270-830D77B2E9B8}" type="presParOf" srcId="{5A63E76E-7E94-4068-80AB-0287A5208DB5}" destId="{BFCDFADA-888B-4797-BE7E-05155C18117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A93AA-9D0B-4EBE-946D-7DEB6F490558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93054C18-1052-4D48-BE35-EAE2CE783D5E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0</a:t>
          </a:r>
        </a:p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1.0</a:t>
          </a:r>
        </a:p>
      </dgm:t>
    </dgm:pt>
    <dgm:pt modelId="{E8F482D7-7719-48FA-8CD4-CAF42C610944}" type="parTrans" cxnId="{8EAA1B31-6A06-4325-941E-E05B5C9D32CA}">
      <dgm:prSet/>
      <dgm:spPr/>
      <dgm:t>
        <a:bodyPr/>
        <a:lstStyle/>
        <a:p>
          <a:endParaRPr lang="ru-RU" sz="1100"/>
        </a:p>
      </dgm:t>
    </dgm:pt>
    <dgm:pt modelId="{1E585048-4FF2-4506-862D-D508D2C2E05F}" type="sibTrans" cxnId="{8EAA1B31-6A06-4325-941E-E05B5C9D32CA}">
      <dgm:prSet/>
      <dgm:spPr/>
      <dgm:t>
        <a:bodyPr/>
        <a:lstStyle/>
        <a:p>
          <a:endParaRPr lang="ru-RU" sz="1100"/>
        </a:p>
      </dgm:t>
    </dgm:pt>
    <dgm:pt modelId="{E70126F3-E739-46FE-8360-B03A50D5FC72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1.2</a:t>
          </a:r>
        </a:p>
      </dgm:t>
    </dgm:pt>
    <dgm:pt modelId="{6ADD6503-4F8B-4309-9158-688DCAF12ECB}" type="parTrans" cxnId="{47D18C01-E21D-4880-ADAC-3D2D934FA7FA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FB71C-06B7-40C6-9227-AA20636FA9D1}" type="sibTrans" cxnId="{47D18C01-E21D-4880-ADAC-3D2D934FA7FA}">
      <dgm:prSet/>
      <dgm:spPr/>
      <dgm:t>
        <a:bodyPr/>
        <a:lstStyle/>
        <a:p>
          <a:endParaRPr lang="ru-RU" sz="1100"/>
        </a:p>
      </dgm:t>
    </dgm:pt>
    <dgm:pt modelId="{877C3E0A-44D8-4D0F-9195-9AA81023E692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1.4</a:t>
          </a:r>
        </a:p>
      </dgm:t>
    </dgm:pt>
    <dgm:pt modelId="{F4B0B9AE-5E74-4C2B-B6D6-7E51EE836CC1}" type="parTrans" cxnId="{5C4AFF9D-2715-473F-8B73-18C89BE7F91E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6176C-05E9-4EB3-9E8B-EAC115C51436}" type="sibTrans" cxnId="{5C4AFF9D-2715-473F-8B73-18C89BE7F91E}">
      <dgm:prSet/>
      <dgm:spPr/>
      <dgm:t>
        <a:bodyPr/>
        <a:lstStyle/>
        <a:p>
          <a:endParaRPr lang="ru-RU" sz="1100"/>
        </a:p>
      </dgm:t>
    </dgm:pt>
    <dgm:pt modelId="{857867DB-2576-4BA0-9CE2-98E1ACF58BC6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1.1</a:t>
          </a:r>
        </a:p>
      </dgm:t>
    </dgm:pt>
    <dgm:pt modelId="{C4368402-1759-4C1E-B0E1-036B61173AA1}" type="parTrans" cxnId="{A9F72CE2-9A77-40D2-9FF5-8705AA5B289E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71061-86F4-45AD-BFCF-0D797B349FEA}" type="sibTrans" cxnId="{A9F72CE2-9A77-40D2-9FF5-8705AA5B289E}">
      <dgm:prSet/>
      <dgm:spPr/>
      <dgm:t>
        <a:bodyPr/>
        <a:lstStyle/>
        <a:p>
          <a:endParaRPr lang="ru-RU" sz="1100"/>
        </a:p>
      </dgm:t>
    </dgm:pt>
    <dgm:pt modelId="{F07B8109-40F2-4E5B-ABEA-C21764689F6E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1.1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FBCF9-7343-4AB1-9DBC-3853E1027876}" type="parTrans" cxnId="{66377D5C-8C4C-4AD2-BF6B-0DBE97ABEBB5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03788E-7570-4717-BD5E-362B66980904}" type="sibTrans" cxnId="{66377D5C-8C4C-4AD2-BF6B-0DBE97ABEBB5}">
      <dgm:prSet/>
      <dgm:spPr/>
      <dgm:t>
        <a:bodyPr/>
        <a:lstStyle/>
        <a:p>
          <a:endParaRPr lang="ru-RU" sz="1100"/>
        </a:p>
      </dgm:t>
    </dgm:pt>
    <dgm:pt modelId="{B926981A-227F-4186-89FB-4A5D79953AA1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2.1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393667-75C4-499E-B06E-9C1422A49BCE}" type="parTrans" cxnId="{02DA5FA5-D504-4A55-82B1-68E76E12FB2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EB12B7-E74A-4E02-8F42-B067069E20E0}" type="sibTrans" cxnId="{02DA5FA5-D504-4A55-82B1-68E76E12FB2F}">
      <dgm:prSet/>
      <dgm:spPr/>
      <dgm:t>
        <a:bodyPr/>
        <a:lstStyle/>
        <a:p>
          <a:endParaRPr lang="ru-RU" sz="1100"/>
        </a:p>
      </dgm:t>
    </dgm:pt>
    <dgm:pt modelId="{E8C110C9-8413-4A3C-A848-741AFAE578DC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4.1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2BA36E-2E8F-4D17-972D-3A2F32E3DB61}" type="parTrans" cxnId="{2D04A85A-C3CA-4816-926A-1B4B12A13DDC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E5E76-A9F9-4289-BC3B-D7AED34E9BC2}" type="sibTrans" cxnId="{2D04A85A-C3CA-4816-926A-1B4B12A13DDC}">
      <dgm:prSet/>
      <dgm:spPr/>
      <dgm:t>
        <a:bodyPr/>
        <a:lstStyle/>
        <a:p>
          <a:endParaRPr lang="ru-RU" sz="1100"/>
        </a:p>
      </dgm:t>
    </dgm:pt>
    <dgm:pt modelId="{592AA3BE-BBD8-4A13-AC87-4C2A9C7B64F1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1.2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E5EC2-27CA-48A2-8574-9C8C7F6DBD28}" type="parTrans" cxnId="{B4DF7B79-F461-48EE-9805-1E57F2DA5D90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F674C-85AB-4B7C-87B5-39A155CA58E8}" type="sibTrans" cxnId="{B4DF7B79-F461-48EE-9805-1E57F2DA5D90}">
      <dgm:prSet/>
      <dgm:spPr/>
      <dgm:t>
        <a:bodyPr/>
        <a:lstStyle/>
        <a:p>
          <a:endParaRPr lang="ru-RU" sz="1100"/>
        </a:p>
      </dgm:t>
    </dgm:pt>
    <dgm:pt modelId="{2ED4AC1B-F8C9-4B5E-85A8-202882507665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1.1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34CB4-8316-43F7-89EA-BCBD136AB87B}" type="parTrans" cxnId="{DA719755-0809-466E-B798-6985FB6A8BD5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B500FF-113E-47AB-BA13-2909E41D5222}" type="sibTrans" cxnId="{DA719755-0809-466E-B798-6985FB6A8BD5}">
      <dgm:prSet/>
      <dgm:spPr/>
      <dgm:t>
        <a:bodyPr/>
        <a:lstStyle/>
        <a:p>
          <a:endParaRPr lang="ru-RU" sz="1100"/>
        </a:p>
      </dgm:t>
    </dgm:pt>
    <dgm:pt modelId="{73CE9848-F6AA-44D7-8FAC-C549F90100A7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2.3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6C4418-9A12-4D13-ACD5-DFD0AF5A67A7}" type="parTrans" cxnId="{6A0D3442-225D-4B19-8C62-D140C6389FDB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4DE3B-4A1F-4CF7-8460-D053E3C2D9E7}" type="sibTrans" cxnId="{6A0D3442-225D-4B19-8C62-D140C6389FDB}">
      <dgm:prSet/>
      <dgm:spPr/>
      <dgm:t>
        <a:bodyPr/>
        <a:lstStyle/>
        <a:p>
          <a:endParaRPr lang="ru-RU" sz="1100"/>
        </a:p>
      </dgm:t>
    </dgm:pt>
    <dgm:pt modelId="{459A13F1-5128-4415-A54C-524A8D08CA7B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1.3</a:t>
          </a:r>
        </a:p>
      </dgm:t>
    </dgm:pt>
    <dgm:pt modelId="{99222FF3-EFF8-4024-A3BB-EB9AB560B219}" type="sibTrans" cxnId="{25AB0370-84EB-4E89-9A21-4DD732129F53}">
      <dgm:prSet/>
      <dgm:spPr/>
      <dgm:t>
        <a:bodyPr/>
        <a:lstStyle/>
        <a:p>
          <a:endParaRPr lang="ru-RU" sz="1100"/>
        </a:p>
      </dgm:t>
    </dgm:pt>
    <dgm:pt modelId="{76497506-CCC5-4DA4-83BD-E621FE61BBF5}" type="parTrans" cxnId="{25AB0370-84EB-4E89-9A21-4DD732129F53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CA96A-BC77-4C20-A196-9F4295EAF02E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3.1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93D1E9-4CBC-44E5-A6DB-AAA2B96D0FBB}" type="parTrans" cxnId="{2354E1DC-6E93-488A-A314-B86F43762B82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82D0E6-4AF7-4248-A13B-DDFFC4BA5694}" type="sibTrans" cxnId="{2354E1DC-6E93-488A-A314-B86F43762B82}">
      <dgm:prSet/>
      <dgm:spPr/>
      <dgm:t>
        <a:bodyPr/>
        <a:lstStyle/>
        <a:p>
          <a:endParaRPr lang="ru-RU" sz="1100"/>
        </a:p>
      </dgm:t>
    </dgm:pt>
    <dgm:pt modelId="{6F878F3C-E831-4B8E-A53A-9F410F783FCF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3.3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39FAC6-08A2-4154-9099-C8035851E129}" type="parTrans" cxnId="{4C9B231A-4720-4CE2-B788-54CFCD28FFE0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AC106-0F43-49DA-AD23-69C9A51C5036}" type="sibTrans" cxnId="{4C9B231A-4720-4CE2-B788-54CFCD28FFE0}">
      <dgm:prSet/>
      <dgm:spPr/>
      <dgm:t>
        <a:bodyPr/>
        <a:lstStyle/>
        <a:p>
          <a:endParaRPr lang="ru-RU" sz="1100"/>
        </a:p>
      </dgm:t>
    </dgm:pt>
    <dgm:pt modelId="{CF4871EC-52CE-4868-8DDC-13317534843B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4.2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B19C3-D24A-48C3-A95B-FFA07C0AA928}" type="parTrans" cxnId="{24C5A07D-BC8D-48AC-B77C-8F8FA0DE0777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C1EE94-9DE2-4588-8028-982C4483FF65}" type="sibTrans" cxnId="{24C5A07D-BC8D-48AC-B77C-8F8FA0DE0777}">
      <dgm:prSet/>
      <dgm:spPr/>
      <dgm:t>
        <a:bodyPr/>
        <a:lstStyle/>
        <a:p>
          <a:endParaRPr lang="ru-RU" sz="1100"/>
        </a:p>
      </dgm:t>
    </dgm:pt>
    <dgm:pt modelId="{19B82A46-0232-4F44-9945-066B60DB9B26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4.3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C732C6-CE98-48C9-B691-AC9F1BE5B5BA}" type="parTrans" cxnId="{2AFA01D8-C79A-4A65-BA81-5F4A144A52B2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259D05-C356-4741-B984-CA8BDA473B2C}" type="sibTrans" cxnId="{2AFA01D8-C79A-4A65-BA81-5F4A144A52B2}">
      <dgm:prSet/>
      <dgm:spPr/>
      <dgm:t>
        <a:bodyPr/>
        <a:lstStyle/>
        <a:p>
          <a:endParaRPr lang="ru-RU" sz="1100"/>
        </a:p>
      </dgm:t>
    </dgm:pt>
    <dgm:pt modelId="{8596F957-E63F-4333-BABC-E65EE8724E6F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3.2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5853EA-1C0A-4F03-AC63-AC68FEEE78F8}" type="sibTrans" cxnId="{DBA2CB18-64CF-4BA8-BE99-343673DA2594}">
      <dgm:prSet/>
      <dgm:spPr/>
      <dgm:t>
        <a:bodyPr/>
        <a:lstStyle/>
        <a:p>
          <a:endParaRPr lang="ru-RU" sz="1100"/>
        </a:p>
      </dgm:t>
    </dgm:pt>
    <dgm:pt modelId="{83BB8928-9557-421B-A0E8-90ADB7D08C76}" type="parTrans" cxnId="{DBA2CB18-64CF-4BA8-BE99-343673DA2594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7B7B1-02F3-4653-9A91-8DA83115E406}">
      <dgm:prSet phldrT="[Текст]" custT="1"/>
      <dgm:spPr/>
      <dgm:t>
        <a:bodyPr/>
        <a:lstStyle/>
        <a:p>
          <a:r>
            <a:rPr lang="uk-UA" sz="14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2.2</a:t>
          </a:r>
          <a:endParaRPr lang="uk-UA" sz="14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51314D-DF4B-4E6A-A6C6-B2A279E5CB66}" type="parTrans" cxnId="{FADE8062-A7AC-4F22-A4B5-B54D5128D62D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0898D-9D91-4FFA-ACFB-1B4D7EC10B80}" type="sibTrans" cxnId="{FADE8062-A7AC-4F22-A4B5-B54D5128D62D}">
      <dgm:prSet/>
      <dgm:spPr/>
      <dgm:t>
        <a:bodyPr/>
        <a:lstStyle/>
        <a:p>
          <a:endParaRPr lang="ru-RU" sz="1100"/>
        </a:p>
      </dgm:t>
    </dgm:pt>
    <dgm:pt modelId="{CB1D22AE-0E84-4A3F-BC4D-4580CE44BAEE}" type="pres">
      <dgm:prSet presAssocID="{A65A93AA-9D0B-4EBE-946D-7DEB6F4905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63E76E-7E94-4068-80AB-0287A5208DB5}" type="pres">
      <dgm:prSet presAssocID="{93054C18-1052-4D48-BE35-EAE2CE783D5E}" presName="hierRoot1" presStyleCnt="0">
        <dgm:presLayoutVars>
          <dgm:hierBranch val="init"/>
        </dgm:presLayoutVars>
      </dgm:prSet>
      <dgm:spPr/>
    </dgm:pt>
    <dgm:pt modelId="{54B035C7-A1BA-4BF0-B03F-AFF304247830}" type="pres">
      <dgm:prSet presAssocID="{93054C18-1052-4D48-BE35-EAE2CE783D5E}" presName="rootComposite1" presStyleCnt="0"/>
      <dgm:spPr/>
    </dgm:pt>
    <dgm:pt modelId="{46FFC212-CDFF-4160-815C-0FC5CEE54E3C}" type="pres">
      <dgm:prSet presAssocID="{93054C18-1052-4D48-BE35-EAE2CE783D5E}" presName="rootText1" presStyleLbl="node0" presStyleIdx="0" presStyleCnt="1" custScaleX="80954" custScaleY="173779" custLinFactNeighborX="-14940">
        <dgm:presLayoutVars>
          <dgm:chPref val="3"/>
        </dgm:presLayoutVars>
      </dgm:prSet>
      <dgm:spPr/>
    </dgm:pt>
    <dgm:pt modelId="{4C79B91B-A59D-45CF-8BE0-0D9CA34AE885}" type="pres">
      <dgm:prSet presAssocID="{93054C18-1052-4D48-BE35-EAE2CE783D5E}" presName="rootConnector1" presStyleLbl="node1" presStyleIdx="0" presStyleCnt="0"/>
      <dgm:spPr/>
    </dgm:pt>
    <dgm:pt modelId="{EA689BFB-D545-4145-A7F4-58C476EBB10E}" type="pres">
      <dgm:prSet presAssocID="{93054C18-1052-4D48-BE35-EAE2CE783D5E}" presName="hierChild2" presStyleCnt="0"/>
      <dgm:spPr/>
    </dgm:pt>
    <dgm:pt modelId="{CCE163DB-A765-4FDB-B76D-2A96E5FAC47E}" type="pres">
      <dgm:prSet presAssocID="{C4368402-1759-4C1E-B0E1-036B61173AA1}" presName="Name64" presStyleLbl="parChTrans1D2" presStyleIdx="0" presStyleCnt="4"/>
      <dgm:spPr/>
    </dgm:pt>
    <dgm:pt modelId="{DDA6C2D1-A359-4166-8CA1-A26479345276}" type="pres">
      <dgm:prSet presAssocID="{857867DB-2576-4BA0-9CE2-98E1ACF58BC6}" presName="hierRoot2" presStyleCnt="0">
        <dgm:presLayoutVars>
          <dgm:hierBranch val="init"/>
        </dgm:presLayoutVars>
      </dgm:prSet>
      <dgm:spPr/>
    </dgm:pt>
    <dgm:pt modelId="{3F68932F-681E-4E7E-A81C-633198BA5AFF}" type="pres">
      <dgm:prSet presAssocID="{857867DB-2576-4BA0-9CE2-98E1ACF58BC6}" presName="rootComposite" presStyleCnt="0"/>
      <dgm:spPr/>
    </dgm:pt>
    <dgm:pt modelId="{21E70B95-F59F-4F29-BF77-8D19D043F1A0}" type="pres">
      <dgm:prSet presAssocID="{857867DB-2576-4BA0-9CE2-98E1ACF58BC6}" presName="rootText" presStyleLbl="node2" presStyleIdx="0" presStyleCnt="4" custScaleX="181649" custLinFactNeighborX="28895">
        <dgm:presLayoutVars>
          <dgm:chPref val="3"/>
        </dgm:presLayoutVars>
      </dgm:prSet>
      <dgm:spPr/>
    </dgm:pt>
    <dgm:pt modelId="{08B7EB4D-3360-4B0E-998E-7D6318956F82}" type="pres">
      <dgm:prSet presAssocID="{857867DB-2576-4BA0-9CE2-98E1ACF58BC6}" presName="rootConnector" presStyleLbl="node2" presStyleIdx="0" presStyleCnt="4"/>
      <dgm:spPr/>
    </dgm:pt>
    <dgm:pt modelId="{C8D404D7-6521-485B-9E50-3C8E38E8CEA6}" type="pres">
      <dgm:prSet presAssocID="{857867DB-2576-4BA0-9CE2-98E1ACF58BC6}" presName="hierChild4" presStyleCnt="0"/>
      <dgm:spPr/>
    </dgm:pt>
    <dgm:pt modelId="{0E0018BC-3813-45CE-86BF-D855666F9750}" type="pres">
      <dgm:prSet presAssocID="{472FBCF9-7343-4AB1-9DBC-3853E1027876}" presName="Name64" presStyleLbl="parChTrans1D3" presStyleIdx="0" presStyleCnt="12"/>
      <dgm:spPr/>
    </dgm:pt>
    <dgm:pt modelId="{A19FECC3-72F4-490F-AA4B-FECAB88835E4}" type="pres">
      <dgm:prSet presAssocID="{F07B8109-40F2-4E5B-ABEA-C21764689F6E}" presName="hierRoot2" presStyleCnt="0">
        <dgm:presLayoutVars>
          <dgm:hierBranch val="init"/>
        </dgm:presLayoutVars>
      </dgm:prSet>
      <dgm:spPr/>
    </dgm:pt>
    <dgm:pt modelId="{6FA9773E-E5BD-4D0F-B52F-E41D0CC1DC56}" type="pres">
      <dgm:prSet presAssocID="{F07B8109-40F2-4E5B-ABEA-C21764689F6E}" presName="rootComposite" presStyleCnt="0"/>
      <dgm:spPr/>
    </dgm:pt>
    <dgm:pt modelId="{9F45E666-746E-4E5D-9461-768DC5E67CA9}" type="pres">
      <dgm:prSet presAssocID="{F07B8109-40F2-4E5B-ABEA-C21764689F6E}" presName="rootText" presStyleLbl="node3" presStyleIdx="0" presStyleCnt="12" custScaleX="307393" custLinFactNeighborX="78801" custLinFactNeighborY="5705">
        <dgm:presLayoutVars>
          <dgm:chPref val="3"/>
        </dgm:presLayoutVars>
      </dgm:prSet>
      <dgm:spPr/>
    </dgm:pt>
    <dgm:pt modelId="{C9BBAB68-4E88-4BC5-BD6F-0767714750CB}" type="pres">
      <dgm:prSet presAssocID="{F07B8109-40F2-4E5B-ABEA-C21764689F6E}" presName="rootConnector" presStyleLbl="node3" presStyleIdx="0" presStyleCnt="12"/>
      <dgm:spPr/>
    </dgm:pt>
    <dgm:pt modelId="{09B54840-90CE-4479-9AED-ED4E27E0676F}" type="pres">
      <dgm:prSet presAssocID="{F07B8109-40F2-4E5B-ABEA-C21764689F6E}" presName="hierChild4" presStyleCnt="0"/>
      <dgm:spPr/>
    </dgm:pt>
    <dgm:pt modelId="{2F29ACCD-0761-4AAB-98BE-3BFAE35C69D6}" type="pres">
      <dgm:prSet presAssocID="{F07B8109-40F2-4E5B-ABEA-C21764689F6E}" presName="hierChild5" presStyleCnt="0"/>
      <dgm:spPr/>
    </dgm:pt>
    <dgm:pt modelId="{CE2A96D3-8BE5-436E-A9DE-704E2612CF92}" type="pres">
      <dgm:prSet presAssocID="{3CBE5EC2-27CA-48A2-8574-9C8C7F6DBD28}" presName="Name64" presStyleLbl="parChTrans1D3" presStyleIdx="1" presStyleCnt="12"/>
      <dgm:spPr/>
    </dgm:pt>
    <dgm:pt modelId="{7F3EB10A-CB00-421C-9347-8010920A9D41}" type="pres">
      <dgm:prSet presAssocID="{592AA3BE-BBD8-4A13-AC87-4C2A9C7B64F1}" presName="hierRoot2" presStyleCnt="0">
        <dgm:presLayoutVars>
          <dgm:hierBranch val="init"/>
        </dgm:presLayoutVars>
      </dgm:prSet>
      <dgm:spPr/>
    </dgm:pt>
    <dgm:pt modelId="{F45155E3-AD73-499D-9707-C7A6EB0EECD3}" type="pres">
      <dgm:prSet presAssocID="{592AA3BE-BBD8-4A13-AC87-4C2A9C7B64F1}" presName="rootComposite" presStyleCnt="0"/>
      <dgm:spPr/>
    </dgm:pt>
    <dgm:pt modelId="{0C77FC8E-7F83-478D-AA67-299533278A47}" type="pres">
      <dgm:prSet presAssocID="{592AA3BE-BBD8-4A13-AC87-4C2A9C7B64F1}" presName="rootText" presStyleLbl="node3" presStyleIdx="1" presStyleCnt="12" custScaleX="307393" custLinFactNeighborX="78801">
        <dgm:presLayoutVars>
          <dgm:chPref val="3"/>
        </dgm:presLayoutVars>
      </dgm:prSet>
      <dgm:spPr/>
    </dgm:pt>
    <dgm:pt modelId="{C97E1F12-E345-49C4-96CE-A336C62A3C56}" type="pres">
      <dgm:prSet presAssocID="{592AA3BE-BBD8-4A13-AC87-4C2A9C7B64F1}" presName="rootConnector" presStyleLbl="node3" presStyleIdx="1" presStyleCnt="12"/>
      <dgm:spPr/>
    </dgm:pt>
    <dgm:pt modelId="{C1CA591A-387A-4C6E-B2D8-43D11D6C44DA}" type="pres">
      <dgm:prSet presAssocID="{592AA3BE-BBD8-4A13-AC87-4C2A9C7B64F1}" presName="hierChild4" presStyleCnt="0"/>
      <dgm:spPr/>
    </dgm:pt>
    <dgm:pt modelId="{F70B7B57-28BF-44C2-9C1A-8B7D81FA578B}" type="pres">
      <dgm:prSet presAssocID="{592AA3BE-BBD8-4A13-AC87-4C2A9C7B64F1}" presName="hierChild5" presStyleCnt="0"/>
      <dgm:spPr/>
    </dgm:pt>
    <dgm:pt modelId="{8FA0DC3D-C925-4532-966D-505C84499830}" type="pres">
      <dgm:prSet presAssocID="{39F34CB4-8316-43F7-89EA-BCBD136AB87B}" presName="Name64" presStyleLbl="parChTrans1D3" presStyleIdx="2" presStyleCnt="12"/>
      <dgm:spPr/>
    </dgm:pt>
    <dgm:pt modelId="{1002BDD6-B1C8-4884-A85C-E0ED54F32D80}" type="pres">
      <dgm:prSet presAssocID="{2ED4AC1B-F8C9-4B5E-85A8-202882507665}" presName="hierRoot2" presStyleCnt="0">
        <dgm:presLayoutVars>
          <dgm:hierBranch val="init"/>
        </dgm:presLayoutVars>
      </dgm:prSet>
      <dgm:spPr/>
    </dgm:pt>
    <dgm:pt modelId="{F2E0F5BD-D125-4A78-BC00-6C6BEB0B6A03}" type="pres">
      <dgm:prSet presAssocID="{2ED4AC1B-F8C9-4B5E-85A8-202882507665}" presName="rootComposite" presStyleCnt="0"/>
      <dgm:spPr/>
    </dgm:pt>
    <dgm:pt modelId="{E961AD8C-F264-4960-BD10-CD13E1227103}" type="pres">
      <dgm:prSet presAssocID="{2ED4AC1B-F8C9-4B5E-85A8-202882507665}" presName="rootText" presStyleLbl="node3" presStyleIdx="2" presStyleCnt="12" custScaleX="307393" custLinFactNeighborX="78801">
        <dgm:presLayoutVars>
          <dgm:chPref val="3"/>
        </dgm:presLayoutVars>
      </dgm:prSet>
      <dgm:spPr/>
    </dgm:pt>
    <dgm:pt modelId="{5790E9E9-ABEC-4821-8381-353E4710C8F2}" type="pres">
      <dgm:prSet presAssocID="{2ED4AC1B-F8C9-4B5E-85A8-202882507665}" presName="rootConnector" presStyleLbl="node3" presStyleIdx="2" presStyleCnt="12"/>
      <dgm:spPr/>
    </dgm:pt>
    <dgm:pt modelId="{D5A527BA-2006-474C-8C9B-1CE467C740BB}" type="pres">
      <dgm:prSet presAssocID="{2ED4AC1B-F8C9-4B5E-85A8-202882507665}" presName="hierChild4" presStyleCnt="0"/>
      <dgm:spPr/>
    </dgm:pt>
    <dgm:pt modelId="{1D92AB02-0114-4380-82A6-15278A7B75E3}" type="pres">
      <dgm:prSet presAssocID="{2ED4AC1B-F8C9-4B5E-85A8-202882507665}" presName="hierChild5" presStyleCnt="0"/>
      <dgm:spPr/>
    </dgm:pt>
    <dgm:pt modelId="{CE9A474C-9C19-4227-81C0-FF50A4EF54DF}" type="pres">
      <dgm:prSet presAssocID="{857867DB-2576-4BA0-9CE2-98E1ACF58BC6}" presName="hierChild5" presStyleCnt="0"/>
      <dgm:spPr/>
    </dgm:pt>
    <dgm:pt modelId="{9312D9C6-D7FC-4AD6-9EC1-DF7711E0809A}" type="pres">
      <dgm:prSet presAssocID="{6ADD6503-4F8B-4309-9158-688DCAF12ECB}" presName="Name64" presStyleLbl="parChTrans1D2" presStyleIdx="1" presStyleCnt="4"/>
      <dgm:spPr/>
    </dgm:pt>
    <dgm:pt modelId="{4BC3CE77-A327-42C3-BC4C-7C60A8216BA4}" type="pres">
      <dgm:prSet presAssocID="{E70126F3-E739-46FE-8360-B03A50D5FC72}" presName="hierRoot2" presStyleCnt="0">
        <dgm:presLayoutVars>
          <dgm:hierBranch val="init"/>
        </dgm:presLayoutVars>
      </dgm:prSet>
      <dgm:spPr/>
    </dgm:pt>
    <dgm:pt modelId="{B039F747-1C9E-4191-9787-D2BDD207C4F8}" type="pres">
      <dgm:prSet presAssocID="{E70126F3-E739-46FE-8360-B03A50D5FC72}" presName="rootComposite" presStyleCnt="0"/>
      <dgm:spPr/>
    </dgm:pt>
    <dgm:pt modelId="{0FE2AE41-426C-4B8F-B193-69E3086950A7}" type="pres">
      <dgm:prSet presAssocID="{E70126F3-E739-46FE-8360-B03A50D5FC72}" presName="rootText" presStyleLbl="node2" presStyleIdx="1" presStyleCnt="4" custScaleX="181649" custLinFactNeighborX="28895">
        <dgm:presLayoutVars>
          <dgm:chPref val="3"/>
        </dgm:presLayoutVars>
      </dgm:prSet>
      <dgm:spPr/>
    </dgm:pt>
    <dgm:pt modelId="{2E4A8606-E03B-4172-8F1A-A2186C52F82E}" type="pres">
      <dgm:prSet presAssocID="{E70126F3-E739-46FE-8360-B03A50D5FC72}" presName="rootConnector" presStyleLbl="node2" presStyleIdx="1" presStyleCnt="4"/>
      <dgm:spPr/>
    </dgm:pt>
    <dgm:pt modelId="{BBD8983D-2EB5-4DB0-B358-87522EA2C3EF}" type="pres">
      <dgm:prSet presAssocID="{E70126F3-E739-46FE-8360-B03A50D5FC72}" presName="hierChild4" presStyleCnt="0"/>
      <dgm:spPr/>
    </dgm:pt>
    <dgm:pt modelId="{20C2603C-C6E9-46C7-860D-DD1FE0E4E7D1}" type="pres">
      <dgm:prSet presAssocID="{D7393667-75C4-499E-B06E-9C1422A49BCE}" presName="Name64" presStyleLbl="parChTrans1D3" presStyleIdx="3" presStyleCnt="12"/>
      <dgm:spPr/>
    </dgm:pt>
    <dgm:pt modelId="{E2A7641D-4941-46F1-A00C-F26445345900}" type="pres">
      <dgm:prSet presAssocID="{B926981A-227F-4186-89FB-4A5D79953AA1}" presName="hierRoot2" presStyleCnt="0">
        <dgm:presLayoutVars>
          <dgm:hierBranch val="init"/>
        </dgm:presLayoutVars>
      </dgm:prSet>
      <dgm:spPr/>
    </dgm:pt>
    <dgm:pt modelId="{561120F9-D3FB-4007-BB0B-C21D9B9CDDA0}" type="pres">
      <dgm:prSet presAssocID="{B926981A-227F-4186-89FB-4A5D79953AA1}" presName="rootComposite" presStyleCnt="0"/>
      <dgm:spPr/>
    </dgm:pt>
    <dgm:pt modelId="{00EC937B-E798-4C8A-A705-5B46A42CC5AF}" type="pres">
      <dgm:prSet presAssocID="{B926981A-227F-4186-89FB-4A5D79953AA1}" presName="rootText" presStyleLbl="node3" presStyleIdx="3" presStyleCnt="12" custScaleX="307393" custLinFactNeighborX="78801">
        <dgm:presLayoutVars>
          <dgm:chPref val="3"/>
        </dgm:presLayoutVars>
      </dgm:prSet>
      <dgm:spPr/>
    </dgm:pt>
    <dgm:pt modelId="{06BA1FAE-7851-4728-9B74-8CA717FBA07A}" type="pres">
      <dgm:prSet presAssocID="{B926981A-227F-4186-89FB-4A5D79953AA1}" presName="rootConnector" presStyleLbl="node3" presStyleIdx="3" presStyleCnt="12"/>
      <dgm:spPr/>
    </dgm:pt>
    <dgm:pt modelId="{36488582-65F6-4865-8B0C-AF19029AE2B4}" type="pres">
      <dgm:prSet presAssocID="{B926981A-227F-4186-89FB-4A5D79953AA1}" presName="hierChild4" presStyleCnt="0"/>
      <dgm:spPr/>
    </dgm:pt>
    <dgm:pt modelId="{B2304FAE-9AF0-4CFF-B71D-B703BA46592F}" type="pres">
      <dgm:prSet presAssocID="{B926981A-227F-4186-89FB-4A5D79953AA1}" presName="hierChild5" presStyleCnt="0"/>
      <dgm:spPr/>
    </dgm:pt>
    <dgm:pt modelId="{67CD10F9-0694-4749-9035-E01E690D7ED8}" type="pres">
      <dgm:prSet presAssocID="{E651314D-DF4B-4E6A-A6C6-B2A279E5CB66}" presName="Name64" presStyleLbl="parChTrans1D3" presStyleIdx="4" presStyleCnt="12"/>
      <dgm:spPr/>
    </dgm:pt>
    <dgm:pt modelId="{B63B22EB-C4EB-47D8-911F-C8FEB825DE8C}" type="pres">
      <dgm:prSet presAssocID="{2527B7B1-02F3-4653-9A91-8DA83115E406}" presName="hierRoot2" presStyleCnt="0">
        <dgm:presLayoutVars>
          <dgm:hierBranch val="init"/>
        </dgm:presLayoutVars>
      </dgm:prSet>
      <dgm:spPr/>
    </dgm:pt>
    <dgm:pt modelId="{3FBD9994-1DD3-44D5-A7DC-A463DE7190FC}" type="pres">
      <dgm:prSet presAssocID="{2527B7B1-02F3-4653-9A91-8DA83115E406}" presName="rootComposite" presStyleCnt="0"/>
      <dgm:spPr/>
    </dgm:pt>
    <dgm:pt modelId="{DC25BA23-E7C5-46AA-BDC5-21568E367EBB}" type="pres">
      <dgm:prSet presAssocID="{2527B7B1-02F3-4653-9A91-8DA83115E406}" presName="rootText" presStyleLbl="node3" presStyleIdx="4" presStyleCnt="12" custScaleX="307393" custLinFactNeighborX="78801">
        <dgm:presLayoutVars>
          <dgm:chPref val="3"/>
        </dgm:presLayoutVars>
      </dgm:prSet>
      <dgm:spPr/>
    </dgm:pt>
    <dgm:pt modelId="{33720049-7B35-4B6F-B1C6-A0DA64A02D76}" type="pres">
      <dgm:prSet presAssocID="{2527B7B1-02F3-4653-9A91-8DA83115E406}" presName="rootConnector" presStyleLbl="node3" presStyleIdx="4" presStyleCnt="12"/>
      <dgm:spPr/>
    </dgm:pt>
    <dgm:pt modelId="{A03B79BC-77C6-4C6F-AAC8-320C3E963C09}" type="pres">
      <dgm:prSet presAssocID="{2527B7B1-02F3-4653-9A91-8DA83115E406}" presName="hierChild4" presStyleCnt="0"/>
      <dgm:spPr/>
    </dgm:pt>
    <dgm:pt modelId="{84F95AD0-6885-4A4C-83EE-38173DEEEE4A}" type="pres">
      <dgm:prSet presAssocID="{2527B7B1-02F3-4653-9A91-8DA83115E406}" presName="hierChild5" presStyleCnt="0"/>
      <dgm:spPr/>
    </dgm:pt>
    <dgm:pt modelId="{E3DE0AA0-C2EF-46AA-8232-7C286097B618}" type="pres">
      <dgm:prSet presAssocID="{7A6C4418-9A12-4D13-ACD5-DFD0AF5A67A7}" presName="Name64" presStyleLbl="parChTrans1D3" presStyleIdx="5" presStyleCnt="12"/>
      <dgm:spPr/>
    </dgm:pt>
    <dgm:pt modelId="{E1531600-21C5-49D9-95ED-59EC67737908}" type="pres">
      <dgm:prSet presAssocID="{73CE9848-F6AA-44D7-8FAC-C549F90100A7}" presName="hierRoot2" presStyleCnt="0">
        <dgm:presLayoutVars>
          <dgm:hierBranch val="init"/>
        </dgm:presLayoutVars>
      </dgm:prSet>
      <dgm:spPr/>
    </dgm:pt>
    <dgm:pt modelId="{DC193713-B0EB-4A9C-8DE3-D6CC48E678A5}" type="pres">
      <dgm:prSet presAssocID="{73CE9848-F6AA-44D7-8FAC-C549F90100A7}" presName="rootComposite" presStyleCnt="0"/>
      <dgm:spPr/>
    </dgm:pt>
    <dgm:pt modelId="{2B8BA518-893B-4763-B7D4-2D7644A5EDCF}" type="pres">
      <dgm:prSet presAssocID="{73CE9848-F6AA-44D7-8FAC-C549F90100A7}" presName="rootText" presStyleLbl="node3" presStyleIdx="5" presStyleCnt="12" custScaleX="307393" custLinFactNeighborX="78801">
        <dgm:presLayoutVars>
          <dgm:chPref val="3"/>
        </dgm:presLayoutVars>
      </dgm:prSet>
      <dgm:spPr/>
    </dgm:pt>
    <dgm:pt modelId="{FA12462E-0100-4FBD-9C6E-4FC003F57A7B}" type="pres">
      <dgm:prSet presAssocID="{73CE9848-F6AA-44D7-8FAC-C549F90100A7}" presName="rootConnector" presStyleLbl="node3" presStyleIdx="5" presStyleCnt="12"/>
      <dgm:spPr/>
    </dgm:pt>
    <dgm:pt modelId="{DE1DFA32-BEC3-468F-A0BF-7DA181598611}" type="pres">
      <dgm:prSet presAssocID="{73CE9848-F6AA-44D7-8FAC-C549F90100A7}" presName="hierChild4" presStyleCnt="0"/>
      <dgm:spPr/>
    </dgm:pt>
    <dgm:pt modelId="{8FBFF198-8F56-4BB8-918A-B93BFB709E2D}" type="pres">
      <dgm:prSet presAssocID="{73CE9848-F6AA-44D7-8FAC-C549F90100A7}" presName="hierChild5" presStyleCnt="0"/>
      <dgm:spPr/>
    </dgm:pt>
    <dgm:pt modelId="{84865944-8FB7-4847-A456-D2F0AFCFDC82}" type="pres">
      <dgm:prSet presAssocID="{E70126F3-E739-46FE-8360-B03A50D5FC72}" presName="hierChild5" presStyleCnt="0"/>
      <dgm:spPr/>
    </dgm:pt>
    <dgm:pt modelId="{F0EF5668-7C44-44E3-BC4F-F89A3E873587}" type="pres">
      <dgm:prSet presAssocID="{76497506-CCC5-4DA4-83BD-E621FE61BBF5}" presName="Name64" presStyleLbl="parChTrans1D2" presStyleIdx="2" presStyleCnt="4"/>
      <dgm:spPr/>
    </dgm:pt>
    <dgm:pt modelId="{CEBC0A6E-304A-44D6-8C24-11FCB3B5DF4C}" type="pres">
      <dgm:prSet presAssocID="{459A13F1-5128-4415-A54C-524A8D08CA7B}" presName="hierRoot2" presStyleCnt="0">
        <dgm:presLayoutVars>
          <dgm:hierBranch val="init"/>
        </dgm:presLayoutVars>
      </dgm:prSet>
      <dgm:spPr/>
    </dgm:pt>
    <dgm:pt modelId="{63F9258B-C0BE-4329-A90E-D1BEC2596E2D}" type="pres">
      <dgm:prSet presAssocID="{459A13F1-5128-4415-A54C-524A8D08CA7B}" presName="rootComposite" presStyleCnt="0"/>
      <dgm:spPr/>
    </dgm:pt>
    <dgm:pt modelId="{DC945708-1E33-4D52-B00C-F9FE21E1A369}" type="pres">
      <dgm:prSet presAssocID="{459A13F1-5128-4415-A54C-524A8D08CA7B}" presName="rootText" presStyleLbl="node2" presStyleIdx="2" presStyleCnt="4" custScaleX="181649" custLinFactNeighborX="28895">
        <dgm:presLayoutVars>
          <dgm:chPref val="3"/>
        </dgm:presLayoutVars>
      </dgm:prSet>
      <dgm:spPr/>
    </dgm:pt>
    <dgm:pt modelId="{8FA77DA0-007D-4707-BA2F-2D14A510BF61}" type="pres">
      <dgm:prSet presAssocID="{459A13F1-5128-4415-A54C-524A8D08CA7B}" presName="rootConnector" presStyleLbl="node2" presStyleIdx="2" presStyleCnt="4"/>
      <dgm:spPr/>
    </dgm:pt>
    <dgm:pt modelId="{41EAF129-1D3E-4C33-94C8-28F8DA625AE2}" type="pres">
      <dgm:prSet presAssocID="{459A13F1-5128-4415-A54C-524A8D08CA7B}" presName="hierChild4" presStyleCnt="0"/>
      <dgm:spPr/>
    </dgm:pt>
    <dgm:pt modelId="{32C61BF4-78CD-4F9E-A282-7D417A9DE7D5}" type="pres">
      <dgm:prSet presAssocID="{2F93D1E9-4CBC-44E5-A6DB-AAA2B96D0FBB}" presName="Name64" presStyleLbl="parChTrans1D3" presStyleIdx="6" presStyleCnt="12"/>
      <dgm:spPr/>
    </dgm:pt>
    <dgm:pt modelId="{90EEB67C-226E-40D0-90FA-FBD5246191F4}" type="pres">
      <dgm:prSet presAssocID="{21FCA96A-BC77-4C20-A196-9F4295EAF02E}" presName="hierRoot2" presStyleCnt="0">
        <dgm:presLayoutVars>
          <dgm:hierBranch val="init"/>
        </dgm:presLayoutVars>
      </dgm:prSet>
      <dgm:spPr/>
    </dgm:pt>
    <dgm:pt modelId="{28DB885D-6C5C-4D3C-BA2F-7278F87D7A1D}" type="pres">
      <dgm:prSet presAssocID="{21FCA96A-BC77-4C20-A196-9F4295EAF02E}" presName="rootComposite" presStyleCnt="0"/>
      <dgm:spPr/>
    </dgm:pt>
    <dgm:pt modelId="{5FEC7939-B75F-40B7-B0DC-3E9EB5B2149F}" type="pres">
      <dgm:prSet presAssocID="{21FCA96A-BC77-4C20-A196-9F4295EAF02E}" presName="rootText" presStyleLbl="node3" presStyleIdx="6" presStyleCnt="12" custScaleX="307393" custLinFactNeighborX="78801">
        <dgm:presLayoutVars>
          <dgm:chPref val="3"/>
        </dgm:presLayoutVars>
      </dgm:prSet>
      <dgm:spPr/>
    </dgm:pt>
    <dgm:pt modelId="{37D17842-0CD8-430B-9B81-43286E7F9E41}" type="pres">
      <dgm:prSet presAssocID="{21FCA96A-BC77-4C20-A196-9F4295EAF02E}" presName="rootConnector" presStyleLbl="node3" presStyleIdx="6" presStyleCnt="12"/>
      <dgm:spPr/>
    </dgm:pt>
    <dgm:pt modelId="{54806D09-69CC-4234-BD4D-9093B1A99989}" type="pres">
      <dgm:prSet presAssocID="{21FCA96A-BC77-4C20-A196-9F4295EAF02E}" presName="hierChild4" presStyleCnt="0"/>
      <dgm:spPr/>
    </dgm:pt>
    <dgm:pt modelId="{C14118E8-BBCF-4EB8-9688-6274CC917A5B}" type="pres">
      <dgm:prSet presAssocID="{21FCA96A-BC77-4C20-A196-9F4295EAF02E}" presName="hierChild5" presStyleCnt="0"/>
      <dgm:spPr/>
    </dgm:pt>
    <dgm:pt modelId="{45DE5267-07F0-4117-8CA7-DEFF183758C1}" type="pres">
      <dgm:prSet presAssocID="{83BB8928-9557-421B-A0E8-90ADB7D08C76}" presName="Name64" presStyleLbl="parChTrans1D3" presStyleIdx="7" presStyleCnt="12"/>
      <dgm:spPr/>
    </dgm:pt>
    <dgm:pt modelId="{00FF4858-B8F0-4985-BA2C-3EAA3FA9FA45}" type="pres">
      <dgm:prSet presAssocID="{8596F957-E63F-4333-BABC-E65EE8724E6F}" presName="hierRoot2" presStyleCnt="0">
        <dgm:presLayoutVars>
          <dgm:hierBranch val="init"/>
        </dgm:presLayoutVars>
      </dgm:prSet>
      <dgm:spPr/>
    </dgm:pt>
    <dgm:pt modelId="{611C2A5E-C2F5-4BD2-932C-1F027122707B}" type="pres">
      <dgm:prSet presAssocID="{8596F957-E63F-4333-BABC-E65EE8724E6F}" presName="rootComposite" presStyleCnt="0"/>
      <dgm:spPr/>
    </dgm:pt>
    <dgm:pt modelId="{A82C8D22-083C-4E5C-8BEC-B9CA54F434F5}" type="pres">
      <dgm:prSet presAssocID="{8596F957-E63F-4333-BABC-E65EE8724E6F}" presName="rootText" presStyleLbl="node3" presStyleIdx="7" presStyleCnt="12" custScaleX="307393" custLinFactNeighborX="78801">
        <dgm:presLayoutVars>
          <dgm:chPref val="3"/>
        </dgm:presLayoutVars>
      </dgm:prSet>
      <dgm:spPr/>
    </dgm:pt>
    <dgm:pt modelId="{BDE35BF9-07C7-43C0-8D4C-F1AB4CBCCF65}" type="pres">
      <dgm:prSet presAssocID="{8596F957-E63F-4333-BABC-E65EE8724E6F}" presName="rootConnector" presStyleLbl="node3" presStyleIdx="7" presStyleCnt="12"/>
      <dgm:spPr/>
    </dgm:pt>
    <dgm:pt modelId="{D97C6334-04CB-42C8-A8B1-434A646C5E69}" type="pres">
      <dgm:prSet presAssocID="{8596F957-E63F-4333-BABC-E65EE8724E6F}" presName="hierChild4" presStyleCnt="0"/>
      <dgm:spPr/>
    </dgm:pt>
    <dgm:pt modelId="{0563EB07-429E-42C3-B174-43B557FE9210}" type="pres">
      <dgm:prSet presAssocID="{8596F957-E63F-4333-BABC-E65EE8724E6F}" presName="hierChild5" presStyleCnt="0"/>
      <dgm:spPr/>
    </dgm:pt>
    <dgm:pt modelId="{308C2436-0CA3-4788-B968-EA6D17D04AD4}" type="pres">
      <dgm:prSet presAssocID="{C539FAC6-08A2-4154-9099-C8035851E129}" presName="Name64" presStyleLbl="parChTrans1D3" presStyleIdx="8" presStyleCnt="12"/>
      <dgm:spPr/>
    </dgm:pt>
    <dgm:pt modelId="{468BD2B3-F289-401A-A7E8-67DDD42F299E}" type="pres">
      <dgm:prSet presAssocID="{6F878F3C-E831-4B8E-A53A-9F410F783FCF}" presName="hierRoot2" presStyleCnt="0">
        <dgm:presLayoutVars>
          <dgm:hierBranch val="init"/>
        </dgm:presLayoutVars>
      </dgm:prSet>
      <dgm:spPr/>
    </dgm:pt>
    <dgm:pt modelId="{E3FBE8BB-A395-4203-AE12-C59F3D6010B8}" type="pres">
      <dgm:prSet presAssocID="{6F878F3C-E831-4B8E-A53A-9F410F783FCF}" presName="rootComposite" presStyleCnt="0"/>
      <dgm:spPr/>
    </dgm:pt>
    <dgm:pt modelId="{9BBD6FE8-6C16-4A19-A3FE-86F788F7FC18}" type="pres">
      <dgm:prSet presAssocID="{6F878F3C-E831-4B8E-A53A-9F410F783FCF}" presName="rootText" presStyleLbl="node3" presStyleIdx="8" presStyleCnt="12" custScaleX="307393" custLinFactNeighborX="78801">
        <dgm:presLayoutVars>
          <dgm:chPref val="3"/>
        </dgm:presLayoutVars>
      </dgm:prSet>
      <dgm:spPr/>
    </dgm:pt>
    <dgm:pt modelId="{51731B69-6F70-4CD8-BBEE-53EC161E1108}" type="pres">
      <dgm:prSet presAssocID="{6F878F3C-E831-4B8E-A53A-9F410F783FCF}" presName="rootConnector" presStyleLbl="node3" presStyleIdx="8" presStyleCnt="12"/>
      <dgm:spPr/>
    </dgm:pt>
    <dgm:pt modelId="{A10C4CD5-FA71-46F4-9A43-AD22C8815D9E}" type="pres">
      <dgm:prSet presAssocID="{6F878F3C-E831-4B8E-A53A-9F410F783FCF}" presName="hierChild4" presStyleCnt="0"/>
      <dgm:spPr/>
    </dgm:pt>
    <dgm:pt modelId="{3A09B06F-8159-4704-9E2A-EE6361116AD1}" type="pres">
      <dgm:prSet presAssocID="{6F878F3C-E831-4B8E-A53A-9F410F783FCF}" presName="hierChild5" presStyleCnt="0"/>
      <dgm:spPr/>
    </dgm:pt>
    <dgm:pt modelId="{DC6222AF-45BF-45EF-955E-9654250DD2A4}" type="pres">
      <dgm:prSet presAssocID="{459A13F1-5128-4415-A54C-524A8D08CA7B}" presName="hierChild5" presStyleCnt="0"/>
      <dgm:spPr/>
    </dgm:pt>
    <dgm:pt modelId="{7154F721-324D-4FAB-AA15-FFFAD835F484}" type="pres">
      <dgm:prSet presAssocID="{F4B0B9AE-5E74-4C2B-B6D6-7E51EE836CC1}" presName="Name64" presStyleLbl="parChTrans1D2" presStyleIdx="3" presStyleCnt="4"/>
      <dgm:spPr/>
    </dgm:pt>
    <dgm:pt modelId="{D9793FF4-74A1-4FE6-B595-E51A4DB003D5}" type="pres">
      <dgm:prSet presAssocID="{877C3E0A-44D8-4D0F-9195-9AA81023E692}" presName="hierRoot2" presStyleCnt="0">
        <dgm:presLayoutVars>
          <dgm:hierBranch val="init"/>
        </dgm:presLayoutVars>
      </dgm:prSet>
      <dgm:spPr/>
    </dgm:pt>
    <dgm:pt modelId="{AFC15687-29FD-476E-AF5F-62C410D93AE9}" type="pres">
      <dgm:prSet presAssocID="{877C3E0A-44D8-4D0F-9195-9AA81023E692}" presName="rootComposite" presStyleCnt="0"/>
      <dgm:spPr/>
    </dgm:pt>
    <dgm:pt modelId="{DDCD7F86-A281-4BFA-86F3-DFEC982D8EEE}" type="pres">
      <dgm:prSet presAssocID="{877C3E0A-44D8-4D0F-9195-9AA81023E692}" presName="rootText" presStyleLbl="node2" presStyleIdx="3" presStyleCnt="4" custScaleX="181649" custLinFactNeighborX="28895">
        <dgm:presLayoutVars>
          <dgm:chPref val="3"/>
        </dgm:presLayoutVars>
      </dgm:prSet>
      <dgm:spPr/>
    </dgm:pt>
    <dgm:pt modelId="{D7CB7483-55FB-4025-8CA9-8E28F676A5A6}" type="pres">
      <dgm:prSet presAssocID="{877C3E0A-44D8-4D0F-9195-9AA81023E692}" presName="rootConnector" presStyleLbl="node2" presStyleIdx="3" presStyleCnt="4"/>
      <dgm:spPr/>
    </dgm:pt>
    <dgm:pt modelId="{151BBE3C-9820-4539-A65D-D8338BFFE0C2}" type="pres">
      <dgm:prSet presAssocID="{877C3E0A-44D8-4D0F-9195-9AA81023E692}" presName="hierChild4" presStyleCnt="0"/>
      <dgm:spPr/>
    </dgm:pt>
    <dgm:pt modelId="{3B8B36B3-B27B-4A5A-84F9-AA1227C05695}" type="pres">
      <dgm:prSet presAssocID="{0D2BA36E-2E8F-4D17-972D-3A2F32E3DB61}" presName="Name64" presStyleLbl="parChTrans1D3" presStyleIdx="9" presStyleCnt="12"/>
      <dgm:spPr/>
    </dgm:pt>
    <dgm:pt modelId="{78C9C412-88D8-458A-A174-2F9C9BA70DD3}" type="pres">
      <dgm:prSet presAssocID="{E8C110C9-8413-4A3C-A848-741AFAE578DC}" presName="hierRoot2" presStyleCnt="0">
        <dgm:presLayoutVars>
          <dgm:hierBranch val="init"/>
        </dgm:presLayoutVars>
      </dgm:prSet>
      <dgm:spPr/>
    </dgm:pt>
    <dgm:pt modelId="{7B254E89-F12E-407A-AAE6-9331248A85FE}" type="pres">
      <dgm:prSet presAssocID="{E8C110C9-8413-4A3C-A848-741AFAE578DC}" presName="rootComposite" presStyleCnt="0"/>
      <dgm:spPr/>
    </dgm:pt>
    <dgm:pt modelId="{8EA5B0DB-C2AF-4BCE-BD38-32427B33A1C7}" type="pres">
      <dgm:prSet presAssocID="{E8C110C9-8413-4A3C-A848-741AFAE578DC}" presName="rootText" presStyleLbl="node3" presStyleIdx="9" presStyleCnt="12" custScaleX="307393" custLinFactNeighborX="78801">
        <dgm:presLayoutVars>
          <dgm:chPref val="3"/>
        </dgm:presLayoutVars>
      </dgm:prSet>
      <dgm:spPr/>
    </dgm:pt>
    <dgm:pt modelId="{1ACABCDC-289A-458D-8FD9-314CEED78498}" type="pres">
      <dgm:prSet presAssocID="{E8C110C9-8413-4A3C-A848-741AFAE578DC}" presName="rootConnector" presStyleLbl="node3" presStyleIdx="9" presStyleCnt="12"/>
      <dgm:spPr/>
    </dgm:pt>
    <dgm:pt modelId="{75B16588-1FF2-429B-967C-3BF9E5997068}" type="pres">
      <dgm:prSet presAssocID="{E8C110C9-8413-4A3C-A848-741AFAE578DC}" presName="hierChild4" presStyleCnt="0"/>
      <dgm:spPr/>
    </dgm:pt>
    <dgm:pt modelId="{D7489E5D-9956-4B37-B4D7-0CA001469641}" type="pres">
      <dgm:prSet presAssocID="{E8C110C9-8413-4A3C-A848-741AFAE578DC}" presName="hierChild5" presStyleCnt="0"/>
      <dgm:spPr/>
    </dgm:pt>
    <dgm:pt modelId="{F4BEF400-2464-47FD-89C0-0951426293C1}" type="pres">
      <dgm:prSet presAssocID="{991B19C3-D24A-48C3-A95B-FFA07C0AA928}" presName="Name64" presStyleLbl="parChTrans1D3" presStyleIdx="10" presStyleCnt="12"/>
      <dgm:spPr/>
    </dgm:pt>
    <dgm:pt modelId="{02D4E8CB-8CFB-46DB-A556-A1C63A91B250}" type="pres">
      <dgm:prSet presAssocID="{CF4871EC-52CE-4868-8DDC-13317534843B}" presName="hierRoot2" presStyleCnt="0">
        <dgm:presLayoutVars>
          <dgm:hierBranch val="init"/>
        </dgm:presLayoutVars>
      </dgm:prSet>
      <dgm:spPr/>
    </dgm:pt>
    <dgm:pt modelId="{C275FB4B-EA91-45F6-8F33-9021E81CB535}" type="pres">
      <dgm:prSet presAssocID="{CF4871EC-52CE-4868-8DDC-13317534843B}" presName="rootComposite" presStyleCnt="0"/>
      <dgm:spPr/>
    </dgm:pt>
    <dgm:pt modelId="{4947C5C5-DC5A-40D1-BA2C-34E42C577251}" type="pres">
      <dgm:prSet presAssocID="{CF4871EC-52CE-4868-8DDC-13317534843B}" presName="rootText" presStyleLbl="node3" presStyleIdx="10" presStyleCnt="12" custScaleX="307393" custLinFactNeighborX="78801">
        <dgm:presLayoutVars>
          <dgm:chPref val="3"/>
        </dgm:presLayoutVars>
      </dgm:prSet>
      <dgm:spPr/>
    </dgm:pt>
    <dgm:pt modelId="{41BADC55-8DF8-4E52-B089-32969AC56C62}" type="pres">
      <dgm:prSet presAssocID="{CF4871EC-52CE-4868-8DDC-13317534843B}" presName="rootConnector" presStyleLbl="node3" presStyleIdx="10" presStyleCnt="12"/>
      <dgm:spPr/>
    </dgm:pt>
    <dgm:pt modelId="{4CECF6C4-1A67-44A4-9D15-DF42FF9C017D}" type="pres">
      <dgm:prSet presAssocID="{CF4871EC-52CE-4868-8DDC-13317534843B}" presName="hierChild4" presStyleCnt="0"/>
      <dgm:spPr/>
    </dgm:pt>
    <dgm:pt modelId="{497A9161-8D54-4AB9-8F9D-36B1C7FF2B25}" type="pres">
      <dgm:prSet presAssocID="{CF4871EC-52CE-4868-8DDC-13317534843B}" presName="hierChild5" presStyleCnt="0"/>
      <dgm:spPr/>
    </dgm:pt>
    <dgm:pt modelId="{E8373567-202F-4CBD-91B4-BAE11AA73465}" type="pres">
      <dgm:prSet presAssocID="{13C732C6-CE98-48C9-B691-AC9F1BE5B5BA}" presName="Name64" presStyleLbl="parChTrans1D3" presStyleIdx="11" presStyleCnt="12"/>
      <dgm:spPr/>
    </dgm:pt>
    <dgm:pt modelId="{D48B2D43-C653-4727-8E31-8F1FBB5A743F}" type="pres">
      <dgm:prSet presAssocID="{19B82A46-0232-4F44-9945-066B60DB9B26}" presName="hierRoot2" presStyleCnt="0">
        <dgm:presLayoutVars>
          <dgm:hierBranch val="init"/>
        </dgm:presLayoutVars>
      </dgm:prSet>
      <dgm:spPr/>
    </dgm:pt>
    <dgm:pt modelId="{75DDEF63-96A4-428D-AC66-6B104B2D613C}" type="pres">
      <dgm:prSet presAssocID="{19B82A46-0232-4F44-9945-066B60DB9B26}" presName="rootComposite" presStyleCnt="0"/>
      <dgm:spPr/>
    </dgm:pt>
    <dgm:pt modelId="{F1838B84-FC8F-46A9-BD76-4156913AA08B}" type="pres">
      <dgm:prSet presAssocID="{19B82A46-0232-4F44-9945-066B60DB9B26}" presName="rootText" presStyleLbl="node3" presStyleIdx="11" presStyleCnt="12" custScaleX="307393" custLinFactNeighborX="78801">
        <dgm:presLayoutVars>
          <dgm:chPref val="3"/>
        </dgm:presLayoutVars>
      </dgm:prSet>
      <dgm:spPr/>
    </dgm:pt>
    <dgm:pt modelId="{4BCA36F1-A25B-4E52-8C74-514A7D839C0A}" type="pres">
      <dgm:prSet presAssocID="{19B82A46-0232-4F44-9945-066B60DB9B26}" presName="rootConnector" presStyleLbl="node3" presStyleIdx="11" presStyleCnt="12"/>
      <dgm:spPr/>
    </dgm:pt>
    <dgm:pt modelId="{4A33EF09-8225-4B0B-9B2A-CA3FC3C196B9}" type="pres">
      <dgm:prSet presAssocID="{19B82A46-0232-4F44-9945-066B60DB9B26}" presName="hierChild4" presStyleCnt="0"/>
      <dgm:spPr/>
    </dgm:pt>
    <dgm:pt modelId="{DECBBC4C-8098-4FB9-997D-EED7E5EFFA38}" type="pres">
      <dgm:prSet presAssocID="{19B82A46-0232-4F44-9945-066B60DB9B26}" presName="hierChild5" presStyleCnt="0"/>
      <dgm:spPr/>
    </dgm:pt>
    <dgm:pt modelId="{AEBEAFA4-B3C8-416B-8583-6449AF9C07F5}" type="pres">
      <dgm:prSet presAssocID="{877C3E0A-44D8-4D0F-9195-9AA81023E692}" presName="hierChild5" presStyleCnt="0"/>
      <dgm:spPr/>
    </dgm:pt>
    <dgm:pt modelId="{BFCDFADA-888B-4797-BE7E-05155C18117B}" type="pres">
      <dgm:prSet presAssocID="{93054C18-1052-4D48-BE35-EAE2CE783D5E}" presName="hierChild3" presStyleCnt="0"/>
      <dgm:spPr/>
    </dgm:pt>
  </dgm:ptLst>
  <dgm:cxnLst>
    <dgm:cxn modelId="{47D18C01-E21D-4880-ADAC-3D2D934FA7FA}" srcId="{93054C18-1052-4D48-BE35-EAE2CE783D5E}" destId="{E70126F3-E739-46FE-8360-B03A50D5FC72}" srcOrd="1" destOrd="0" parTransId="{6ADD6503-4F8B-4309-9158-688DCAF12ECB}" sibTransId="{825FB71C-06B7-40C6-9227-AA20636FA9D1}"/>
    <dgm:cxn modelId="{C0F0B305-8A48-441D-8EAB-FB66B8EA8BFA}" type="presOf" srcId="{8596F957-E63F-4333-BABC-E65EE8724E6F}" destId="{A82C8D22-083C-4E5C-8BEC-B9CA54F434F5}" srcOrd="0" destOrd="0" presId="urn:microsoft.com/office/officeart/2009/3/layout/HorizontalOrganizationChart"/>
    <dgm:cxn modelId="{BCCE570B-810E-4FDB-ADE4-D6235B8A197E}" type="presOf" srcId="{19B82A46-0232-4F44-9945-066B60DB9B26}" destId="{4BCA36F1-A25B-4E52-8C74-514A7D839C0A}" srcOrd="1" destOrd="0" presId="urn:microsoft.com/office/officeart/2009/3/layout/HorizontalOrganizationChart"/>
    <dgm:cxn modelId="{F8D2B60C-EBE5-4001-A5E1-45CC2BE645B8}" type="presOf" srcId="{E651314D-DF4B-4E6A-A6C6-B2A279E5CB66}" destId="{67CD10F9-0694-4749-9035-E01E690D7ED8}" srcOrd="0" destOrd="0" presId="urn:microsoft.com/office/officeart/2009/3/layout/HorizontalOrganizationChart"/>
    <dgm:cxn modelId="{DBA2CB18-64CF-4BA8-BE99-343673DA2594}" srcId="{459A13F1-5128-4415-A54C-524A8D08CA7B}" destId="{8596F957-E63F-4333-BABC-E65EE8724E6F}" srcOrd="1" destOrd="0" parTransId="{83BB8928-9557-421B-A0E8-90ADB7D08C76}" sibTransId="{E35853EA-1C0A-4F03-AC63-AC68FEEE78F8}"/>
    <dgm:cxn modelId="{4C9B231A-4720-4CE2-B788-54CFCD28FFE0}" srcId="{459A13F1-5128-4415-A54C-524A8D08CA7B}" destId="{6F878F3C-E831-4B8E-A53A-9F410F783FCF}" srcOrd="2" destOrd="0" parTransId="{C539FAC6-08A2-4154-9099-C8035851E129}" sibTransId="{0F1AC106-0F43-49DA-AD23-69C9A51C5036}"/>
    <dgm:cxn modelId="{BDDA1F1C-7512-476B-8040-E4E5D481B1E7}" type="presOf" srcId="{592AA3BE-BBD8-4A13-AC87-4C2A9C7B64F1}" destId="{0C77FC8E-7F83-478D-AA67-299533278A47}" srcOrd="0" destOrd="0" presId="urn:microsoft.com/office/officeart/2009/3/layout/HorizontalOrganizationChart"/>
    <dgm:cxn modelId="{3D3B091E-3DAE-467C-B66D-6AA27AB1AAA2}" type="presOf" srcId="{6ADD6503-4F8B-4309-9158-688DCAF12ECB}" destId="{9312D9C6-D7FC-4AD6-9EC1-DF7711E0809A}" srcOrd="0" destOrd="0" presId="urn:microsoft.com/office/officeart/2009/3/layout/HorizontalOrganizationChart"/>
    <dgm:cxn modelId="{CBFC0A1F-1F7A-4F44-912F-EDC1975C0F56}" type="presOf" srcId="{592AA3BE-BBD8-4A13-AC87-4C2A9C7B64F1}" destId="{C97E1F12-E345-49C4-96CE-A336C62A3C56}" srcOrd="1" destOrd="0" presId="urn:microsoft.com/office/officeart/2009/3/layout/HorizontalOrganizationChart"/>
    <dgm:cxn modelId="{D9408B20-9FFB-4C91-A700-EE7E3AAFE1F4}" type="presOf" srcId="{472FBCF9-7343-4AB1-9DBC-3853E1027876}" destId="{0E0018BC-3813-45CE-86BF-D855666F9750}" srcOrd="0" destOrd="0" presId="urn:microsoft.com/office/officeart/2009/3/layout/HorizontalOrganizationChart"/>
    <dgm:cxn modelId="{A168DB20-9A82-4A40-A187-F0B72688A7EA}" type="presOf" srcId="{39F34CB4-8316-43F7-89EA-BCBD136AB87B}" destId="{8FA0DC3D-C925-4532-966D-505C84499830}" srcOrd="0" destOrd="0" presId="urn:microsoft.com/office/officeart/2009/3/layout/HorizontalOrganizationChart"/>
    <dgm:cxn modelId="{1EB13929-CD3C-434C-8163-1C1934EB0139}" type="presOf" srcId="{0D2BA36E-2E8F-4D17-972D-3A2F32E3DB61}" destId="{3B8B36B3-B27B-4A5A-84F9-AA1227C05695}" srcOrd="0" destOrd="0" presId="urn:microsoft.com/office/officeart/2009/3/layout/HorizontalOrganizationChart"/>
    <dgm:cxn modelId="{C927472C-DEAF-4FD2-99BE-03E73537BD81}" type="presOf" srcId="{19B82A46-0232-4F44-9945-066B60DB9B26}" destId="{F1838B84-FC8F-46A9-BD76-4156913AA08B}" srcOrd="0" destOrd="0" presId="urn:microsoft.com/office/officeart/2009/3/layout/HorizontalOrganizationChart"/>
    <dgm:cxn modelId="{8EAA1B31-6A06-4325-941E-E05B5C9D32CA}" srcId="{A65A93AA-9D0B-4EBE-946D-7DEB6F490558}" destId="{93054C18-1052-4D48-BE35-EAE2CE783D5E}" srcOrd="0" destOrd="0" parTransId="{E8F482D7-7719-48FA-8CD4-CAF42C610944}" sibTransId="{1E585048-4FF2-4506-862D-D508D2C2E05F}"/>
    <dgm:cxn modelId="{35D03E31-ED39-4FDF-A046-4FE14E55257C}" type="presOf" srcId="{7A6C4418-9A12-4D13-ACD5-DFD0AF5A67A7}" destId="{E3DE0AA0-C2EF-46AA-8232-7C286097B618}" srcOrd="0" destOrd="0" presId="urn:microsoft.com/office/officeart/2009/3/layout/HorizontalOrganizationChart"/>
    <dgm:cxn modelId="{82D9E63C-0A94-4B73-9A69-8155754FA138}" type="presOf" srcId="{857867DB-2576-4BA0-9CE2-98E1ACF58BC6}" destId="{21E70B95-F59F-4F29-BF77-8D19D043F1A0}" srcOrd="0" destOrd="0" presId="urn:microsoft.com/office/officeart/2009/3/layout/HorizontalOrganizationChart"/>
    <dgm:cxn modelId="{56DE0740-D92C-4897-BF4E-DA01666B8170}" type="presOf" srcId="{CF4871EC-52CE-4868-8DDC-13317534843B}" destId="{41BADC55-8DF8-4E52-B089-32969AC56C62}" srcOrd="1" destOrd="0" presId="urn:microsoft.com/office/officeart/2009/3/layout/HorizontalOrganizationChart"/>
    <dgm:cxn modelId="{66377D5C-8C4C-4AD2-BF6B-0DBE97ABEBB5}" srcId="{857867DB-2576-4BA0-9CE2-98E1ACF58BC6}" destId="{F07B8109-40F2-4E5B-ABEA-C21764689F6E}" srcOrd="0" destOrd="0" parTransId="{472FBCF9-7343-4AB1-9DBC-3853E1027876}" sibTransId="{FE03788E-7570-4717-BD5E-362B66980904}"/>
    <dgm:cxn modelId="{6B30DD5E-7368-44CD-8DF6-75F1BC4A8014}" type="presOf" srcId="{F07B8109-40F2-4E5B-ABEA-C21764689F6E}" destId="{C9BBAB68-4E88-4BC5-BD6F-0767714750CB}" srcOrd="1" destOrd="0" presId="urn:microsoft.com/office/officeart/2009/3/layout/HorizontalOrganizationChart"/>
    <dgm:cxn modelId="{EEF65F41-A754-41F2-ADBB-8835E18B902B}" type="presOf" srcId="{2ED4AC1B-F8C9-4B5E-85A8-202882507665}" destId="{5790E9E9-ABEC-4821-8381-353E4710C8F2}" srcOrd="1" destOrd="0" presId="urn:microsoft.com/office/officeart/2009/3/layout/HorizontalOrganizationChart"/>
    <dgm:cxn modelId="{6A0D3442-225D-4B19-8C62-D140C6389FDB}" srcId="{E70126F3-E739-46FE-8360-B03A50D5FC72}" destId="{73CE9848-F6AA-44D7-8FAC-C549F90100A7}" srcOrd="2" destOrd="0" parTransId="{7A6C4418-9A12-4D13-ACD5-DFD0AF5A67A7}" sibTransId="{17A4DE3B-4A1F-4CF7-8460-D053E3C2D9E7}"/>
    <dgm:cxn modelId="{FADE8062-A7AC-4F22-A4B5-B54D5128D62D}" srcId="{E70126F3-E739-46FE-8360-B03A50D5FC72}" destId="{2527B7B1-02F3-4653-9A91-8DA83115E406}" srcOrd="1" destOrd="0" parTransId="{E651314D-DF4B-4E6A-A6C6-B2A279E5CB66}" sibTransId="{96A0898D-9D91-4FFA-ACFB-1B4D7EC10B80}"/>
    <dgm:cxn modelId="{7DB8A542-EB56-4F87-A92E-E80CB4878E49}" type="presOf" srcId="{E8C110C9-8413-4A3C-A848-741AFAE578DC}" destId="{8EA5B0DB-C2AF-4BCE-BD38-32427B33A1C7}" srcOrd="0" destOrd="0" presId="urn:microsoft.com/office/officeart/2009/3/layout/HorizontalOrganizationChart"/>
    <dgm:cxn modelId="{26F3F463-9756-44D1-A168-7A0E7CB3AD56}" type="presOf" srcId="{459A13F1-5128-4415-A54C-524A8D08CA7B}" destId="{8FA77DA0-007D-4707-BA2F-2D14A510BF61}" srcOrd="1" destOrd="0" presId="urn:microsoft.com/office/officeart/2009/3/layout/HorizontalOrganizationChart"/>
    <dgm:cxn modelId="{7232746C-8A11-4CAC-91B6-DC6BE4BDA4FE}" type="presOf" srcId="{3CBE5EC2-27CA-48A2-8574-9C8C7F6DBD28}" destId="{CE2A96D3-8BE5-436E-A9DE-704E2612CF92}" srcOrd="0" destOrd="0" presId="urn:microsoft.com/office/officeart/2009/3/layout/HorizontalOrganizationChart"/>
    <dgm:cxn modelId="{65BDCC4D-D579-4755-82A6-2916665B8214}" type="presOf" srcId="{83BB8928-9557-421B-A0E8-90ADB7D08C76}" destId="{45DE5267-07F0-4117-8CA7-DEFF183758C1}" srcOrd="0" destOrd="0" presId="urn:microsoft.com/office/officeart/2009/3/layout/HorizontalOrganizationChart"/>
    <dgm:cxn modelId="{25AB0370-84EB-4E89-9A21-4DD732129F53}" srcId="{93054C18-1052-4D48-BE35-EAE2CE783D5E}" destId="{459A13F1-5128-4415-A54C-524A8D08CA7B}" srcOrd="2" destOrd="0" parTransId="{76497506-CCC5-4DA4-83BD-E621FE61BBF5}" sibTransId="{99222FF3-EFF8-4024-A3BB-EB9AB560B219}"/>
    <dgm:cxn modelId="{DA719755-0809-466E-B798-6985FB6A8BD5}" srcId="{857867DB-2576-4BA0-9CE2-98E1ACF58BC6}" destId="{2ED4AC1B-F8C9-4B5E-85A8-202882507665}" srcOrd="2" destOrd="0" parTransId="{39F34CB4-8316-43F7-89EA-BCBD136AB87B}" sibTransId="{00B500FF-113E-47AB-BA13-2909E41D5222}"/>
    <dgm:cxn modelId="{91639257-69C6-4D54-A0CA-DFA1D3F99ED4}" type="presOf" srcId="{21FCA96A-BC77-4C20-A196-9F4295EAF02E}" destId="{37D17842-0CD8-430B-9B81-43286E7F9E41}" srcOrd="1" destOrd="0" presId="urn:microsoft.com/office/officeart/2009/3/layout/HorizontalOrganizationChart"/>
    <dgm:cxn modelId="{E9653958-B4CC-46AD-A1D4-617E4E73E18D}" type="presOf" srcId="{93054C18-1052-4D48-BE35-EAE2CE783D5E}" destId="{46FFC212-CDFF-4160-815C-0FC5CEE54E3C}" srcOrd="0" destOrd="0" presId="urn:microsoft.com/office/officeart/2009/3/layout/HorizontalOrganizationChart"/>
    <dgm:cxn modelId="{B4DF7B79-F461-48EE-9805-1E57F2DA5D90}" srcId="{857867DB-2576-4BA0-9CE2-98E1ACF58BC6}" destId="{592AA3BE-BBD8-4A13-AC87-4C2A9C7B64F1}" srcOrd="1" destOrd="0" parTransId="{3CBE5EC2-27CA-48A2-8574-9C8C7F6DBD28}" sibTransId="{0DFF674C-85AB-4B7C-87B5-39A155CA58E8}"/>
    <dgm:cxn modelId="{BE92CE59-AC5D-455C-8C90-81985A5C34C1}" type="presOf" srcId="{F4B0B9AE-5E74-4C2B-B6D6-7E51EE836CC1}" destId="{7154F721-324D-4FAB-AA15-FFFAD835F484}" srcOrd="0" destOrd="0" presId="urn:microsoft.com/office/officeart/2009/3/layout/HorizontalOrganizationChart"/>
    <dgm:cxn modelId="{2D04A85A-C3CA-4816-926A-1B4B12A13DDC}" srcId="{877C3E0A-44D8-4D0F-9195-9AA81023E692}" destId="{E8C110C9-8413-4A3C-A848-741AFAE578DC}" srcOrd="0" destOrd="0" parTransId="{0D2BA36E-2E8F-4D17-972D-3A2F32E3DB61}" sibTransId="{4BAE5E76-A9F9-4289-BC3B-D7AED34E9BC2}"/>
    <dgm:cxn modelId="{24C5A07D-BC8D-48AC-B77C-8F8FA0DE0777}" srcId="{877C3E0A-44D8-4D0F-9195-9AA81023E692}" destId="{CF4871EC-52CE-4868-8DDC-13317534843B}" srcOrd="1" destOrd="0" parTransId="{991B19C3-D24A-48C3-A95B-FFA07C0AA928}" sibTransId="{A6C1EE94-9DE2-4588-8028-982C4483FF65}"/>
    <dgm:cxn modelId="{F65FD87F-F9B9-47DE-BCE6-A4974093578B}" type="presOf" srcId="{E70126F3-E739-46FE-8360-B03A50D5FC72}" destId="{2E4A8606-E03B-4172-8F1A-A2186C52F82E}" srcOrd="1" destOrd="0" presId="urn:microsoft.com/office/officeart/2009/3/layout/HorizontalOrganizationChart"/>
    <dgm:cxn modelId="{70D67C87-8835-4B39-94C8-F69C144C47C4}" type="presOf" srcId="{459A13F1-5128-4415-A54C-524A8D08CA7B}" destId="{DC945708-1E33-4D52-B00C-F9FE21E1A369}" srcOrd="0" destOrd="0" presId="urn:microsoft.com/office/officeart/2009/3/layout/HorizontalOrganizationChart"/>
    <dgm:cxn modelId="{F5759087-52E3-46E8-A1C4-AFA0EABD5B64}" type="presOf" srcId="{CF4871EC-52CE-4868-8DDC-13317534843B}" destId="{4947C5C5-DC5A-40D1-BA2C-34E42C577251}" srcOrd="0" destOrd="0" presId="urn:microsoft.com/office/officeart/2009/3/layout/HorizontalOrganizationChart"/>
    <dgm:cxn modelId="{4C15F787-0539-438D-A8BF-83E47E587D8D}" type="presOf" srcId="{13C732C6-CE98-48C9-B691-AC9F1BE5B5BA}" destId="{E8373567-202F-4CBD-91B4-BAE11AA73465}" srcOrd="0" destOrd="0" presId="urn:microsoft.com/office/officeart/2009/3/layout/HorizontalOrganizationChart"/>
    <dgm:cxn modelId="{135A7A92-8A62-4E27-8DB2-780B7DB17EB3}" type="presOf" srcId="{D7393667-75C4-499E-B06E-9C1422A49BCE}" destId="{20C2603C-C6E9-46C7-860D-DD1FE0E4E7D1}" srcOrd="0" destOrd="0" presId="urn:microsoft.com/office/officeart/2009/3/layout/HorizontalOrganizationChart"/>
    <dgm:cxn modelId="{47F39095-7047-4CB2-88F5-B3FD5DE5FE25}" type="presOf" srcId="{93054C18-1052-4D48-BE35-EAE2CE783D5E}" destId="{4C79B91B-A59D-45CF-8BE0-0D9CA34AE885}" srcOrd="1" destOrd="0" presId="urn:microsoft.com/office/officeart/2009/3/layout/HorizontalOrganizationChart"/>
    <dgm:cxn modelId="{33AAAF99-D165-4937-B48A-09FA82B33AA7}" type="presOf" srcId="{B926981A-227F-4186-89FB-4A5D79953AA1}" destId="{00EC937B-E798-4C8A-A705-5B46A42CC5AF}" srcOrd="0" destOrd="0" presId="urn:microsoft.com/office/officeart/2009/3/layout/HorizontalOrganizationChart"/>
    <dgm:cxn modelId="{C6220B9B-E7B8-4F27-9DA0-98CED2BFD08C}" type="presOf" srcId="{2527B7B1-02F3-4653-9A91-8DA83115E406}" destId="{DC25BA23-E7C5-46AA-BDC5-21568E367EBB}" srcOrd="0" destOrd="0" presId="urn:microsoft.com/office/officeart/2009/3/layout/HorizontalOrganizationChart"/>
    <dgm:cxn modelId="{5C4AFF9D-2715-473F-8B73-18C89BE7F91E}" srcId="{93054C18-1052-4D48-BE35-EAE2CE783D5E}" destId="{877C3E0A-44D8-4D0F-9195-9AA81023E692}" srcOrd="3" destOrd="0" parTransId="{F4B0B9AE-5E74-4C2B-B6D6-7E51EE836CC1}" sibTransId="{D766176C-05E9-4EB3-9E8B-EAC115C51436}"/>
    <dgm:cxn modelId="{C11E53A1-01C8-43D3-882C-94BF92B045B2}" type="presOf" srcId="{2ED4AC1B-F8C9-4B5E-85A8-202882507665}" destId="{E961AD8C-F264-4960-BD10-CD13E1227103}" srcOrd="0" destOrd="0" presId="urn:microsoft.com/office/officeart/2009/3/layout/HorizontalOrganizationChart"/>
    <dgm:cxn modelId="{0891E5A1-647C-482A-91FF-9C40418ABECD}" type="presOf" srcId="{76497506-CCC5-4DA4-83BD-E621FE61BBF5}" destId="{F0EF5668-7C44-44E3-BC4F-F89A3E873587}" srcOrd="0" destOrd="0" presId="urn:microsoft.com/office/officeart/2009/3/layout/HorizontalOrganizationChart"/>
    <dgm:cxn modelId="{02DA5FA5-D504-4A55-82B1-68E76E12FB2F}" srcId="{E70126F3-E739-46FE-8360-B03A50D5FC72}" destId="{B926981A-227F-4186-89FB-4A5D79953AA1}" srcOrd="0" destOrd="0" parTransId="{D7393667-75C4-499E-B06E-9C1422A49BCE}" sibTransId="{92EB12B7-E74A-4E02-8F42-B067069E20E0}"/>
    <dgm:cxn modelId="{132A10AB-C0EB-4034-898B-0C1CF1B71527}" type="presOf" srcId="{6F878F3C-E831-4B8E-A53A-9F410F783FCF}" destId="{51731B69-6F70-4CD8-BBEE-53EC161E1108}" srcOrd="1" destOrd="0" presId="urn:microsoft.com/office/officeart/2009/3/layout/HorizontalOrganizationChart"/>
    <dgm:cxn modelId="{0E3212AE-D578-4474-9FE2-040562C69E03}" type="presOf" srcId="{8596F957-E63F-4333-BABC-E65EE8724E6F}" destId="{BDE35BF9-07C7-43C0-8D4C-F1AB4CBCCF65}" srcOrd="1" destOrd="0" presId="urn:microsoft.com/office/officeart/2009/3/layout/HorizontalOrganizationChart"/>
    <dgm:cxn modelId="{FF6DEAB1-BC9D-4B61-A536-D108DBF3B9BA}" type="presOf" srcId="{C539FAC6-08A2-4154-9099-C8035851E129}" destId="{308C2436-0CA3-4788-B968-EA6D17D04AD4}" srcOrd="0" destOrd="0" presId="urn:microsoft.com/office/officeart/2009/3/layout/HorizontalOrganizationChart"/>
    <dgm:cxn modelId="{A1F0B1B4-D819-4A5C-A95B-F633945F9112}" type="presOf" srcId="{E8C110C9-8413-4A3C-A848-741AFAE578DC}" destId="{1ACABCDC-289A-458D-8FD9-314CEED78498}" srcOrd="1" destOrd="0" presId="urn:microsoft.com/office/officeart/2009/3/layout/HorizontalOrganizationChart"/>
    <dgm:cxn modelId="{4D8285B5-7A1E-4B06-BDA4-296062927B8E}" type="presOf" srcId="{877C3E0A-44D8-4D0F-9195-9AA81023E692}" destId="{D7CB7483-55FB-4025-8CA9-8E28F676A5A6}" srcOrd="1" destOrd="0" presId="urn:microsoft.com/office/officeart/2009/3/layout/HorizontalOrganizationChart"/>
    <dgm:cxn modelId="{68F705B8-1D2E-499B-9434-181B4FCA1E53}" type="presOf" srcId="{2F93D1E9-4CBC-44E5-A6DB-AAA2B96D0FBB}" destId="{32C61BF4-78CD-4F9E-A282-7D417A9DE7D5}" srcOrd="0" destOrd="0" presId="urn:microsoft.com/office/officeart/2009/3/layout/HorizontalOrganizationChart"/>
    <dgm:cxn modelId="{CC5FF0BE-344E-4306-90D9-4D0B50439C0E}" type="presOf" srcId="{73CE9848-F6AA-44D7-8FAC-C549F90100A7}" destId="{2B8BA518-893B-4763-B7D4-2D7644A5EDCF}" srcOrd="0" destOrd="0" presId="urn:microsoft.com/office/officeart/2009/3/layout/HorizontalOrganizationChart"/>
    <dgm:cxn modelId="{2B87E6C5-D5C4-41A8-B3BE-D8915888F256}" type="presOf" srcId="{857867DB-2576-4BA0-9CE2-98E1ACF58BC6}" destId="{08B7EB4D-3360-4B0E-998E-7D6318956F82}" srcOrd="1" destOrd="0" presId="urn:microsoft.com/office/officeart/2009/3/layout/HorizontalOrganizationChart"/>
    <dgm:cxn modelId="{6F4B53C9-57C4-475D-A3B3-E5DC284AE360}" type="presOf" srcId="{B926981A-227F-4186-89FB-4A5D79953AA1}" destId="{06BA1FAE-7851-4728-9B74-8CA717FBA07A}" srcOrd="1" destOrd="0" presId="urn:microsoft.com/office/officeart/2009/3/layout/HorizontalOrganizationChart"/>
    <dgm:cxn modelId="{A275C1D1-0C64-4D5B-BB21-32821132133B}" type="presOf" srcId="{21FCA96A-BC77-4C20-A196-9F4295EAF02E}" destId="{5FEC7939-B75F-40B7-B0DC-3E9EB5B2149F}" srcOrd="0" destOrd="0" presId="urn:microsoft.com/office/officeart/2009/3/layout/HorizontalOrganizationChart"/>
    <dgm:cxn modelId="{1ACA7CD7-3FAE-4142-A111-8173A6567259}" type="presOf" srcId="{991B19C3-D24A-48C3-A95B-FFA07C0AA928}" destId="{F4BEF400-2464-47FD-89C0-0951426293C1}" srcOrd="0" destOrd="0" presId="urn:microsoft.com/office/officeart/2009/3/layout/HorizontalOrganizationChart"/>
    <dgm:cxn modelId="{2AFA01D8-C79A-4A65-BA81-5F4A144A52B2}" srcId="{877C3E0A-44D8-4D0F-9195-9AA81023E692}" destId="{19B82A46-0232-4F44-9945-066B60DB9B26}" srcOrd="2" destOrd="0" parTransId="{13C732C6-CE98-48C9-B691-AC9F1BE5B5BA}" sibTransId="{EA259D05-C356-4741-B984-CA8BDA473B2C}"/>
    <dgm:cxn modelId="{04EE66DC-A035-4F57-B729-FF943A1F9744}" type="presOf" srcId="{6F878F3C-E831-4B8E-A53A-9F410F783FCF}" destId="{9BBD6FE8-6C16-4A19-A3FE-86F788F7FC18}" srcOrd="0" destOrd="0" presId="urn:microsoft.com/office/officeart/2009/3/layout/HorizontalOrganizationChart"/>
    <dgm:cxn modelId="{2354E1DC-6E93-488A-A314-B86F43762B82}" srcId="{459A13F1-5128-4415-A54C-524A8D08CA7B}" destId="{21FCA96A-BC77-4C20-A196-9F4295EAF02E}" srcOrd="0" destOrd="0" parTransId="{2F93D1E9-4CBC-44E5-A6DB-AAA2B96D0FBB}" sibTransId="{FE82D0E6-4AF7-4248-A13B-DDFFC4BA5694}"/>
    <dgm:cxn modelId="{608E9BDE-1091-4E76-87F2-D937F926D0F0}" type="presOf" srcId="{877C3E0A-44D8-4D0F-9195-9AA81023E692}" destId="{DDCD7F86-A281-4BFA-86F3-DFEC982D8EEE}" srcOrd="0" destOrd="0" presId="urn:microsoft.com/office/officeart/2009/3/layout/HorizontalOrganizationChart"/>
    <dgm:cxn modelId="{A9F72CE2-9A77-40D2-9FF5-8705AA5B289E}" srcId="{93054C18-1052-4D48-BE35-EAE2CE783D5E}" destId="{857867DB-2576-4BA0-9CE2-98E1ACF58BC6}" srcOrd="0" destOrd="0" parTransId="{C4368402-1759-4C1E-B0E1-036B61173AA1}" sibTransId="{45971061-86F4-45AD-BFCF-0D797B349FEA}"/>
    <dgm:cxn modelId="{CD776BE3-295C-4BD0-A93E-4ABE584EDF54}" type="presOf" srcId="{73CE9848-F6AA-44D7-8FAC-C549F90100A7}" destId="{FA12462E-0100-4FBD-9C6E-4FC003F57A7B}" srcOrd="1" destOrd="0" presId="urn:microsoft.com/office/officeart/2009/3/layout/HorizontalOrganizationChart"/>
    <dgm:cxn modelId="{4A1BC9E5-8C12-4692-93A2-3DDCD64573ED}" type="presOf" srcId="{E70126F3-E739-46FE-8360-B03A50D5FC72}" destId="{0FE2AE41-426C-4B8F-B193-69E3086950A7}" srcOrd="0" destOrd="0" presId="urn:microsoft.com/office/officeart/2009/3/layout/HorizontalOrganizationChart"/>
    <dgm:cxn modelId="{EBD3CFE5-EC7E-4E0D-928D-85882E23B83A}" type="presOf" srcId="{2527B7B1-02F3-4653-9A91-8DA83115E406}" destId="{33720049-7B35-4B6F-B1C6-A0DA64A02D76}" srcOrd="1" destOrd="0" presId="urn:microsoft.com/office/officeart/2009/3/layout/HorizontalOrganizationChart"/>
    <dgm:cxn modelId="{219ACEE9-8CD7-4DF5-B20F-6C0F7AE8A325}" type="presOf" srcId="{F07B8109-40F2-4E5B-ABEA-C21764689F6E}" destId="{9F45E666-746E-4E5D-9461-768DC5E67CA9}" srcOrd="0" destOrd="0" presId="urn:microsoft.com/office/officeart/2009/3/layout/HorizontalOrganizationChart"/>
    <dgm:cxn modelId="{958A2CEF-6F43-4C49-B76F-B43D394BFB60}" type="presOf" srcId="{A65A93AA-9D0B-4EBE-946D-7DEB6F490558}" destId="{CB1D22AE-0E84-4A3F-BC4D-4580CE44BAEE}" srcOrd="0" destOrd="0" presId="urn:microsoft.com/office/officeart/2009/3/layout/HorizontalOrganizationChart"/>
    <dgm:cxn modelId="{F2572FF8-36C9-4EE6-BFD6-B6BBEF472E53}" type="presOf" srcId="{C4368402-1759-4C1E-B0E1-036B61173AA1}" destId="{CCE163DB-A765-4FDB-B76D-2A96E5FAC47E}" srcOrd="0" destOrd="0" presId="urn:microsoft.com/office/officeart/2009/3/layout/HorizontalOrganizationChart"/>
    <dgm:cxn modelId="{553D3C4C-098A-438F-9755-75C5BDBDD031}" type="presParOf" srcId="{CB1D22AE-0E84-4A3F-BC4D-4580CE44BAEE}" destId="{5A63E76E-7E94-4068-80AB-0287A5208DB5}" srcOrd="0" destOrd="0" presId="urn:microsoft.com/office/officeart/2009/3/layout/HorizontalOrganizationChart"/>
    <dgm:cxn modelId="{3D4306D6-0B51-42CA-8D2E-163B282E120C}" type="presParOf" srcId="{5A63E76E-7E94-4068-80AB-0287A5208DB5}" destId="{54B035C7-A1BA-4BF0-B03F-AFF304247830}" srcOrd="0" destOrd="0" presId="urn:microsoft.com/office/officeart/2009/3/layout/HorizontalOrganizationChart"/>
    <dgm:cxn modelId="{E6E16C27-1470-4785-9314-BD59B2EDCE86}" type="presParOf" srcId="{54B035C7-A1BA-4BF0-B03F-AFF304247830}" destId="{46FFC212-CDFF-4160-815C-0FC5CEE54E3C}" srcOrd="0" destOrd="0" presId="urn:microsoft.com/office/officeart/2009/3/layout/HorizontalOrganizationChart"/>
    <dgm:cxn modelId="{65FE9B34-222B-45C6-B589-08160525C112}" type="presParOf" srcId="{54B035C7-A1BA-4BF0-B03F-AFF304247830}" destId="{4C79B91B-A59D-45CF-8BE0-0D9CA34AE885}" srcOrd="1" destOrd="0" presId="urn:microsoft.com/office/officeart/2009/3/layout/HorizontalOrganizationChart"/>
    <dgm:cxn modelId="{966C9C04-C15B-4EEC-A483-A867779E5335}" type="presParOf" srcId="{5A63E76E-7E94-4068-80AB-0287A5208DB5}" destId="{EA689BFB-D545-4145-A7F4-58C476EBB10E}" srcOrd="1" destOrd="0" presId="urn:microsoft.com/office/officeart/2009/3/layout/HorizontalOrganizationChart"/>
    <dgm:cxn modelId="{E0FCA154-DBE1-4761-81A8-2F611E4401BA}" type="presParOf" srcId="{EA689BFB-D545-4145-A7F4-58C476EBB10E}" destId="{CCE163DB-A765-4FDB-B76D-2A96E5FAC47E}" srcOrd="0" destOrd="0" presId="urn:microsoft.com/office/officeart/2009/3/layout/HorizontalOrganizationChart"/>
    <dgm:cxn modelId="{EF5CB25E-3A33-4A69-A011-AAF994ED5D18}" type="presParOf" srcId="{EA689BFB-D545-4145-A7F4-58C476EBB10E}" destId="{DDA6C2D1-A359-4166-8CA1-A26479345276}" srcOrd="1" destOrd="0" presId="urn:microsoft.com/office/officeart/2009/3/layout/HorizontalOrganizationChart"/>
    <dgm:cxn modelId="{B93FCC1C-FB53-48D4-8F6A-DA67C3F004B3}" type="presParOf" srcId="{DDA6C2D1-A359-4166-8CA1-A26479345276}" destId="{3F68932F-681E-4E7E-A81C-633198BA5AFF}" srcOrd="0" destOrd="0" presId="urn:microsoft.com/office/officeart/2009/3/layout/HorizontalOrganizationChart"/>
    <dgm:cxn modelId="{9D75DF53-3C72-4877-8595-E45D8AF13BFD}" type="presParOf" srcId="{3F68932F-681E-4E7E-A81C-633198BA5AFF}" destId="{21E70B95-F59F-4F29-BF77-8D19D043F1A0}" srcOrd="0" destOrd="0" presId="urn:microsoft.com/office/officeart/2009/3/layout/HorizontalOrganizationChart"/>
    <dgm:cxn modelId="{34EF2725-A4E2-48B7-A43A-2030B7AFF6A8}" type="presParOf" srcId="{3F68932F-681E-4E7E-A81C-633198BA5AFF}" destId="{08B7EB4D-3360-4B0E-998E-7D6318956F82}" srcOrd="1" destOrd="0" presId="urn:microsoft.com/office/officeart/2009/3/layout/HorizontalOrganizationChart"/>
    <dgm:cxn modelId="{B7D96D82-8B5F-4F44-A44B-DE613BD32269}" type="presParOf" srcId="{DDA6C2D1-A359-4166-8CA1-A26479345276}" destId="{C8D404D7-6521-485B-9E50-3C8E38E8CEA6}" srcOrd="1" destOrd="0" presId="urn:microsoft.com/office/officeart/2009/3/layout/HorizontalOrganizationChart"/>
    <dgm:cxn modelId="{09C110AA-AF9F-415F-9C34-CB3F867A31F5}" type="presParOf" srcId="{C8D404D7-6521-485B-9E50-3C8E38E8CEA6}" destId="{0E0018BC-3813-45CE-86BF-D855666F9750}" srcOrd="0" destOrd="0" presId="urn:microsoft.com/office/officeart/2009/3/layout/HorizontalOrganizationChart"/>
    <dgm:cxn modelId="{92114B0B-ECD1-4541-B6D5-C900E4D7DC92}" type="presParOf" srcId="{C8D404D7-6521-485B-9E50-3C8E38E8CEA6}" destId="{A19FECC3-72F4-490F-AA4B-FECAB88835E4}" srcOrd="1" destOrd="0" presId="urn:microsoft.com/office/officeart/2009/3/layout/HorizontalOrganizationChart"/>
    <dgm:cxn modelId="{C7BD7B6A-1E36-4163-86E4-03FBB209B01C}" type="presParOf" srcId="{A19FECC3-72F4-490F-AA4B-FECAB88835E4}" destId="{6FA9773E-E5BD-4D0F-B52F-E41D0CC1DC56}" srcOrd="0" destOrd="0" presId="urn:microsoft.com/office/officeart/2009/3/layout/HorizontalOrganizationChart"/>
    <dgm:cxn modelId="{EDA33EF3-A4B9-4955-AA74-2FED2CAEEE61}" type="presParOf" srcId="{6FA9773E-E5BD-4D0F-B52F-E41D0CC1DC56}" destId="{9F45E666-746E-4E5D-9461-768DC5E67CA9}" srcOrd="0" destOrd="0" presId="urn:microsoft.com/office/officeart/2009/3/layout/HorizontalOrganizationChart"/>
    <dgm:cxn modelId="{BAF418A8-4EF9-4D22-875A-0703DF90BC86}" type="presParOf" srcId="{6FA9773E-E5BD-4D0F-B52F-E41D0CC1DC56}" destId="{C9BBAB68-4E88-4BC5-BD6F-0767714750CB}" srcOrd="1" destOrd="0" presId="urn:microsoft.com/office/officeart/2009/3/layout/HorizontalOrganizationChart"/>
    <dgm:cxn modelId="{13CB4D7E-DF9B-469C-B8D6-BF9FFF5B78A2}" type="presParOf" srcId="{A19FECC3-72F4-490F-AA4B-FECAB88835E4}" destId="{09B54840-90CE-4479-9AED-ED4E27E0676F}" srcOrd="1" destOrd="0" presId="urn:microsoft.com/office/officeart/2009/3/layout/HorizontalOrganizationChart"/>
    <dgm:cxn modelId="{F166F18A-B257-4429-946F-3D520BD546B9}" type="presParOf" srcId="{A19FECC3-72F4-490F-AA4B-FECAB88835E4}" destId="{2F29ACCD-0761-4AAB-98BE-3BFAE35C69D6}" srcOrd="2" destOrd="0" presId="urn:microsoft.com/office/officeart/2009/3/layout/HorizontalOrganizationChart"/>
    <dgm:cxn modelId="{EFB54B9E-B9F7-4397-B082-2F490D70916D}" type="presParOf" srcId="{C8D404D7-6521-485B-9E50-3C8E38E8CEA6}" destId="{CE2A96D3-8BE5-436E-A9DE-704E2612CF92}" srcOrd="2" destOrd="0" presId="urn:microsoft.com/office/officeart/2009/3/layout/HorizontalOrganizationChart"/>
    <dgm:cxn modelId="{5ABF546A-F8ED-44C7-9084-E23BF1045FA7}" type="presParOf" srcId="{C8D404D7-6521-485B-9E50-3C8E38E8CEA6}" destId="{7F3EB10A-CB00-421C-9347-8010920A9D41}" srcOrd="3" destOrd="0" presId="urn:microsoft.com/office/officeart/2009/3/layout/HorizontalOrganizationChart"/>
    <dgm:cxn modelId="{2A0F6C0A-6AE5-4614-AC25-AA77D687E8AD}" type="presParOf" srcId="{7F3EB10A-CB00-421C-9347-8010920A9D41}" destId="{F45155E3-AD73-499D-9707-C7A6EB0EECD3}" srcOrd="0" destOrd="0" presId="urn:microsoft.com/office/officeart/2009/3/layout/HorizontalOrganizationChart"/>
    <dgm:cxn modelId="{49166292-2535-4CAC-BBE3-6F38B750F712}" type="presParOf" srcId="{F45155E3-AD73-499D-9707-C7A6EB0EECD3}" destId="{0C77FC8E-7F83-478D-AA67-299533278A47}" srcOrd="0" destOrd="0" presId="urn:microsoft.com/office/officeart/2009/3/layout/HorizontalOrganizationChart"/>
    <dgm:cxn modelId="{B6A48A8E-E85C-43F2-9B26-CB33FF60E963}" type="presParOf" srcId="{F45155E3-AD73-499D-9707-C7A6EB0EECD3}" destId="{C97E1F12-E345-49C4-96CE-A336C62A3C56}" srcOrd="1" destOrd="0" presId="urn:microsoft.com/office/officeart/2009/3/layout/HorizontalOrganizationChart"/>
    <dgm:cxn modelId="{B2315254-B432-4C83-95DD-A7FBEDFF989A}" type="presParOf" srcId="{7F3EB10A-CB00-421C-9347-8010920A9D41}" destId="{C1CA591A-387A-4C6E-B2D8-43D11D6C44DA}" srcOrd="1" destOrd="0" presId="urn:microsoft.com/office/officeart/2009/3/layout/HorizontalOrganizationChart"/>
    <dgm:cxn modelId="{70762EAB-7FCF-43A0-9D6E-AB67B18A8369}" type="presParOf" srcId="{7F3EB10A-CB00-421C-9347-8010920A9D41}" destId="{F70B7B57-28BF-44C2-9C1A-8B7D81FA578B}" srcOrd="2" destOrd="0" presId="urn:microsoft.com/office/officeart/2009/3/layout/HorizontalOrganizationChart"/>
    <dgm:cxn modelId="{6B768BF5-C0D8-43D3-961B-FEAE5E7303B4}" type="presParOf" srcId="{C8D404D7-6521-485B-9E50-3C8E38E8CEA6}" destId="{8FA0DC3D-C925-4532-966D-505C84499830}" srcOrd="4" destOrd="0" presId="urn:microsoft.com/office/officeart/2009/3/layout/HorizontalOrganizationChart"/>
    <dgm:cxn modelId="{B1956FA3-80F5-47EE-B6BE-C757E3298D1C}" type="presParOf" srcId="{C8D404D7-6521-485B-9E50-3C8E38E8CEA6}" destId="{1002BDD6-B1C8-4884-A85C-E0ED54F32D80}" srcOrd="5" destOrd="0" presId="urn:microsoft.com/office/officeart/2009/3/layout/HorizontalOrganizationChart"/>
    <dgm:cxn modelId="{D9085D1A-793B-4C98-A48A-065AC2BA3574}" type="presParOf" srcId="{1002BDD6-B1C8-4884-A85C-E0ED54F32D80}" destId="{F2E0F5BD-D125-4A78-BC00-6C6BEB0B6A03}" srcOrd="0" destOrd="0" presId="urn:microsoft.com/office/officeart/2009/3/layout/HorizontalOrganizationChart"/>
    <dgm:cxn modelId="{DE93C3E3-E6DD-4381-BC61-54BC44D7B89B}" type="presParOf" srcId="{F2E0F5BD-D125-4A78-BC00-6C6BEB0B6A03}" destId="{E961AD8C-F264-4960-BD10-CD13E1227103}" srcOrd="0" destOrd="0" presId="urn:microsoft.com/office/officeart/2009/3/layout/HorizontalOrganizationChart"/>
    <dgm:cxn modelId="{E5FF4DEA-3115-4048-98FA-4ADBA5AAB940}" type="presParOf" srcId="{F2E0F5BD-D125-4A78-BC00-6C6BEB0B6A03}" destId="{5790E9E9-ABEC-4821-8381-353E4710C8F2}" srcOrd="1" destOrd="0" presId="urn:microsoft.com/office/officeart/2009/3/layout/HorizontalOrganizationChart"/>
    <dgm:cxn modelId="{BAA95063-213E-4A1C-919C-4C5A14E31B65}" type="presParOf" srcId="{1002BDD6-B1C8-4884-A85C-E0ED54F32D80}" destId="{D5A527BA-2006-474C-8C9B-1CE467C740BB}" srcOrd="1" destOrd="0" presId="urn:microsoft.com/office/officeart/2009/3/layout/HorizontalOrganizationChart"/>
    <dgm:cxn modelId="{4149E3BE-7E26-42A6-829A-DFF68E351F75}" type="presParOf" srcId="{1002BDD6-B1C8-4884-A85C-E0ED54F32D80}" destId="{1D92AB02-0114-4380-82A6-15278A7B75E3}" srcOrd="2" destOrd="0" presId="urn:microsoft.com/office/officeart/2009/3/layout/HorizontalOrganizationChart"/>
    <dgm:cxn modelId="{112C0C79-F249-4AC7-BA24-50BAA647F2C4}" type="presParOf" srcId="{DDA6C2D1-A359-4166-8CA1-A26479345276}" destId="{CE9A474C-9C19-4227-81C0-FF50A4EF54DF}" srcOrd="2" destOrd="0" presId="urn:microsoft.com/office/officeart/2009/3/layout/HorizontalOrganizationChart"/>
    <dgm:cxn modelId="{B37637AE-D7B9-4124-B465-7093791787D2}" type="presParOf" srcId="{EA689BFB-D545-4145-A7F4-58C476EBB10E}" destId="{9312D9C6-D7FC-4AD6-9EC1-DF7711E0809A}" srcOrd="2" destOrd="0" presId="urn:microsoft.com/office/officeart/2009/3/layout/HorizontalOrganizationChart"/>
    <dgm:cxn modelId="{AA42C5F8-F811-4FAC-9B75-B783F18AEA16}" type="presParOf" srcId="{EA689BFB-D545-4145-A7F4-58C476EBB10E}" destId="{4BC3CE77-A327-42C3-BC4C-7C60A8216BA4}" srcOrd="3" destOrd="0" presId="urn:microsoft.com/office/officeart/2009/3/layout/HorizontalOrganizationChart"/>
    <dgm:cxn modelId="{E931029F-529D-49B7-B3F3-02F9885DD1B4}" type="presParOf" srcId="{4BC3CE77-A327-42C3-BC4C-7C60A8216BA4}" destId="{B039F747-1C9E-4191-9787-D2BDD207C4F8}" srcOrd="0" destOrd="0" presId="urn:microsoft.com/office/officeart/2009/3/layout/HorizontalOrganizationChart"/>
    <dgm:cxn modelId="{243A3029-9C17-474D-8E9E-1C410956F5E4}" type="presParOf" srcId="{B039F747-1C9E-4191-9787-D2BDD207C4F8}" destId="{0FE2AE41-426C-4B8F-B193-69E3086950A7}" srcOrd="0" destOrd="0" presId="urn:microsoft.com/office/officeart/2009/3/layout/HorizontalOrganizationChart"/>
    <dgm:cxn modelId="{698B47FB-7C85-41B5-96B0-41F858F16E83}" type="presParOf" srcId="{B039F747-1C9E-4191-9787-D2BDD207C4F8}" destId="{2E4A8606-E03B-4172-8F1A-A2186C52F82E}" srcOrd="1" destOrd="0" presId="urn:microsoft.com/office/officeart/2009/3/layout/HorizontalOrganizationChart"/>
    <dgm:cxn modelId="{4EF1C029-5EE2-40C4-9D25-1AA487F42FCE}" type="presParOf" srcId="{4BC3CE77-A327-42C3-BC4C-7C60A8216BA4}" destId="{BBD8983D-2EB5-4DB0-B358-87522EA2C3EF}" srcOrd="1" destOrd="0" presId="urn:microsoft.com/office/officeart/2009/3/layout/HorizontalOrganizationChart"/>
    <dgm:cxn modelId="{313F7B08-67B8-4C7B-A438-19C340AFD7B8}" type="presParOf" srcId="{BBD8983D-2EB5-4DB0-B358-87522EA2C3EF}" destId="{20C2603C-C6E9-46C7-860D-DD1FE0E4E7D1}" srcOrd="0" destOrd="0" presId="urn:microsoft.com/office/officeart/2009/3/layout/HorizontalOrganizationChart"/>
    <dgm:cxn modelId="{613BB4C3-BE20-495F-A43A-5CFD9848FFE2}" type="presParOf" srcId="{BBD8983D-2EB5-4DB0-B358-87522EA2C3EF}" destId="{E2A7641D-4941-46F1-A00C-F26445345900}" srcOrd="1" destOrd="0" presId="urn:microsoft.com/office/officeart/2009/3/layout/HorizontalOrganizationChart"/>
    <dgm:cxn modelId="{C0ECC9F2-02BF-4C84-A226-5DDE0FB09CA3}" type="presParOf" srcId="{E2A7641D-4941-46F1-A00C-F26445345900}" destId="{561120F9-D3FB-4007-BB0B-C21D9B9CDDA0}" srcOrd="0" destOrd="0" presId="urn:microsoft.com/office/officeart/2009/3/layout/HorizontalOrganizationChart"/>
    <dgm:cxn modelId="{E48272FF-D476-4D0A-B144-6B2083A0C9B8}" type="presParOf" srcId="{561120F9-D3FB-4007-BB0B-C21D9B9CDDA0}" destId="{00EC937B-E798-4C8A-A705-5B46A42CC5AF}" srcOrd="0" destOrd="0" presId="urn:microsoft.com/office/officeart/2009/3/layout/HorizontalOrganizationChart"/>
    <dgm:cxn modelId="{F6F82F5C-D929-4EC8-92AE-5F092534AD76}" type="presParOf" srcId="{561120F9-D3FB-4007-BB0B-C21D9B9CDDA0}" destId="{06BA1FAE-7851-4728-9B74-8CA717FBA07A}" srcOrd="1" destOrd="0" presId="urn:microsoft.com/office/officeart/2009/3/layout/HorizontalOrganizationChart"/>
    <dgm:cxn modelId="{CFA76A9A-72FC-44A6-90B4-F794AE47E80C}" type="presParOf" srcId="{E2A7641D-4941-46F1-A00C-F26445345900}" destId="{36488582-65F6-4865-8B0C-AF19029AE2B4}" srcOrd="1" destOrd="0" presId="urn:microsoft.com/office/officeart/2009/3/layout/HorizontalOrganizationChart"/>
    <dgm:cxn modelId="{F7D5734C-4F28-46BF-9D37-7A99C6553532}" type="presParOf" srcId="{E2A7641D-4941-46F1-A00C-F26445345900}" destId="{B2304FAE-9AF0-4CFF-B71D-B703BA46592F}" srcOrd="2" destOrd="0" presId="urn:microsoft.com/office/officeart/2009/3/layout/HorizontalOrganizationChart"/>
    <dgm:cxn modelId="{DBD71C07-482F-462E-AFCB-8598B918E418}" type="presParOf" srcId="{BBD8983D-2EB5-4DB0-B358-87522EA2C3EF}" destId="{67CD10F9-0694-4749-9035-E01E690D7ED8}" srcOrd="2" destOrd="0" presId="urn:microsoft.com/office/officeart/2009/3/layout/HorizontalOrganizationChart"/>
    <dgm:cxn modelId="{748B5E04-735D-4F97-ADEF-EC78278A8176}" type="presParOf" srcId="{BBD8983D-2EB5-4DB0-B358-87522EA2C3EF}" destId="{B63B22EB-C4EB-47D8-911F-C8FEB825DE8C}" srcOrd="3" destOrd="0" presId="urn:microsoft.com/office/officeart/2009/3/layout/HorizontalOrganizationChart"/>
    <dgm:cxn modelId="{19E48A7E-7C0F-4C16-A868-9E9BF81E8E93}" type="presParOf" srcId="{B63B22EB-C4EB-47D8-911F-C8FEB825DE8C}" destId="{3FBD9994-1DD3-44D5-A7DC-A463DE7190FC}" srcOrd="0" destOrd="0" presId="urn:microsoft.com/office/officeart/2009/3/layout/HorizontalOrganizationChart"/>
    <dgm:cxn modelId="{27FA00CB-ADBE-4258-BBF6-7101B4140E37}" type="presParOf" srcId="{3FBD9994-1DD3-44D5-A7DC-A463DE7190FC}" destId="{DC25BA23-E7C5-46AA-BDC5-21568E367EBB}" srcOrd="0" destOrd="0" presId="urn:microsoft.com/office/officeart/2009/3/layout/HorizontalOrganizationChart"/>
    <dgm:cxn modelId="{DB187757-4C43-4C80-8EE0-71B0AE4B3417}" type="presParOf" srcId="{3FBD9994-1DD3-44D5-A7DC-A463DE7190FC}" destId="{33720049-7B35-4B6F-B1C6-A0DA64A02D76}" srcOrd="1" destOrd="0" presId="urn:microsoft.com/office/officeart/2009/3/layout/HorizontalOrganizationChart"/>
    <dgm:cxn modelId="{CA8F6ACB-EA80-4544-840A-4C597E93BDA1}" type="presParOf" srcId="{B63B22EB-C4EB-47D8-911F-C8FEB825DE8C}" destId="{A03B79BC-77C6-4C6F-AAC8-320C3E963C09}" srcOrd="1" destOrd="0" presId="urn:microsoft.com/office/officeart/2009/3/layout/HorizontalOrganizationChart"/>
    <dgm:cxn modelId="{D843CC00-1AF7-4BBD-8D28-4497B195CBBE}" type="presParOf" srcId="{B63B22EB-C4EB-47D8-911F-C8FEB825DE8C}" destId="{84F95AD0-6885-4A4C-83EE-38173DEEEE4A}" srcOrd="2" destOrd="0" presId="urn:microsoft.com/office/officeart/2009/3/layout/HorizontalOrganizationChart"/>
    <dgm:cxn modelId="{A3E400E3-1FC8-4C67-8154-81736152B7AC}" type="presParOf" srcId="{BBD8983D-2EB5-4DB0-B358-87522EA2C3EF}" destId="{E3DE0AA0-C2EF-46AA-8232-7C286097B618}" srcOrd="4" destOrd="0" presId="urn:microsoft.com/office/officeart/2009/3/layout/HorizontalOrganizationChart"/>
    <dgm:cxn modelId="{9C7906D9-A939-4199-9B53-99691EC46D1F}" type="presParOf" srcId="{BBD8983D-2EB5-4DB0-B358-87522EA2C3EF}" destId="{E1531600-21C5-49D9-95ED-59EC67737908}" srcOrd="5" destOrd="0" presId="urn:microsoft.com/office/officeart/2009/3/layout/HorizontalOrganizationChart"/>
    <dgm:cxn modelId="{C500A5D0-A844-4E78-96A3-C376D23931CE}" type="presParOf" srcId="{E1531600-21C5-49D9-95ED-59EC67737908}" destId="{DC193713-B0EB-4A9C-8DE3-D6CC48E678A5}" srcOrd="0" destOrd="0" presId="urn:microsoft.com/office/officeart/2009/3/layout/HorizontalOrganizationChart"/>
    <dgm:cxn modelId="{D84F6C27-AD95-40FD-96A6-89400298B832}" type="presParOf" srcId="{DC193713-B0EB-4A9C-8DE3-D6CC48E678A5}" destId="{2B8BA518-893B-4763-B7D4-2D7644A5EDCF}" srcOrd="0" destOrd="0" presId="urn:microsoft.com/office/officeart/2009/3/layout/HorizontalOrganizationChart"/>
    <dgm:cxn modelId="{6F39BF33-2C46-42EA-B920-275EC010A1A7}" type="presParOf" srcId="{DC193713-B0EB-4A9C-8DE3-D6CC48E678A5}" destId="{FA12462E-0100-4FBD-9C6E-4FC003F57A7B}" srcOrd="1" destOrd="0" presId="urn:microsoft.com/office/officeart/2009/3/layout/HorizontalOrganizationChart"/>
    <dgm:cxn modelId="{FF689B95-43E3-496A-B427-055554E1AAD9}" type="presParOf" srcId="{E1531600-21C5-49D9-95ED-59EC67737908}" destId="{DE1DFA32-BEC3-468F-A0BF-7DA181598611}" srcOrd="1" destOrd="0" presId="urn:microsoft.com/office/officeart/2009/3/layout/HorizontalOrganizationChart"/>
    <dgm:cxn modelId="{DAE70C3C-B40F-4CEE-A268-2502D2430DA0}" type="presParOf" srcId="{E1531600-21C5-49D9-95ED-59EC67737908}" destId="{8FBFF198-8F56-4BB8-918A-B93BFB709E2D}" srcOrd="2" destOrd="0" presId="urn:microsoft.com/office/officeart/2009/3/layout/HorizontalOrganizationChart"/>
    <dgm:cxn modelId="{CC2A1037-5E9F-49E0-9CE7-FAA73B463312}" type="presParOf" srcId="{4BC3CE77-A327-42C3-BC4C-7C60A8216BA4}" destId="{84865944-8FB7-4847-A456-D2F0AFCFDC82}" srcOrd="2" destOrd="0" presId="urn:microsoft.com/office/officeart/2009/3/layout/HorizontalOrganizationChart"/>
    <dgm:cxn modelId="{A25F04B1-23C9-4103-B20F-CC73DF9C6CCE}" type="presParOf" srcId="{EA689BFB-D545-4145-A7F4-58C476EBB10E}" destId="{F0EF5668-7C44-44E3-BC4F-F89A3E873587}" srcOrd="4" destOrd="0" presId="urn:microsoft.com/office/officeart/2009/3/layout/HorizontalOrganizationChart"/>
    <dgm:cxn modelId="{0DDD0949-B142-4D1E-8ED1-C8A6CEAF5FF2}" type="presParOf" srcId="{EA689BFB-D545-4145-A7F4-58C476EBB10E}" destId="{CEBC0A6E-304A-44D6-8C24-11FCB3B5DF4C}" srcOrd="5" destOrd="0" presId="urn:microsoft.com/office/officeart/2009/3/layout/HorizontalOrganizationChart"/>
    <dgm:cxn modelId="{B93E81D4-ABA8-46E8-B3FA-D419D9A70AAD}" type="presParOf" srcId="{CEBC0A6E-304A-44D6-8C24-11FCB3B5DF4C}" destId="{63F9258B-C0BE-4329-A90E-D1BEC2596E2D}" srcOrd="0" destOrd="0" presId="urn:microsoft.com/office/officeart/2009/3/layout/HorizontalOrganizationChart"/>
    <dgm:cxn modelId="{9690EA92-5EB0-4D14-AFB7-57F04D465C40}" type="presParOf" srcId="{63F9258B-C0BE-4329-A90E-D1BEC2596E2D}" destId="{DC945708-1E33-4D52-B00C-F9FE21E1A369}" srcOrd="0" destOrd="0" presId="urn:microsoft.com/office/officeart/2009/3/layout/HorizontalOrganizationChart"/>
    <dgm:cxn modelId="{8161995D-04FD-460C-A9FE-FE84D091D504}" type="presParOf" srcId="{63F9258B-C0BE-4329-A90E-D1BEC2596E2D}" destId="{8FA77DA0-007D-4707-BA2F-2D14A510BF61}" srcOrd="1" destOrd="0" presId="urn:microsoft.com/office/officeart/2009/3/layout/HorizontalOrganizationChart"/>
    <dgm:cxn modelId="{9A19D019-CF0F-4C18-A926-FD702DD6DB86}" type="presParOf" srcId="{CEBC0A6E-304A-44D6-8C24-11FCB3B5DF4C}" destId="{41EAF129-1D3E-4C33-94C8-28F8DA625AE2}" srcOrd="1" destOrd="0" presId="urn:microsoft.com/office/officeart/2009/3/layout/HorizontalOrganizationChart"/>
    <dgm:cxn modelId="{E503CECF-E2DD-4465-A78D-50E2D7DEEEC6}" type="presParOf" srcId="{41EAF129-1D3E-4C33-94C8-28F8DA625AE2}" destId="{32C61BF4-78CD-4F9E-A282-7D417A9DE7D5}" srcOrd="0" destOrd="0" presId="urn:microsoft.com/office/officeart/2009/3/layout/HorizontalOrganizationChart"/>
    <dgm:cxn modelId="{3E66A3BB-6B77-4DD7-99F9-6D649C3BFA92}" type="presParOf" srcId="{41EAF129-1D3E-4C33-94C8-28F8DA625AE2}" destId="{90EEB67C-226E-40D0-90FA-FBD5246191F4}" srcOrd="1" destOrd="0" presId="urn:microsoft.com/office/officeart/2009/3/layout/HorizontalOrganizationChart"/>
    <dgm:cxn modelId="{A267EE14-723B-40E4-8CB9-B565D4AF459B}" type="presParOf" srcId="{90EEB67C-226E-40D0-90FA-FBD5246191F4}" destId="{28DB885D-6C5C-4D3C-BA2F-7278F87D7A1D}" srcOrd="0" destOrd="0" presId="urn:microsoft.com/office/officeart/2009/3/layout/HorizontalOrganizationChart"/>
    <dgm:cxn modelId="{16092A30-37A6-4298-979D-E2902591F18A}" type="presParOf" srcId="{28DB885D-6C5C-4D3C-BA2F-7278F87D7A1D}" destId="{5FEC7939-B75F-40B7-B0DC-3E9EB5B2149F}" srcOrd="0" destOrd="0" presId="urn:microsoft.com/office/officeart/2009/3/layout/HorizontalOrganizationChart"/>
    <dgm:cxn modelId="{C9364B8A-19DD-40A3-8012-D730764A90D1}" type="presParOf" srcId="{28DB885D-6C5C-4D3C-BA2F-7278F87D7A1D}" destId="{37D17842-0CD8-430B-9B81-43286E7F9E41}" srcOrd="1" destOrd="0" presId="urn:microsoft.com/office/officeart/2009/3/layout/HorizontalOrganizationChart"/>
    <dgm:cxn modelId="{9300557C-41CF-4D92-8341-E1EFDD81ABE4}" type="presParOf" srcId="{90EEB67C-226E-40D0-90FA-FBD5246191F4}" destId="{54806D09-69CC-4234-BD4D-9093B1A99989}" srcOrd="1" destOrd="0" presId="urn:microsoft.com/office/officeart/2009/3/layout/HorizontalOrganizationChart"/>
    <dgm:cxn modelId="{A358455A-65A7-4587-A14F-7C4D07ABF270}" type="presParOf" srcId="{90EEB67C-226E-40D0-90FA-FBD5246191F4}" destId="{C14118E8-BBCF-4EB8-9688-6274CC917A5B}" srcOrd="2" destOrd="0" presId="urn:microsoft.com/office/officeart/2009/3/layout/HorizontalOrganizationChart"/>
    <dgm:cxn modelId="{F72FA5C1-5EB4-4DED-9F36-8CE3BF3ECB8B}" type="presParOf" srcId="{41EAF129-1D3E-4C33-94C8-28F8DA625AE2}" destId="{45DE5267-07F0-4117-8CA7-DEFF183758C1}" srcOrd="2" destOrd="0" presId="urn:microsoft.com/office/officeart/2009/3/layout/HorizontalOrganizationChart"/>
    <dgm:cxn modelId="{687B7981-FE4A-401F-BBEA-1472FFD87F7E}" type="presParOf" srcId="{41EAF129-1D3E-4C33-94C8-28F8DA625AE2}" destId="{00FF4858-B8F0-4985-BA2C-3EAA3FA9FA45}" srcOrd="3" destOrd="0" presId="urn:microsoft.com/office/officeart/2009/3/layout/HorizontalOrganizationChart"/>
    <dgm:cxn modelId="{25ADF664-BFBC-431A-A5D2-7AC230467E22}" type="presParOf" srcId="{00FF4858-B8F0-4985-BA2C-3EAA3FA9FA45}" destId="{611C2A5E-C2F5-4BD2-932C-1F027122707B}" srcOrd="0" destOrd="0" presId="urn:microsoft.com/office/officeart/2009/3/layout/HorizontalOrganizationChart"/>
    <dgm:cxn modelId="{46D52B50-0D23-418C-8FA8-B7E49D905F6F}" type="presParOf" srcId="{611C2A5E-C2F5-4BD2-932C-1F027122707B}" destId="{A82C8D22-083C-4E5C-8BEC-B9CA54F434F5}" srcOrd="0" destOrd="0" presId="urn:microsoft.com/office/officeart/2009/3/layout/HorizontalOrganizationChart"/>
    <dgm:cxn modelId="{5887A9F9-7E15-4EA9-9F13-D3C162F1D8E1}" type="presParOf" srcId="{611C2A5E-C2F5-4BD2-932C-1F027122707B}" destId="{BDE35BF9-07C7-43C0-8D4C-F1AB4CBCCF65}" srcOrd="1" destOrd="0" presId="urn:microsoft.com/office/officeart/2009/3/layout/HorizontalOrganizationChart"/>
    <dgm:cxn modelId="{E56D022E-52D2-439C-B035-8830EC93432B}" type="presParOf" srcId="{00FF4858-B8F0-4985-BA2C-3EAA3FA9FA45}" destId="{D97C6334-04CB-42C8-A8B1-434A646C5E69}" srcOrd="1" destOrd="0" presId="urn:microsoft.com/office/officeart/2009/3/layout/HorizontalOrganizationChart"/>
    <dgm:cxn modelId="{E4F716C5-A2DB-4202-A311-77958B0E958E}" type="presParOf" srcId="{00FF4858-B8F0-4985-BA2C-3EAA3FA9FA45}" destId="{0563EB07-429E-42C3-B174-43B557FE9210}" srcOrd="2" destOrd="0" presId="urn:microsoft.com/office/officeart/2009/3/layout/HorizontalOrganizationChart"/>
    <dgm:cxn modelId="{5E8C90ED-367A-44BB-BAEE-530D5F994645}" type="presParOf" srcId="{41EAF129-1D3E-4C33-94C8-28F8DA625AE2}" destId="{308C2436-0CA3-4788-B968-EA6D17D04AD4}" srcOrd="4" destOrd="0" presId="urn:microsoft.com/office/officeart/2009/3/layout/HorizontalOrganizationChart"/>
    <dgm:cxn modelId="{1EA57AF1-DFAF-44FB-AAD3-C4A86BF558A0}" type="presParOf" srcId="{41EAF129-1D3E-4C33-94C8-28F8DA625AE2}" destId="{468BD2B3-F289-401A-A7E8-67DDD42F299E}" srcOrd="5" destOrd="0" presId="urn:microsoft.com/office/officeart/2009/3/layout/HorizontalOrganizationChart"/>
    <dgm:cxn modelId="{F1C25B43-BFB3-4B90-8108-265CFAEE6105}" type="presParOf" srcId="{468BD2B3-F289-401A-A7E8-67DDD42F299E}" destId="{E3FBE8BB-A395-4203-AE12-C59F3D6010B8}" srcOrd="0" destOrd="0" presId="urn:microsoft.com/office/officeart/2009/3/layout/HorizontalOrganizationChart"/>
    <dgm:cxn modelId="{A19CA0FA-9EB1-4D94-B796-D5FF379D71FF}" type="presParOf" srcId="{E3FBE8BB-A395-4203-AE12-C59F3D6010B8}" destId="{9BBD6FE8-6C16-4A19-A3FE-86F788F7FC18}" srcOrd="0" destOrd="0" presId="urn:microsoft.com/office/officeart/2009/3/layout/HorizontalOrganizationChart"/>
    <dgm:cxn modelId="{5BF19B96-115C-44FF-BAF8-06FAC20F4C04}" type="presParOf" srcId="{E3FBE8BB-A395-4203-AE12-C59F3D6010B8}" destId="{51731B69-6F70-4CD8-BBEE-53EC161E1108}" srcOrd="1" destOrd="0" presId="urn:microsoft.com/office/officeart/2009/3/layout/HorizontalOrganizationChart"/>
    <dgm:cxn modelId="{343FFDF7-8FE9-4418-968D-18E6D4FA10D9}" type="presParOf" srcId="{468BD2B3-F289-401A-A7E8-67DDD42F299E}" destId="{A10C4CD5-FA71-46F4-9A43-AD22C8815D9E}" srcOrd="1" destOrd="0" presId="urn:microsoft.com/office/officeart/2009/3/layout/HorizontalOrganizationChart"/>
    <dgm:cxn modelId="{CAC7817D-8988-4673-85E9-424C2314D725}" type="presParOf" srcId="{468BD2B3-F289-401A-A7E8-67DDD42F299E}" destId="{3A09B06F-8159-4704-9E2A-EE6361116AD1}" srcOrd="2" destOrd="0" presId="urn:microsoft.com/office/officeart/2009/3/layout/HorizontalOrganizationChart"/>
    <dgm:cxn modelId="{1C087DAB-1BCD-4A3A-96D0-61AABF5108CF}" type="presParOf" srcId="{CEBC0A6E-304A-44D6-8C24-11FCB3B5DF4C}" destId="{DC6222AF-45BF-45EF-955E-9654250DD2A4}" srcOrd="2" destOrd="0" presId="urn:microsoft.com/office/officeart/2009/3/layout/HorizontalOrganizationChart"/>
    <dgm:cxn modelId="{F0FD06CD-80F9-46AC-A5AE-1921518433AE}" type="presParOf" srcId="{EA689BFB-D545-4145-A7F4-58C476EBB10E}" destId="{7154F721-324D-4FAB-AA15-FFFAD835F484}" srcOrd="6" destOrd="0" presId="urn:microsoft.com/office/officeart/2009/3/layout/HorizontalOrganizationChart"/>
    <dgm:cxn modelId="{3C18BE7C-1F97-4152-93D4-40A993F0D1CB}" type="presParOf" srcId="{EA689BFB-D545-4145-A7F4-58C476EBB10E}" destId="{D9793FF4-74A1-4FE6-B595-E51A4DB003D5}" srcOrd="7" destOrd="0" presId="urn:microsoft.com/office/officeart/2009/3/layout/HorizontalOrganizationChart"/>
    <dgm:cxn modelId="{3FD65946-2AFB-4888-864F-F13AC29E32DD}" type="presParOf" srcId="{D9793FF4-74A1-4FE6-B595-E51A4DB003D5}" destId="{AFC15687-29FD-476E-AF5F-62C410D93AE9}" srcOrd="0" destOrd="0" presId="urn:microsoft.com/office/officeart/2009/3/layout/HorizontalOrganizationChart"/>
    <dgm:cxn modelId="{27D5D16B-9BA1-4EE1-BFBF-E9326F4EBC1A}" type="presParOf" srcId="{AFC15687-29FD-476E-AF5F-62C410D93AE9}" destId="{DDCD7F86-A281-4BFA-86F3-DFEC982D8EEE}" srcOrd="0" destOrd="0" presId="urn:microsoft.com/office/officeart/2009/3/layout/HorizontalOrganizationChart"/>
    <dgm:cxn modelId="{1BB400F6-8328-4AC7-8313-62C27221A8BC}" type="presParOf" srcId="{AFC15687-29FD-476E-AF5F-62C410D93AE9}" destId="{D7CB7483-55FB-4025-8CA9-8E28F676A5A6}" srcOrd="1" destOrd="0" presId="urn:microsoft.com/office/officeart/2009/3/layout/HorizontalOrganizationChart"/>
    <dgm:cxn modelId="{4A917099-C6D9-4491-83A5-2E30219C7800}" type="presParOf" srcId="{D9793FF4-74A1-4FE6-B595-E51A4DB003D5}" destId="{151BBE3C-9820-4539-A65D-D8338BFFE0C2}" srcOrd="1" destOrd="0" presId="urn:microsoft.com/office/officeart/2009/3/layout/HorizontalOrganizationChart"/>
    <dgm:cxn modelId="{95F39A98-4D5A-487B-B5E9-B73CED5ADBDE}" type="presParOf" srcId="{151BBE3C-9820-4539-A65D-D8338BFFE0C2}" destId="{3B8B36B3-B27B-4A5A-84F9-AA1227C05695}" srcOrd="0" destOrd="0" presId="urn:microsoft.com/office/officeart/2009/3/layout/HorizontalOrganizationChart"/>
    <dgm:cxn modelId="{527D5063-E903-4244-B5C5-76A84834E387}" type="presParOf" srcId="{151BBE3C-9820-4539-A65D-D8338BFFE0C2}" destId="{78C9C412-88D8-458A-A174-2F9C9BA70DD3}" srcOrd="1" destOrd="0" presId="urn:microsoft.com/office/officeart/2009/3/layout/HorizontalOrganizationChart"/>
    <dgm:cxn modelId="{81EEDD99-5C8E-4AC0-A103-25D8AC287624}" type="presParOf" srcId="{78C9C412-88D8-458A-A174-2F9C9BA70DD3}" destId="{7B254E89-F12E-407A-AAE6-9331248A85FE}" srcOrd="0" destOrd="0" presId="urn:microsoft.com/office/officeart/2009/3/layout/HorizontalOrganizationChart"/>
    <dgm:cxn modelId="{4F200A38-59F4-46B8-8FF9-7F88577E777C}" type="presParOf" srcId="{7B254E89-F12E-407A-AAE6-9331248A85FE}" destId="{8EA5B0DB-C2AF-4BCE-BD38-32427B33A1C7}" srcOrd="0" destOrd="0" presId="urn:microsoft.com/office/officeart/2009/3/layout/HorizontalOrganizationChart"/>
    <dgm:cxn modelId="{3F07BCDF-AEA4-431D-B58C-F507E9191A48}" type="presParOf" srcId="{7B254E89-F12E-407A-AAE6-9331248A85FE}" destId="{1ACABCDC-289A-458D-8FD9-314CEED78498}" srcOrd="1" destOrd="0" presId="urn:microsoft.com/office/officeart/2009/3/layout/HorizontalOrganizationChart"/>
    <dgm:cxn modelId="{8CF213EA-1211-4601-8029-CCCDD2885352}" type="presParOf" srcId="{78C9C412-88D8-458A-A174-2F9C9BA70DD3}" destId="{75B16588-1FF2-429B-967C-3BF9E5997068}" srcOrd="1" destOrd="0" presId="urn:microsoft.com/office/officeart/2009/3/layout/HorizontalOrganizationChart"/>
    <dgm:cxn modelId="{15888AD2-0865-4C20-BE96-ED0D265BC3A5}" type="presParOf" srcId="{78C9C412-88D8-458A-A174-2F9C9BA70DD3}" destId="{D7489E5D-9956-4B37-B4D7-0CA001469641}" srcOrd="2" destOrd="0" presId="urn:microsoft.com/office/officeart/2009/3/layout/HorizontalOrganizationChart"/>
    <dgm:cxn modelId="{A64E0AAA-BB33-47E9-B76F-BB4468A277EC}" type="presParOf" srcId="{151BBE3C-9820-4539-A65D-D8338BFFE0C2}" destId="{F4BEF400-2464-47FD-89C0-0951426293C1}" srcOrd="2" destOrd="0" presId="urn:microsoft.com/office/officeart/2009/3/layout/HorizontalOrganizationChart"/>
    <dgm:cxn modelId="{A10256D5-506F-4284-9C1D-E35B1DBFC6A8}" type="presParOf" srcId="{151BBE3C-9820-4539-A65D-D8338BFFE0C2}" destId="{02D4E8CB-8CFB-46DB-A556-A1C63A91B250}" srcOrd="3" destOrd="0" presId="urn:microsoft.com/office/officeart/2009/3/layout/HorizontalOrganizationChart"/>
    <dgm:cxn modelId="{33132C85-1218-433E-A89C-66A2FC59969D}" type="presParOf" srcId="{02D4E8CB-8CFB-46DB-A556-A1C63A91B250}" destId="{C275FB4B-EA91-45F6-8F33-9021E81CB535}" srcOrd="0" destOrd="0" presId="urn:microsoft.com/office/officeart/2009/3/layout/HorizontalOrganizationChart"/>
    <dgm:cxn modelId="{C7D39A57-6FD9-4492-927B-0CE6E5465150}" type="presParOf" srcId="{C275FB4B-EA91-45F6-8F33-9021E81CB535}" destId="{4947C5C5-DC5A-40D1-BA2C-34E42C577251}" srcOrd="0" destOrd="0" presId="urn:microsoft.com/office/officeart/2009/3/layout/HorizontalOrganizationChart"/>
    <dgm:cxn modelId="{34FAC2C2-C3F9-4A77-9784-B66D09754778}" type="presParOf" srcId="{C275FB4B-EA91-45F6-8F33-9021E81CB535}" destId="{41BADC55-8DF8-4E52-B089-32969AC56C62}" srcOrd="1" destOrd="0" presId="urn:microsoft.com/office/officeart/2009/3/layout/HorizontalOrganizationChart"/>
    <dgm:cxn modelId="{285734C9-2F98-49CA-A9A0-980C2B383BE7}" type="presParOf" srcId="{02D4E8CB-8CFB-46DB-A556-A1C63A91B250}" destId="{4CECF6C4-1A67-44A4-9D15-DF42FF9C017D}" srcOrd="1" destOrd="0" presId="urn:microsoft.com/office/officeart/2009/3/layout/HorizontalOrganizationChart"/>
    <dgm:cxn modelId="{FA10413B-07E6-4C27-B959-C94993B9A80B}" type="presParOf" srcId="{02D4E8CB-8CFB-46DB-A556-A1C63A91B250}" destId="{497A9161-8D54-4AB9-8F9D-36B1C7FF2B25}" srcOrd="2" destOrd="0" presId="urn:microsoft.com/office/officeart/2009/3/layout/HorizontalOrganizationChart"/>
    <dgm:cxn modelId="{29AE48FE-7F83-4DD7-A60E-22CC7A7FA6CA}" type="presParOf" srcId="{151BBE3C-9820-4539-A65D-D8338BFFE0C2}" destId="{E8373567-202F-4CBD-91B4-BAE11AA73465}" srcOrd="4" destOrd="0" presId="urn:microsoft.com/office/officeart/2009/3/layout/HorizontalOrganizationChart"/>
    <dgm:cxn modelId="{6B6933D4-6A12-4561-81C7-2CD76E715383}" type="presParOf" srcId="{151BBE3C-9820-4539-A65D-D8338BFFE0C2}" destId="{D48B2D43-C653-4727-8E31-8F1FBB5A743F}" srcOrd="5" destOrd="0" presId="urn:microsoft.com/office/officeart/2009/3/layout/HorizontalOrganizationChart"/>
    <dgm:cxn modelId="{298FCAD0-CF95-44C3-9C56-AEF9406CDF2C}" type="presParOf" srcId="{D48B2D43-C653-4727-8E31-8F1FBB5A743F}" destId="{75DDEF63-96A4-428D-AC66-6B104B2D613C}" srcOrd="0" destOrd="0" presId="urn:microsoft.com/office/officeart/2009/3/layout/HorizontalOrganizationChart"/>
    <dgm:cxn modelId="{FA536054-21E6-49D7-95DA-5CE43037F8D3}" type="presParOf" srcId="{75DDEF63-96A4-428D-AC66-6B104B2D613C}" destId="{F1838B84-FC8F-46A9-BD76-4156913AA08B}" srcOrd="0" destOrd="0" presId="urn:microsoft.com/office/officeart/2009/3/layout/HorizontalOrganizationChart"/>
    <dgm:cxn modelId="{A9818530-81E8-40D0-A086-2257B2D70926}" type="presParOf" srcId="{75DDEF63-96A4-428D-AC66-6B104B2D613C}" destId="{4BCA36F1-A25B-4E52-8C74-514A7D839C0A}" srcOrd="1" destOrd="0" presId="urn:microsoft.com/office/officeart/2009/3/layout/HorizontalOrganizationChart"/>
    <dgm:cxn modelId="{76338811-2903-4D6A-ABB5-E6694D158194}" type="presParOf" srcId="{D48B2D43-C653-4727-8E31-8F1FBB5A743F}" destId="{4A33EF09-8225-4B0B-9B2A-CA3FC3C196B9}" srcOrd="1" destOrd="0" presId="urn:microsoft.com/office/officeart/2009/3/layout/HorizontalOrganizationChart"/>
    <dgm:cxn modelId="{A14BAFD5-E0D7-4607-8C02-089A9E8BE216}" type="presParOf" srcId="{D48B2D43-C653-4727-8E31-8F1FBB5A743F}" destId="{DECBBC4C-8098-4FB9-997D-EED7E5EFFA38}" srcOrd="2" destOrd="0" presId="urn:microsoft.com/office/officeart/2009/3/layout/HorizontalOrganizationChart"/>
    <dgm:cxn modelId="{AB468A6D-B5B5-48AE-92B9-14DEEEDE2B33}" type="presParOf" srcId="{D9793FF4-74A1-4FE6-B595-E51A4DB003D5}" destId="{AEBEAFA4-B3C8-416B-8583-6449AF9C07F5}" srcOrd="2" destOrd="0" presId="urn:microsoft.com/office/officeart/2009/3/layout/HorizontalOrganizationChart"/>
    <dgm:cxn modelId="{67D0A96E-9C10-4253-AC1B-02D5553FF139}" type="presParOf" srcId="{5A63E76E-7E94-4068-80AB-0287A5208DB5}" destId="{BFCDFADA-888B-4797-BE7E-05155C18117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4175F4-700A-4CC8-A540-96CF401A75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50B6D77-2124-49AD-B2E6-1010E3EAE5A8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налагодженої системи управління процесами і організацією Підприємства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E2FB1-D93E-4DA6-88C3-5A108ABF64CD}" type="parTrans" cxnId="{ED2F3443-21A0-41F8-B405-2D395E80DA9D}">
      <dgm:prSet/>
      <dgm:spPr/>
      <dgm:t>
        <a:bodyPr/>
        <a:lstStyle/>
        <a:p>
          <a:endParaRPr lang="ru-RU" sz="1800"/>
        </a:p>
      </dgm:t>
    </dgm:pt>
    <dgm:pt modelId="{931CDCBF-96F3-4A9B-803B-6093DB2740B6}" type="sibTrans" cxnId="{ED2F3443-21A0-41F8-B405-2D395E80DA9D}">
      <dgm:prSet/>
      <dgm:spPr/>
      <dgm:t>
        <a:bodyPr/>
        <a:lstStyle/>
        <a:p>
          <a:endParaRPr lang="ru-RU" sz="1800"/>
        </a:p>
      </dgm:t>
    </dgm:pt>
    <dgm:pt modelId="{ED8C6EEF-FA06-4F6A-A029-6870ABD2620F}">
      <dgm:prSet phldrT="[Текст]" custT="1"/>
      <dgm:spPr/>
      <dgm:t>
        <a:bodyPr/>
        <a:lstStyle/>
        <a:p>
          <a:r>
            <a:rPr lang="uk-UA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Високі організаційно-адміністративні витрати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1CFB0-F3F8-42C4-8011-13FFE6215E17}" type="parTrans" cxnId="{1210AFF1-80EF-4CC3-AA6F-3EF3886CF9F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DD4B52-CE5A-4663-8526-7472A57F6966}" type="sibTrans" cxnId="{1210AFF1-80EF-4CC3-AA6F-3EF3886CF9FF}">
      <dgm:prSet/>
      <dgm:spPr/>
      <dgm:t>
        <a:bodyPr/>
        <a:lstStyle/>
        <a:p>
          <a:endParaRPr lang="ru-RU" sz="1800"/>
        </a:p>
      </dgm:t>
    </dgm:pt>
    <dgm:pt modelId="{C06C346A-530E-41F8-877F-B354C180AC4C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Неефективна організаційно-штатна структура</a:t>
          </a:r>
        </a:p>
      </dgm:t>
    </dgm:pt>
    <dgm:pt modelId="{DDF8D2F3-C167-49BF-8846-17BE42ACA99C}" type="parTrans" cxnId="{EC0A6331-43F7-4330-B149-F81AC7E653C4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A12835-93C3-402D-9062-EAD6EE117869}" type="sibTrans" cxnId="{EC0A6331-43F7-4330-B149-F81AC7E653C4}">
      <dgm:prSet/>
      <dgm:spPr/>
      <dgm:t>
        <a:bodyPr/>
        <a:lstStyle/>
        <a:p>
          <a:endParaRPr lang="ru-RU" sz="1800"/>
        </a:p>
      </dgm:t>
    </dgm:pt>
    <dgm:pt modelId="{46C8A38D-1224-4ED2-8DC1-DD15F0B5253C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стандартів виробничих та організаційних процесів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DA5A1-B343-4808-BE9F-67CD6314996B}" type="parTrans" cxnId="{EF810150-C915-47B7-BE5E-522D6159EC18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278A4-FA47-453E-9529-421F793A83B0}" type="sibTrans" cxnId="{EF810150-C915-47B7-BE5E-522D6159EC18}">
      <dgm:prSet/>
      <dgm:spPr/>
      <dgm:t>
        <a:bodyPr/>
        <a:lstStyle/>
        <a:p>
          <a:endParaRPr lang="ru-RU" sz="1800"/>
        </a:p>
      </dgm:t>
    </dgm:pt>
    <dgm:pt modelId="{DD6183C9-7BF8-427D-97D0-850BB2353D71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</a:t>
          </a:r>
          <a:r>
            <a:rPr lang="ru-RU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ефективної</a:t>
          </a:r>
          <a:r>
            <a:rPr lang="ru-RU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комунікаційної</a:t>
          </a:r>
          <a:r>
            <a:rPr lang="ru-RU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політики</a:t>
          </a:r>
        </a:p>
      </dgm:t>
    </dgm:pt>
    <dgm:pt modelId="{C977D98A-6B28-4F42-BDC8-5B597E2C6078}" type="parTrans" cxnId="{D64331A6-84C1-417A-B2E5-43D02135D926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D46C04-B69F-450D-A214-ADC2412FB5CD}" type="sibTrans" cxnId="{D64331A6-84C1-417A-B2E5-43D02135D926}">
      <dgm:prSet/>
      <dgm:spPr/>
      <dgm:t>
        <a:bodyPr/>
        <a:lstStyle/>
        <a:p>
          <a:endParaRPr lang="ru-RU" sz="1800"/>
        </a:p>
      </dgm:t>
    </dgm:pt>
    <dgm:pt modelId="{6630D8F7-FEF3-44DD-B439-D91A70584232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Великі втрати часу та результативності виробництва із-за неефективності інформаційного потоку</a:t>
          </a:r>
        </a:p>
      </dgm:t>
    </dgm:pt>
    <dgm:pt modelId="{7D4083CB-BFDB-49BC-866E-AF852F61D500}" type="parTrans" cxnId="{031EA9DD-7237-46F7-9665-9A918B87B33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304C15-AA49-413C-9943-D97E78EFCA40}" type="sibTrans" cxnId="{031EA9DD-7237-46F7-9665-9A918B87B33F}">
      <dgm:prSet/>
      <dgm:spPr/>
      <dgm:t>
        <a:bodyPr/>
        <a:lstStyle/>
        <a:p>
          <a:endParaRPr lang="ru-RU" sz="1800"/>
        </a:p>
      </dgm:t>
    </dgm:pt>
    <dgm:pt modelId="{BC9B0A3E-A52D-4EC4-8FDA-99BC3644EF80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результативність виробництва</a:t>
          </a:r>
        </a:p>
      </dgm:t>
    </dgm:pt>
    <dgm:pt modelId="{9423DAD1-D8DC-40CF-9F0C-A8A1F1187CF5}" type="parTrans" cxnId="{C36A942D-8A3D-43E9-B564-E9E39575F4B5}">
      <dgm:prSet custT="1"/>
      <dgm:spPr/>
      <dgm:t>
        <a:bodyPr/>
        <a:lstStyle/>
        <a:p>
          <a:endParaRPr lang="ru-RU" sz="1600"/>
        </a:p>
      </dgm:t>
    </dgm:pt>
    <dgm:pt modelId="{8A40ED42-4A8C-4DC1-8ABA-BEA319E58237}" type="sibTrans" cxnId="{C36A942D-8A3D-43E9-B564-E9E39575F4B5}">
      <dgm:prSet/>
      <dgm:spPr/>
      <dgm:t>
        <a:bodyPr/>
        <a:lstStyle/>
        <a:p>
          <a:endParaRPr lang="ru-RU" sz="1800"/>
        </a:p>
      </dgm:t>
    </dgm:pt>
    <dgm:pt modelId="{AEA3B273-E2F5-4E5C-9A94-63E057815AED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продуктивність із-за нестачі робочої сили</a:t>
          </a:r>
        </a:p>
      </dgm:t>
    </dgm:pt>
    <dgm:pt modelId="{77DFA714-E7C3-4E88-B275-C924B5E0C8DE}" type="parTrans" cxnId="{C8CB3827-2E09-4487-A18D-ECA58D6C6FC6}">
      <dgm:prSet custT="1"/>
      <dgm:spPr/>
      <dgm:t>
        <a:bodyPr/>
        <a:lstStyle/>
        <a:p>
          <a:endParaRPr lang="ru-RU" sz="600"/>
        </a:p>
      </dgm:t>
    </dgm:pt>
    <dgm:pt modelId="{8A1362A4-7957-4066-BB89-23F6B1E54BA9}" type="sibTrans" cxnId="{C8CB3827-2E09-4487-A18D-ECA58D6C6FC6}">
      <dgm:prSet/>
      <dgm:spPr/>
      <dgm:t>
        <a:bodyPr/>
        <a:lstStyle/>
        <a:p>
          <a:endParaRPr lang="ru-RU" sz="1800"/>
        </a:p>
      </dgm:t>
    </dgm:pt>
    <dgm:pt modelId="{8CF07279-73E1-4D64-9CF1-E524E4CF9B2F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Безсистемність виробничих та організаційних процесів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0769BD-5AAB-45C1-88AC-AC941432254E}" type="parTrans" cxnId="{9D935550-6CF4-41A5-9942-23D1E2BDCD39}">
      <dgm:prSet custT="1"/>
      <dgm:spPr/>
      <dgm:t>
        <a:bodyPr/>
        <a:lstStyle/>
        <a:p>
          <a:endParaRPr lang="ru-RU" sz="600"/>
        </a:p>
      </dgm:t>
    </dgm:pt>
    <dgm:pt modelId="{2DB9B84D-F2C8-4D5E-A5CB-0B2241FAF25A}" type="sibTrans" cxnId="{9D935550-6CF4-41A5-9942-23D1E2BDCD39}">
      <dgm:prSet/>
      <dgm:spPr/>
      <dgm:t>
        <a:bodyPr/>
        <a:lstStyle/>
        <a:p>
          <a:endParaRPr lang="ru-RU" sz="1800"/>
        </a:p>
      </dgm:t>
    </dgm:pt>
    <dgm:pt modelId="{F99E795F-0043-49CE-AB1B-C06A60DA12F6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Швидка плинність кадрів із-за непривабливого робочого середовища</a:t>
          </a:r>
        </a:p>
      </dgm:t>
    </dgm:pt>
    <dgm:pt modelId="{365EC021-0318-4BE4-ACEA-5CF71A76F98F}" type="parTrans" cxnId="{0EBEB9DF-CE9B-4F86-AAA6-E6BFFC17ADD4}">
      <dgm:prSet custT="1"/>
      <dgm:spPr/>
      <dgm:t>
        <a:bodyPr/>
        <a:lstStyle/>
        <a:p>
          <a:endParaRPr lang="ru-RU" sz="600"/>
        </a:p>
      </dgm:t>
    </dgm:pt>
    <dgm:pt modelId="{D50D8D17-C1C6-4454-BA84-0553F48698C4}" type="sibTrans" cxnId="{0EBEB9DF-CE9B-4F86-AAA6-E6BFFC17ADD4}">
      <dgm:prSet/>
      <dgm:spPr/>
      <dgm:t>
        <a:bodyPr/>
        <a:lstStyle/>
        <a:p>
          <a:endParaRPr lang="ru-RU" sz="1800"/>
        </a:p>
      </dgm:t>
    </dgm:pt>
    <dgm:pt modelId="{FFA453C8-FF4B-4CA4-930B-DBCAF40005C8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ефективної системи мотивації персоналу</a:t>
          </a:r>
        </a:p>
      </dgm:t>
    </dgm:pt>
    <dgm:pt modelId="{7F70BB11-F543-47B0-98A1-1056DC07AE86}" type="parTrans" cxnId="{94AB5097-56AD-4809-A321-FE048A5E4B4B}">
      <dgm:prSet custT="1"/>
      <dgm:spPr/>
      <dgm:t>
        <a:bodyPr/>
        <a:lstStyle/>
        <a:p>
          <a:endParaRPr lang="ru-RU" sz="600"/>
        </a:p>
      </dgm:t>
    </dgm:pt>
    <dgm:pt modelId="{61748C06-6736-4DE7-B746-DE63BAFB9B84}" type="sibTrans" cxnId="{94AB5097-56AD-4809-A321-FE048A5E4B4B}">
      <dgm:prSet/>
      <dgm:spPr/>
      <dgm:t>
        <a:bodyPr/>
        <a:lstStyle/>
        <a:p>
          <a:endParaRPr lang="ru-RU" sz="1800"/>
        </a:p>
      </dgm:t>
    </dgm:pt>
    <dgm:pt modelId="{CA6E43D5-04C7-4A8D-990B-E6C1E33D98E2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можливості професійного зросту та вдосконалення навичок</a:t>
          </a:r>
        </a:p>
      </dgm:t>
    </dgm:pt>
    <dgm:pt modelId="{D7778223-B9A5-4808-AED5-917CF77B0EF9}" type="parTrans" cxnId="{377D024E-5E94-4367-ABDD-A0F88D96F6CD}">
      <dgm:prSet custT="1"/>
      <dgm:spPr/>
      <dgm:t>
        <a:bodyPr/>
        <a:lstStyle/>
        <a:p>
          <a:endParaRPr lang="ru-RU" sz="600"/>
        </a:p>
      </dgm:t>
    </dgm:pt>
    <dgm:pt modelId="{12278D3C-8A7A-4FFE-984E-5334B27912D8}" type="sibTrans" cxnId="{377D024E-5E94-4367-ABDD-A0F88D96F6CD}">
      <dgm:prSet/>
      <dgm:spPr/>
      <dgm:t>
        <a:bodyPr/>
        <a:lstStyle/>
        <a:p>
          <a:endParaRPr lang="ru-RU" sz="1800"/>
        </a:p>
      </dgm:t>
    </dgm:pt>
    <dgm:pt modelId="{5F87519C-1E59-4533-BAB5-3A9B57335B2C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фахівців на ключових стратегічних позиціях</a:t>
          </a:r>
        </a:p>
      </dgm:t>
    </dgm:pt>
    <dgm:pt modelId="{C3492D79-9235-4A09-81F3-E775C13565A9}" type="parTrans" cxnId="{00BB12BA-BE84-46CD-B4A1-85375EB8F675}">
      <dgm:prSet custT="1"/>
      <dgm:spPr/>
      <dgm:t>
        <a:bodyPr/>
        <a:lstStyle/>
        <a:p>
          <a:endParaRPr lang="ru-RU" sz="600"/>
        </a:p>
      </dgm:t>
    </dgm:pt>
    <dgm:pt modelId="{8899DA93-058B-495D-A414-D32F741EE951}" type="sibTrans" cxnId="{00BB12BA-BE84-46CD-B4A1-85375EB8F675}">
      <dgm:prSet/>
      <dgm:spPr/>
      <dgm:t>
        <a:bodyPr/>
        <a:lstStyle/>
        <a:p>
          <a:endParaRPr lang="ru-RU" sz="1800"/>
        </a:p>
      </dgm:t>
    </dgm:pt>
    <dgm:pt modelId="{8A2D625B-BFAD-4459-83BE-D6809C301B61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відділу маркетингу</a:t>
          </a:r>
        </a:p>
      </dgm:t>
    </dgm:pt>
    <dgm:pt modelId="{2719D07D-C989-4A6D-88AB-BF8FDF7D3446}" type="parTrans" cxnId="{68FE7EF2-F849-4427-915C-348FF77A1109}">
      <dgm:prSet/>
      <dgm:spPr/>
      <dgm:t>
        <a:bodyPr/>
        <a:lstStyle/>
        <a:p>
          <a:endParaRPr lang="ru-RU"/>
        </a:p>
      </dgm:t>
    </dgm:pt>
    <dgm:pt modelId="{AC5EF6F5-3BC2-4631-95DE-69CDE2A1B1AB}" type="sibTrans" cxnId="{68FE7EF2-F849-4427-915C-348FF77A1109}">
      <dgm:prSet/>
      <dgm:spPr/>
      <dgm:t>
        <a:bodyPr/>
        <a:lstStyle/>
        <a:p>
          <a:endParaRPr lang="ru-RU"/>
        </a:p>
      </dgm:t>
    </dgm:pt>
    <dgm:pt modelId="{9E29EC86-0A66-4FA2-98B3-142B1BD81B99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Втрачена вигода із-за ірраціонального використання персоналу та перевантаження функціями</a:t>
          </a:r>
        </a:p>
      </dgm:t>
    </dgm:pt>
    <dgm:pt modelId="{354F64FC-E064-4983-8CA5-DA767EF1C9D4}" type="parTrans" cxnId="{264FDB13-DDF9-403C-83B7-095D58378CFE}">
      <dgm:prSet/>
      <dgm:spPr/>
      <dgm:t>
        <a:bodyPr/>
        <a:lstStyle/>
        <a:p>
          <a:endParaRPr lang="ru-RU"/>
        </a:p>
      </dgm:t>
    </dgm:pt>
    <dgm:pt modelId="{CAA4CC42-2AC4-41F1-8772-B85472B56213}" type="sibTrans" cxnId="{264FDB13-DDF9-403C-83B7-095D58378CFE}">
      <dgm:prSet/>
      <dgm:spPr/>
      <dgm:t>
        <a:bodyPr/>
        <a:lstStyle/>
        <a:p>
          <a:endParaRPr lang="ru-RU"/>
        </a:p>
      </dgm:t>
    </dgm:pt>
    <dgm:pt modelId="{95D8B47D-942C-40BB-AED6-F72DE7C12D94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ефективної системи прийняття та обробки замовлення</a:t>
          </a:r>
        </a:p>
      </dgm:t>
    </dgm:pt>
    <dgm:pt modelId="{512E9051-8DAC-423A-A678-BD1C163238E3}" type="parTrans" cxnId="{59672EE8-E9BB-4AF4-A732-AAE2B8A0F6E5}">
      <dgm:prSet/>
      <dgm:spPr/>
      <dgm:t>
        <a:bodyPr/>
        <a:lstStyle/>
        <a:p>
          <a:endParaRPr lang="ru-RU"/>
        </a:p>
      </dgm:t>
    </dgm:pt>
    <dgm:pt modelId="{45973481-AB0E-4FD7-ADF7-E9F15452FDB4}" type="sibTrans" cxnId="{59672EE8-E9BB-4AF4-A732-AAE2B8A0F6E5}">
      <dgm:prSet/>
      <dgm:spPr/>
      <dgm:t>
        <a:bodyPr/>
        <a:lstStyle/>
        <a:p>
          <a:endParaRPr lang="ru-RU"/>
        </a:p>
      </dgm:t>
    </dgm:pt>
    <dgm:pt modelId="{E6232543-7A58-48BB-91E1-5A152417AB49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Залучення великої кількості фахівців комунікаційні процеси – зайва комунікація</a:t>
          </a:r>
        </a:p>
      </dgm:t>
    </dgm:pt>
    <dgm:pt modelId="{5585DDD6-9387-4A1C-B30F-55FE5AAA5072}" type="parTrans" cxnId="{9C5397F7-B850-44C4-A872-917A04EC3758}">
      <dgm:prSet/>
      <dgm:spPr/>
      <dgm:t>
        <a:bodyPr/>
        <a:lstStyle/>
        <a:p>
          <a:endParaRPr lang="ru-RU"/>
        </a:p>
      </dgm:t>
    </dgm:pt>
    <dgm:pt modelId="{C8499621-BF92-413D-9F98-45667CAC069A}" type="sibTrans" cxnId="{9C5397F7-B850-44C4-A872-917A04EC3758}">
      <dgm:prSet/>
      <dgm:spPr/>
      <dgm:t>
        <a:bodyPr/>
        <a:lstStyle/>
        <a:p>
          <a:endParaRPr lang="ru-RU"/>
        </a:p>
      </dgm:t>
    </dgm:pt>
    <dgm:pt modelId="{987D12F5-1E0C-4586-9EDB-88488D1F0860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ефективної маркетингової політики</a:t>
          </a:r>
        </a:p>
      </dgm:t>
    </dgm:pt>
    <dgm:pt modelId="{3ABCDEB3-B57D-495F-AFD5-BBA3D14FD155}" type="sibTrans" cxnId="{30E8C08F-62E0-4C16-BF77-C68A6CAC8AC1}">
      <dgm:prSet/>
      <dgm:spPr/>
      <dgm:t>
        <a:bodyPr/>
        <a:lstStyle/>
        <a:p>
          <a:endParaRPr lang="ru-RU" sz="1800"/>
        </a:p>
      </dgm:t>
    </dgm:pt>
    <dgm:pt modelId="{762A7F65-2673-4081-8864-6D8737560FC1}" type="parTrans" cxnId="{30E8C08F-62E0-4C16-BF77-C68A6CAC8AC1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B0F1C1-8546-462B-A18C-F84BDC605DD5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результативність рекламної діяльності</a:t>
          </a:r>
        </a:p>
      </dgm:t>
    </dgm:pt>
    <dgm:pt modelId="{E2600575-F1BD-4557-A6B6-7C1ED33AAA0B}" type="parTrans" cxnId="{CBDF5F1F-A6CA-4BFE-84D0-E853104B4547}">
      <dgm:prSet/>
      <dgm:spPr/>
      <dgm:t>
        <a:bodyPr/>
        <a:lstStyle/>
        <a:p>
          <a:endParaRPr lang="ru-RU"/>
        </a:p>
      </dgm:t>
    </dgm:pt>
    <dgm:pt modelId="{71889C9B-5F5B-4F82-BB6B-101B8ECA24E7}" type="sibTrans" cxnId="{CBDF5F1F-A6CA-4BFE-84D0-E853104B4547}">
      <dgm:prSet/>
      <dgm:spPr/>
      <dgm:t>
        <a:bodyPr/>
        <a:lstStyle/>
        <a:p>
          <a:endParaRPr lang="ru-RU"/>
        </a:p>
      </dgm:t>
    </dgm:pt>
    <dgm:pt modelId="{8021C259-2474-4430-8D32-1C04D01680B5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обізнаність цільової аудиторії щодо бренду</a:t>
          </a:r>
        </a:p>
      </dgm:t>
    </dgm:pt>
    <dgm:pt modelId="{E925A6D9-2D3C-4398-9F5A-13C854EAD96E}" type="parTrans" cxnId="{9693DE51-1B2A-4FE4-98B2-FBA610AA9FBF}">
      <dgm:prSet/>
      <dgm:spPr/>
      <dgm:t>
        <a:bodyPr/>
        <a:lstStyle/>
        <a:p>
          <a:endParaRPr lang="ru-RU"/>
        </a:p>
      </dgm:t>
    </dgm:pt>
    <dgm:pt modelId="{B98BAC02-7198-44C0-A1D0-E6E7D8F6DB81}" type="sibTrans" cxnId="{9693DE51-1B2A-4FE4-98B2-FBA610AA9FBF}">
      <dgm:prSet/>
      <dgm:spPr/>
      <dgm:t>
        <a:bodyPr/>
        <a:lstStyle/>
        <a:p>
          <a:endParaRPr lang="ru-RU"/>
        </a:p>
      </dgm:t>
    </dgm:pt>
    <dgm:pt modelId="{96A134E6-FBD2-43AA-9574-9B3948A468B1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Довготривалий та заплутаний механізм прийняття та обробки замовлення</a:t>
          </a:r>
        </a:p>
      </dgm:t>
    </dgm:pt>
    <dgm:pt modelId="{260053B0-F400-4AEE-B4B6-BAE069A578A8}" type="parTrans" cxnId="{84AAD933-8619-4E7C-991E-5E57A02A4EE5}">
      <dgm:prSet/>
      <dgm:spPr/>
      <dgm:t>
        <a:bodyPr/>
        <a:lstStyle/>
        <a:p>
          <a:endParaRPr lang="ru-RU"/>
        </a:p>
      </dgm:t>
    </dgm:pt>
    <dgm:pt modelId="{952A97FA-C8C6-4043-A2CE-30AA9D91F2D3}" type="sibTrans" cxnId="{84AAD933-8619-4E7C-991E-5E57A02A4EE5}">
      <dgm:prSet/>
      <dgm:spPr/>
      <dgm:t>
        <a:bodyPr/>
        <a:lstStyle/>
        <a:p>
          <a:endParaRPr lang="ru-RU"/>
        </a:p>
      </dgm:t>
    </dgm:pt>
    <dgm:pt modelId="{30D85324-9676-4CA9-8C8A-2492665438DA}" type="pres">
      <dgm:prSet presAssocID="{7B4175F4-700A-4CC8-A540-96CF401A7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015C33-75EE-44C6-A363-1C068A366A0A}" type="pres">
      <dgm:prSet presAssocID="{550B6D77-2124-49AD-B2E6-1010E3EAE5A8}" presName="hierRoot1" presStyleCnt="0">
        <dgm:presLayoutVars>
          <dgm:hierBranch val="init"/>
        </dgm:presLayoutVars>
      </dgm:prSet>
      <dgm:spPr/>
    </dgm:pt>
    <dgm:pt modelId="{9D164FF2-8344-4F17-9D51-73187D27B6CB}" type="pres">
      <dgm:prSet presAssocID="{550B6D77-2124-49AD-B2E6-1010E3EAE5A8}" presName="rootComposite1" presStyleCnt="0"/>
      <dgm:spPr/>
    </dgm:pt>
    <dgm:pt modelId="{C73A6184-3EE4-4830-8C93-BC4A5665ECF7}" type="pres">
      <dgm:prSet presAssocID="{550B6D77-2124-49AD-B2E6-1010E3EAE5A8}" presName="rootText1" presStyleLbl="node0" presStyleIdx="0" presStyleCnt="1" custScaleX="146262" custScaleY="197573">
        <dgm:presLayoutVars>
          <dgm:chPref val="3"/>
        </dgm:presLayoutVars>
      </dgm:prSet>
      <dgm:spPr/>
    </dgm:pt>
    <dgm:pt modelId="{574725CB-11BA-4440-8161-EFF95028871B}" type="pres">
      <dgm:prSet presAssocID="{550B6D77-2124-49AD-B2E6-1010E3EAE5A8}" presName="rootConnector1" presStyleLbl="node1" presStyleIdx="0" presStyleCnt="0"/>
      <dgm:spPr/>
    </dgm:pt>
    <dgm:pt modelId="{CE61BEA9-F4C9-4F51-AFC9-7B5D5A76B9F3}" type="pres">
      <dgm:prSet presAssocID="{550B6D77-2124-49AD-B2E6-1010E3EAE5A8}" presName="hierChild2" presStyleCnt="0"/>
      <dgm:spPr/>
    </dgm:pt>
    <dgm:pt modelId="{8D5E88CD-B64F-49B9-B99D-BFF9F89F2C24}" type="pres">
      <dgm:prSet presAssocID="{7E01CFB0-F3F8-42C4-8011-13FFE6215E17}" presName="Name64" presStyleLbl="parChTrans1D2" presStyleIdx="0" presStyleCnt="4"/>
      <dgm:spPr/>
    </dgm:pt>
    <dgm:pt modelId="{F7F4F2F2-B209-4E9E-BBB3-DD03E54B33E1}" type="pres">
      <dgm:prSet presAssocID="{ED8C6EEF-FA06-4F6A-A029-6870ABD2620F}" presName="hierRoot2" presStyleCnt="0">
        <dgm:presLayoutVars>
          <dgm:hierBranch val="init"/>
        </dgm:presLayoutVars>
      </dgm:prSet>
      <dgm:spPr/>
    </dgm:pt>
    <dgm:pt modelId="{3946D125-ED3B-48EC-9C21-97239A59B6DD}" type="pres">
      <dgm:prSet presAssocID="{ED8C6EEF-FA06-4F6A-A029-6870ABD2620F}" presName="rootComposite" presStyleCnt="0"/>
      <dgm:spPr/>
    </dgm:pt>
    <dgm:pt modelId="{BD8F188D-DCA3-4134-8962-9F7FE620F6DF}" type="pres">
      <dgm:prSet presAssocID="{ED8C6EEF-FA06-4F6A-A029-6870ABD2620F}" presName="rootText" presStyleLbl="node2" presStyleIdx="0" presStyleCnt="4" custScaleX="119798">
        <dgm:presLayoutVars>
          <dgm:chPref val="3"/>
        </dgm:presLayoutVars>
      </dgm:prSet>
      <dgm:spPr/>
    </dgm:pt>
    <dgm:pt modelId="{82669229-F8F3-47E1-B529-D4737BEADBAC}" type="pres">
      <dgm:prSet presAssocID="{ED8C6EEF-FA06-4F6A-A029-6870ABD2620F}" presName="rootConnector" presStyleLbl="node2" presStyleIdx="0" presStyleCnt="4"/>
      <dgm:spPr/>
    </dgm:pt>
    <dgm:pt modelId="{2736DDC2-42C3-48ED-AFE4-FB99E48B7A3B}" type="pres">
      <dgm:prSet presAssocID="{ED8C6EEF-FA06-4F6A-A029-6870ABD2620F}" presName="hierChild4" presStyleCnt="0"/>
      <dgm:spPr/>
    </dgm:pt>
    <dgm:pt modelId="{F78821A1-6EFD-43B0-B8B9-5BC940144715}" type="pres">
      <dgm:prSet presAssocID="{6C9DA5A1-B343-4808-BE9F-67CD6314996B}" presName="Name64" presStyleLbl="parChTrans1D3" presStyleIdx="0" presStyleCnt="8"/>
      <dgm:spPr/>
    </dgm:pt>
    <dgm:pt modelId="{3378551B-0E1E-4D20-972B-CFBDD73F8747}" type="pres">
      <dgm:prSet presAssocID="{46C8A38D-1224-4ED2-8DC1-DD15F0B5253C}" presName="hierRoot2" presStyleCnt="0">
        <dgm:presLayoutVars>
          <dgm:hierBranch val="init"/>
        </dgm:presLayoutVars>
      </dgm:prSet>
      <dgm:spPr/>
    </dgm:pt>
    <dgm:pt modelId="{A7C29320-62CA-4693-8BD3-B76A176F8740}" type="pres">
      <dgm:prSet presAssocID="{46C8A38D-1224-4ED2-8DC1-DD15F0B5253C}" presName="rootComposite" presStyleCnt="0"/>
      <dgm:spPr/>
    </dgm:pt>
    <dgm:pt modelId="{37E4A098-5CD4-4913-90B5-3F6B5ADCDEAD}" type="pres">
      <dgm:prSet presAssocID="{46C8A38D-1224-4ED2-8DC1-DD15F0B5253C}" presName="rootText" presStyleLbl="node3" presStyleIdx="0" presStyleCnt="8" custScaleX="148355" custScaleY="124191">
        <dgm:presLayoutVars>
          <dgm:chPref val="3"/>
        </dgm:presLayoutVars>
      </dgm:prSet>
      <dgm:spPr/>
    </dgm:pt>
    <dgm:pt modelId="{7C2ECDE8-17EB-45E2-8ABE-50EDAE9F66EA}" type="pres">
      <dgm:prSet presAssocID="{46C8A38D-1224-4ED2-8DC1-DD15F0B5253C}" presName="rootConnector" presStyleLbl="node3" presStyleIdx="0" presStyleCnt="8"/>
      <dgm:spPr/>
    </dgm:pt>
    <dgm:pt modelId="{847EC92E-9A41-4A34-96EA-4563955B4247}" type="pres">
      <dgm:prSet presAssocID="{46C8A38D-1224-4ED2-8DC1-DD15F0B5253C}" presName="hierChild4" presStyleCnt="0"/>
      <dgm:spPr/>
    </dgm:pt>
    <dgm:pt modelId="{58B7CA29-2F94-4665-B069-AB4EB9B06BF2}" type="pres">
      <dgm:prSet presAssocID="{46C8A38D-1224-4ED2-8DC1-DD15F0B5253C}" presName="hierChild5" presStyleCnt="0"/>
      <dgm:spPr/>
    </dgm:pt>
    <dgm:pt modelId="{01C979AC-F54D-4280-AD41-A9493DD597D3}" type="pres">
      <dgm:prSet presAssocID="{DDF8D2F3-C167-49BF-8846-17BE42ACA99C}" presName="Name64" presStyleLbl="parChTrans1D3" presStyleIdx="1" presStyleCnt="8"/>
      <dgm:spPr/>
    </dgm:pt>
    <dgm:pt modelId="{9F529183-2F18-4CDF-9B08-85D98E6909F6}" type="pres">
      <dgm:prSet presAssocID="{C06C346A-530E-41F8-877F-B354C180AC4C}" presName="hierRoot2" presStyleCnt="0">
        <dgm:presLayoutVars>
          <dgm:hierBranch val="init"/>
        </dgm:presLayoutVars>
      </dgm:prSet>
      <dgm:spPr/>
    </dgm:pt>
    <dgm:pt modelId="{BC1A2CC5-1861-4DB8-9DC6-3E0F94DA061C}" type="pres">
      <dgm:prSet presAssocID="{C06C346A-530E-41F8-877F-B354C180AC4C}" presName="rootComposite" presStyleCnt="0"/>
      <dgm:spPr/>
    </dgm:pt>
    <dgm:pt modelId="{D6ED071D-D4B2-454B-B2B0-D565BCC3A5F3}" type="pres">
      <dgm:prSet presAssocID="{C06C346A-530E-41F8-877F-B354C180AC4C}" presName="rootText" presStyleLbl="node3" presStyleIdx="1" presStyleCnt="8" custScaleX="149241">
        <dgm:presLayoutVars>
          <dgm:chPref val="3"/>
        </dgm:presLayoutVars>
      </dgm:prSet>
      <dgm:spPr/>
    </dgm:pt>
    <dgm:pt modelId="{5D7205F8-A59D-43B7-8BAD-3F3F64951B17}" type="pres">
      <dgm:prSet presAssocID="{C06C346A-530E-41F8-877F-B354C180AC4C}" presName="rootConnector" presStyleLbl="node3" presStyleIdx="1" presStyleCnt="8"/>
      <dgm:spPr/>
    </dgm:pt>
    <dgm:pt modelId="{07E70F2F-C393-45A9-888C-AA167FA616B0}" type="pres">
      <dgm:prSet presAssocID="{C06C346A-530E-41F8-877F-B354C180AC4C}" presName="hierChild4" presStyleCnt="0"/>
      <dgm:spPr/>
    </dgm:pt>
    <dgm:pt modelId="{20B7B8D7-E919-4EB1-BD00-1E8FC25C1B7A}" type="pres">
      <dgm:prSet presAssocID="{354F64FC-E064-4983-8CA5-DA767EF1C9D4}" presName="Name64" presStyleLbl="parChTrans1D4" presStyleIdx="0" presStyleCnt="8"/>
      <dgm:spPr/>
    </dgm:pt>
    <dgm:pt modelId="{BF4E9718-2EC4-48AC-B84F-3AC23083756C}" type="pres">
      <dgm:prSet presAssocID="{9E29EC86-0A66-4FA2-98B3-142B1BD81B99}" presName="hierRoot2" presStyleCnt="0">
        <dgm:presLayoutVars>
          <dgm:hierBranch val="init"/>
        </dgm:presLayoutVars>
      </dgm:prSet>
      <dgm:spPr/>
    </dgm:pt>
    <dgm:pt modelId="{C3F2F65C-A062-4293-B32C-4523F38CB01D}" type="pres">
      <dgm:prSet presAssocID="{9E29EC86-0A66-4FA2-98B3-142B1BD81B99}" presName="rootComposite" presStyleCnt="0"/>
      <dgm:spPr/>
    </dgm:pt>
    <dgm:pt modelId="{FF63D5CF-40F4-4467-9834-68918D2176D2}" type="pres">
      <dgm:prSet presAssocID="{9E29EC86-0A66-4FA2-98B3-142B1BD81B99}" presName="rootText" presStyleLbl="node4" presStyleIdx="0" presStyleCnt="8" custScaleX="194552" custScaleY="126564">
        <dgm:presLayoutVars>
          <dgm:chPref val="3"/>
        </dgm:presLayoutVars>
      </dgm:prSet>
      <dgm:spPr/>
    </dgm:pt>
    <dgm:pt modelId="{2E9892B0-80AF-4534-AB4C-9C794A634015}" type="pres">
      <dgm:prSet presAssocID="{9E29EC86-0A66-4FA2-98B3-142B1BD81B99}" presName="rootConnector" presStyleLbl="node4" presStyleIdx="0" presStyleCnt="8"/>
      <dgm:spPr/>
    </dgm:pt>
    <dgm:pt modelId="{77B50EB5-4265-49B1-900C-D17373680FF4}" type="pres">
      <dgm:prSet presAssocID="{9E29EC86-0A66-4FA2-98B3-142B1BD81B99}" presName="hierChild4" presStyleCnt="0"/>
      <dgm:spPr/>
    </dgm:pt>
    <dgm:pt modelId="{D82B90FB-602C-4197-9B59-198206ADE9DF}" type="pres">
      <dgm:prSet presAssocID="{9E29EC86-0A66-4FA2-98B3-142B1BD81B99}" presName="hierChild5" presStyleCnt="0"/>
      <dgm:spPr/>
    </dgm:pt>
    <dgm:pt modelId="{4A7F1DD8-7FD2-4B0C-936D-F26062AF4C29}" type="pres">
      <dgm:prSet presAssocID="{C06C346A-530E-41F8-877F-B354C180AC4C}" presName="hierChild5" presStyleCnt="0"/>
      <dgm:spPr/>
    </dgm:pt>
    <dgm:pt modelId="{8FF38FA9-EE3F-4930-8E06-694B04EB4301}" type="pres">
      <dgm:prSet presAssocID="{570769BD-5AAB-45C1-88AC-AC941432254E}" presName="Name64" presStyleLbl="parChTrans1D3" presStyleIdx="2" presStyleCnt="8"/>
      <dgm:spPr/>
    </dgm:pt>
    <dgm:pt modelId="{F597D855-4A72-4A58-9211-9B1579B69B36}" type="pres">
      <dgm:prSet presAssocID="{8CF07279-73E1-4D64-9CF1-E524E4CF9B2F}" presName="hierRoot2" presStyleCnt="0">
        <dgm:presLayoutVars>
          <dgm:hierBranch val="init"/>
        </dgm:presLayoutVars>
      </dgm:prSet>
      <dgm:spPr/>
    </dgm:pt>
    <dgm:pt modelId="{F65EE6DB-7A51-453C-A132-BFD9F2693CE6}" type="pres">
      <dgm:prSet presAssocID="{8CF07279-73E1-4D64-9CF1-E524E4CF9B2F}" presName="rootComposite" presStyleCnt="0"/>
      <dgm:spPr/>
    </dgm:pt>
    <dgm:pt modelId="{87DF5AE0-E269-47F2-B689-E68380EAB6FA}" type="pres">
      <dgm:prSet presAssocID="{8CF07279-73E1-4D64-9CF1-E524E4CF9B2F}" presName="rootText" presStyleLbl="node3" presStyleIdx="2" presStyleCnt="8" custScaleX="151126">
        <dgm:presLayoutVars>
          <dgm:chPref val="3"/>
        </dgm:presLayoutVars>
      </dgm:prSet>
      <dgm:spPr/>
    </dgm:pt>
    <dgm:pt modelId="{207468BB-9D11-4F7C-A390-335513AD8709}" type="pres">
      <dgm:prSet presAssocID="{8CF07279-73E1-4D64-9CF1-E524E4CF9B2F}" presName="rootConnector" presStyleLbl="node3" presStyleIdx="2" presStyleCnt="8"/>
      <dgm:spPr/>
    </dgm:pt>
    <dgm:pt modelId="{07F149EE-F118-498E-9963-6C3D3A46E0D0}" type="pres">
      <dgm:prSet presAssocID="{8CF07279-73E1-4D64-9CF1-E524E4CF9B2F}" presName="hierChild4" presStyleCnt="0"/>
      <dgm:spPr/>
    </dgm:pt>
    <dgm:pt modelId="{F69405DC-4D0A-46FC-B1F7-374C9B12F52A}" type="pres">
      <dgm:prSet presAssocID="{8CF07279-73E1-4D64-9CF1-E524E4CF9B2F}" presName="hierChild5" presStyleCnt="0"/>
      <dgm:spPr/>
    </dgm:pt>
    <dgm:pt modelId="{88151EC8-9504-4FD1-9438-E782D73471AA}" type="pres">
      <dgm:prSet presAssocID="{ED8C6EEF-FA06-4F6A-A029-6870ABD2620F}" presName="hierChild5" presStyleCnt="0"/>
      <dgm:spPr/>
    </dgm:pt>
    <dgm:pt modelId="{735292FD-20F9-413A-A050-C44DB090C6F9}" type="pres">
      <dgm:prSet presAssocID="{C977D98A-6B28-4F42-BDC8-5B597E2C6078}" presName="Name64" presStyleLbl="parChTrans1D2" presStyleIdx="1" presStyleCnt="4"/>
      <dgm:spPr/>
    </dgm:pt>
    <dgm:pt modelId="{9F0733F7-B71A-4667-B2FD-75E4516CEC56}" type="pres">
      <dgm:prSet presAssocID="{DD6183C9-7BF8-427D-97D0-850BB2353D71}" presName="hierRoot2" presStyleCnt="0">
        <dgm:presLayoutVars>
          <dgm:hierBranch val="init"/>
        </dgm:presLayoutVars>
      </dgm:prSet>
      <dgm:spPr/>
    </dgm:pt>
    <dgm:pt modelId="{27AC413C-8ADD-4084-8240-569E7C545ABC}" type="pres">
      <dgm:prSet presAssocID="{DD6183C9-7BF8-427D-97D0-850BB2353D71}" presName="rootComposite" presStyleCnt="0"/>
      <dgm:spPr/>
    </dgm:pt>
    <dgm:pt modelId="{B1790430-7A66-45BD-A63C-9962412E4D83}" type="pres">
      <dgm:prSet presAssocID="{DD6183C9-7BF8-427D-97D0-850BB2353D71}" presName="rootText" presStyleLbl="node2" presStyleIdx="1" presStyleCnt="4" custScaleX="118665">
        <dgm:presLayoutVars>
          <dgm:chPref val="3"/>
        </dgm:presLayoutVars>
      </dgm:prSet>
      <dgm:spPr/>
    </dgm:pt>
    <dgm:pt modelId="{89347293-CD30-4B33-BE44-9A995FE3C4E6}" type="pres">
      <dgm:prSet presAssocID="{DD6183C9-7BF8-427D-97D0-850BB2353D71}" presName="rootConnector" presStyleLbl="node2" presStyleIdx="1" presStyleCnt="4"/>
      <dgm:spPr/>
    </dgm:pt>
    <dgm:pt modelId="{005B165E-8F8A-4A0C-B9BF-36B2CF4B31AA}" type="pres">
      <dgm:prSet presAssocID="{DD6183C9-7BF8-427D-97D0-850BB2353D71}" presName="hierChild4" presStyleCnt="0"/>
      <dgm:spPr/>
    </dgm:pt>
    <dgm:pt modelId="{4872A4A0-7680-4A36-A859-E027C1C6FD1F}" type="pres">
      <dgm:prSet presAssocID="{7D4083CB-BFDB-49BC-866E-AF852F61D500}" presName="Name64" presStyleLbl="parChTrans1D3" presStyleIdx="3" presStyleCnt="8"/>
      <dgm:spPr/>
    </dgm:pt>
    <dgm:pt modelId="{096D7855-C22B-43EA-A630-143686292BE0}" type="pres">
      <dgm:prSet presAssocID="{6630D8F7-FEF3-44DD-B439-D91A70584232}" presName="hierRoot2" presStyleCnt="0">
        <dgm:presLayoutVars>
          <dgm:hierBranch val="init"/>
        </dgm:presLayoutVars>
      </dgm:prSet>
      <dgm:spPr/>
    </dgm:pt>
    <dgm:pt modelId="{68BA7EFE-7C8F-4FEF-A00A-6FF9905BAF20}" type="pres">
      <dgm:prSet presAssocID="{6630D8F7-FEF3-44DD-B439-D91A70584232}" presName="rootComposite" presStyleCnt="0"/>
      <dgm:spPr/>
    </dgm:pt>
    <dgm:pt modelId="{0B15BE7C-BD05-475D-AC0F-A1266C5B0052}" type="pres">
      <dgm:prSet presAssocID="{6630D8F7-FEF3-44DD-B439-D91A70584232}" presName="rootText" presStyleLbl="node3" presStyleIdx="3" presStyleCnt="8" custScaleX="150034" custScaleY="179136">
        <dgm:presLayoutVars>
          <dgm:chPref val="3"/>
        </dgm:presLayoutVars>
      </dgm:prSet>
      <dgm:spPr/>
    </dgm:pt>
    <dgm:pt modelId="{757AAF7D-353F-4767-BC2C-C657149885B8}" type="pres">
      <dgm:prSet presAssocID="{6630D8F7-FEF3-44DD-B439-D91A70584232}" presName="rootConnector" presStyleLbl="node3" presStyleIdx="3" presStyleCnt="8"/>
      <dgm:spPr/>
    </dgm:pt>
    <dgm:pt modelId="{1240F707-A645-43DF-8ABC-826F81BCCA36}" type="pres">
      <dgm:prSet presAssocID="{6630D8F7-FEF3-44DD-B439-D91A70584232}" presName="hierChild4" presStyleCnt="0"/>
      <dgm:spPr/>
    </dgm:pt>
    <dgm:pt modelId="{88260581-9C04-4B62-B721-04B85CD56849}" type="pres">
      <dgm:prSet presAssocID="{512E9051-8DAC-423A-A678-BD1C163238E3}" presName="Name64" presStyleLbl="parChTrans1D4" presStyleIdx="1" presStyleCnt="8"/>
      <dgm:spPr/>
    </dgm:pt>
    <dgm:pt modelId="{E9A5701C-A136-4E89-9376-A061FB521189}" type="pres">
      <dgm:prSet presAssocID="{95D8B47D-942C-40BB-AED6-F72DE7C12D94}" presName="hierRoot2" presStyleCnt="0">
        <dgm:presLayoutVars>
          <dgm:hierBranch val="init"/>
        </dgm:presLayoutVars>
      </dgm:prSet>
      <dgm:spPr/>
    </dgm:pt>
    <dgm:pt modelId="{860E100D-B72A-4D75-8781-0DCA792081E1}" type="pres">
      <dgm:prSet presAssocID="{95D8B47D-942C-40BB-AED6-F72DE7C12D94}" presName="rootComposite" presStyleCnt="0"/>
      <dgm:spPr/>
    </dgm:pt>
    <dgm:pt modelId="{5FCE403A-05DA-490C-93BD-402EB9A58230}" type="pres">
      <dgm:prSet presAssocID="{95D8B47D-942C-40BB-AED6-F72DE7C12D94}" presName="rootText" presStyleLbl="node4" presStyleIdx="1" presStyleCnt="8" custScaleX="190736" custScaleY="117709">
        <dgm:presLayoutVars>
          <dgm:chPref val="3"/>
        </dgm:presLayoutVars>
      </dgm:prSet>
      <dgm:spPr/>
    </dgm:pt>
    <dgm:pt modelId="{AF2A0C48-1CE0-49E7-B487-E6D01572B529}" type="pres">
      <dgm:prSet presAssocID="{95D8B47D-942C-40BB-AED6-F72DE7C12D94}" presName="rootConnector" presStyleLbl="node4" presStyleIdx="1" presStyleCnt="8"/>
      <dgm:spPr/>
    </dgm:pt>
    <dgm:pt modelId="{293B6F04-5E33-47E2-8456-F7BF0EE36E9E}" type="pres">
      <dgm:prSet presAssocID="{95D8B47D-942C-40BB-AED6-F72DE7C12D94}" presName="hierChild4" presStyleCnt="0"/>
      <dgm:spPr/>
    </dgm:pt>
    <dgm:pt modelId="{7A14461E-84E4-4FE0-B9F3-C689DE96353C}" type="pres">
      <dgm:prSet presAssocID="{95D8B47D-942C-40BB-AED6-F72DE7C12D94}" presName="hierChild5" presStyleCnt="0"/>
      <dgm:spPr/>
    </dgm:pt>
    <dgm:pt modelId="{D9F41F30-EFCA-464B-8F7C-F5CCC5E92940}" type="pres">
      <dgm:prSet presAssocID="{5585DDD6-9387-4A1C-B30F-55FE5AAA5072}" presName="Name64" presStyleLbl="parChTrans1D4" presStyleIdx="2" presStyleCnt="8"/>
      <dgm:spPr/>
    </dgm:pt>
    <dgm:pt modelId="{811A4370-8E05-45C5-B16D-7400879BB2DA}" type="pres">
      <dgm:prSet presAssocID="{E6232543-7A58-48BB-91E1-5A152417AB49}" presName="hierRoot2" presStyleCnt="0">
        <dgm:presLayoutVars>
          <dgm:hierBranch val="init"/>
        </dgm:presLayoutVars>
      </dgm:prSet>
      <dgm:spPr/>
    </dgm:pt>
    <dgm:pt modelId="{065C9270-C39A-4886-8194-8D244806FA79}" type="pres">
      <dgm:prSet presAssocID="{E6232543-7A58-48BB-91E1-5A152417AB49}" presName="rootComposite" presStyleCnt="0"/>
      <dgm:spPr/>
    </dgm:pt>
    <dgm:pt modelId="{354E693C-678C-4EF4-801D-8532DDCB3685}" type="pres">
      <dgm:prSet presAssocID="{E6232543-7A58-48BB-91E1-5A152417AB49}" presName="rootText" presStyleLbl="node4" presStyleIdx="2" presStyleCnt="8" custScaleX="190640" custScaleY="141351">
        <dgm:presLayoutVars>
          <dgm:chPref val="3"/>
        </dgm:presLayoutVars>
      </dgm:prSet>
      <dgm:spPr/>
    </dgm:pt>
    <dgm:pt modelId="{31CDD45C-183C-4D46-B4DD-C5BE57885100}" type="pres">
      <dgm:prSet presAssocID="{E6232543-7A58-48BB-91E1-5A152417AB49}" presName="rootConnector" presStyleLbl="node4" presStyleIdx="2" presStyleCnt="8"/>
      <dgm:spPr/>
    </dgm:pt>
    <dgm:pt modelId="{FEFBEE99-AFF8-4B3E-A439-96FE43E737E0}" type="pres">
      <dgm:prSet presAssocID="{E6232543-7A58-48BB-91E1-5A152417AB49}" presName="hierChild4" presStyleCnt="0"/>
      <dgm:spPr/>
    </dgm:pt>
    <dgm:pt modelId="{937A8E3F-95A3-45AE-A62F-AC01F84BD511}" type="pres">
      <dgm:prSet presAssocID="{E6232543-7A58-48BB-91E1-5A152417AB49}" presName="hierChild5" presStyleCnt="0"/>
      <dgm:spPr/>
    </dgm:pt>
    <dgm:pt modelId="{0A871121-FA9D-4D09-9239-B3A54574672E}" type="pres">
      <dgm:prSet presAssocID="{260053B0-F400-4AEE-B4B6-BAE069A578A8}" presName="Name64" presStyleLbl="parChTrans1D4" presStyleIdx="3" presStyleCnt="8"/>
      <dgm:spPr/>
    </dgm:pt>
    <dgm:pt modelId="{3E1CAC2C-1F3C-4FBE-80CA-62016E9F178C}" type="pres">
      <dgm:prSet presAssocID="{96A134E6-FBD2-43AA-9574-9B3948A468B1}" presName="hierRoot2" presStyleCnt="0">
        <dgm:presLayoutVars>
          <dgm:hierBranch val="init"/>
        </dgm:presLayoutVars>
      </dgm:prSet>
      <dgm:spPr/>
    </dgm:pt>
    <dgm:pt modelId="{7F7B07DE-C299-44C0-A84B-8FDB8AC9DF56}" type="pres">
      <dgm:prSet presAssocID="{96A134E6-FBD2-43AA-9574-9B3948A468B1}" presName="rootComposite" presStyleCnt="0"/>
      <dgm:spPr/>
    </dgm:pt>
    <dgm:pt modelId="{8AB85891-FE86-4EE0-8FC4-89FA71B0FF08}" type="pres">
      <dgm:prSet presAssocID="{96A134E6-FBD2-43AA-9574-9B3948A468B1}" presName="rootText" presStyleLbl="node4" presStyleIdx="3" presStyleCnt="8" custScaleX="190309">
        <dgm:presLayoutVars>
          <dgm:chPref val="3"/>
        </dgm:presLayoutVars>
      </dgm:prSet>
      <dgm:spPr/>
    </dgm:pt>
    <dgm:pt modelId="{90DADC6F-6E21-4BCD-85AF-3396B2401B26}" type="pres">
      <dgm:prSet presAssocID="{96A134E6-FBD2-43AA-9574-9B3948A468B1}" presName="rootConnector" presStyleLbl="node4" presStyleIdx="3" presStyleCnt="8"/>
      <dgm:spPr/>
    </dgm:pt>
    <dgm:pt modelId="{4238CD20-A149-4A23-AAC6-D4B45A577A55}" type="pres">
      <dgm:prSet presAssocID="{96A134E6-FBD2-43AA-9574-9B3948A468B1}" presName="hierChild4" presStyleCnt="0"/>
      <dgm:spPr/>
    </dgm:pt>
    <dgm:pt modelId="{09D53A46-22EA-4141-AC61-0037C25863C3}" type="pres">
      <dgm:prSet presAssocID="{96A134E6-FBD2-43AA-9574-9B3948A468B1}" presName="hierChild5" presStyleCnt="0"/>
      <dgm:spPr/>
    </dgm:pt>
    <dgm:pt modelId="{D61C6C7A-EA17-4657-A61F-65B1B34B6BE4}" type="pres">
      <dgm:prSet presAssocID="{6630D8F7-FEF3-44DD-B439-D91A70584232}" presName="hierChild5" presStyleCnt="0"/>
      <dgm:spPr/>
    </dgm:pt>
    <dgm:pt modelId="{D53D25EB-81D5-4EC6-B665-8CBDFFECBCD8}" type="pres">
      <dgm:prSet presAssocID="{DD6183C9-7BF8-427D-97D0-850BB2353D71}" presName="hierChild5" presStyleCnt="0"/>
      <dgm:spPr/>
    </dgm:pt>
    <dgm:pt modelId="{82C7FFA1-8907-4B47-89CB-3D1758167386}" type="pres">
      <dgm:prSet presAssocID="{762A7F65-2673-4081-8864-6D8737560FC1}" presName="Name64" presStyleLbl="parChTrans1D2" presStyleIdx="2" presStyleCnt="4"/>
      <dgm:spPr/>
    </dgm:pt>
    <dgm:pt modelId="{10D324BB-3461-4472-B4DE-0C6E77695F86}" type="pres">
      <dgm:prSet presAssocID="{987D12F5-1E0C-4586-9EDB-88488D1F0860}" presName="hierRoot2" presStyleCnt="0">
        <dgm:presLayoutVars>
          <dgm:hierBranch val="init"/>
        </dgm:presLayoutVars>
      </dgm:prSet>
      <dgm:spPr/>
    </dgm:pt>
    <dgm:pt modelId="{A371376C-7669-4D84-860D-52486EDEE589}" type="pres">
      <dgm:prSet presAssocID="{987D12F5-1E0C-4586-9EDB-88488D1F0860}" presName="rootComposite" presStyleCnt="0"/>
      <dgm:spPr/>
    </dgm:pt>
    <dgm:pt modelId="{A53D31CA-78F6-4C80-A208-45FD79DA0F85}" type="pres">
      <dgm:prSet presAssocID="{987D12F5-1E0C-4586-9EDB-88488D1F0860}" presName="rootText" presStyleLbl="node2" presStyleIdx="2" presStyleCnt="4" custScaleX="119918">
        <dgm:presLayoutVars>
          <dgm:chPref val="3"/>
        </dgm:presLayoutVars>
      </dgm:prSet>
      <dgm:spPr/>
    </dgm:pt>
    <dgm:pt modelId="{C3C6BFAE-C4DF-419F-87D1-03BE39F8EFDE}" type="pres">
      <dgm:prSet presAssocID="{987D12F5-1E0C-4586-9EDB-88488D1F0860}" presName="rootConnector" presStyleLbl="node2" presStyleIdx="2" presStyleCnt="4"/>
      <dgm:spPr/>
    </dgm:pt>
    <dgm:pt modelId="{2EF5FF3A-0263-41D6-9281-1FA86B341CAA}" type="pres">
      <dgm:prSet presAssocID="{987D12F5-1E0C-4586-9EDB-88488D1F0860}" presName="hierChild4" presStyleCnt="0"/>
      <dgm:spPr/>
    </dgm:pt>
    <dgm:pt modelId="{0FF2415C-6C95-404C-AF8D-12C2467B0E24}" type="pres">
      <dgm:prSet presAssocID="{2719D07D-C989-4A6D-88AB-BF8FDF7D3446}" presName="Name64" presStyleLbl="parChTrans1D3" presStyleIdx="4" presStyleCnt="8"/>
      <dgm:spPr/>
    </dgm:pt>
    <dgm:pt modelId="{42FA4A0E-E0F6-4DF9-9520-B8132238F53B}" type="pres">
      <dgm:prSet presAssocID="{8A2D625B-BFAD-4459-83BE-D6809C301B61}" presName="hierRoot2" presStyleCnt="0">
        <dgm:presLayoutVars>
          <dgm:hierBranch val="init"/>
        </dgm:presLayoutVars>
      </dgm:prSet>
      <dgm:spPr/>
    </dgm:pt>
    <dgm:pt modelId="{EDB68FBD-354B-446A-9140-438669CE5753}" type="pres">
      <dgm:prSet presAssocID="{8A2D625B-BFAD-4459-83BE-D6809C301B61}" presName="rootComposite" presStyleCnt="0"/>
      <dgm:spPr/>
    </dgm:pt>
    <dgm:pt modelId="{4D02038F-5B0B-47A6-9CAA-748C7903AF0A}" type="pres">
      <dgm:prSet presAssocID="{8A2D625B-BFAD-4459-83BE-D6809C301B61}" presName="rootText" presStyleLbl="node3" presStyleIdx="4" presStyleCnt="8" custScaleX="149870">
        <dgm:presLayoutVars>
          <dgm:chPref val="3"/>
        </dgm:presLayoutVars>
      </dgm:prSet>
      <dgm:spPr/>
    </dgm:pt>
    <dgm:pt modelId="{07AC433A-568B-4F4E-9502-A63B14A6B97A}" type="pres">
      <dgm:prSet presAssocID="{8A2D625B-BFAD-4459-83BE-D6809C301B61}" presName="rootConnector" presStyleLbl="node3" presStyleIdx="4" presStyleCnt="8"/>
      <dgm:spPr/>
    </dgm:pt>
    <dgm:pt modelId="{B3FE81AC-BA74-4AF9-8423-80B558D3FE72}" type="pres">
      <dgm:prSet presAssocID="{8A2D625B-BFAD-4459-83BE-D6809C301B61}" presName="hierChild4" presStyleCnt="0"/>
      <dgm:spPr/>
    </dgm:pt>
    <dgm:pt modelId="{2086AEBD-D787-4AB9-982A-D858F81B7D8E}" type="pres">
      <dgm:prSet presAssocID="{E2600575-F1BD-4557-A6B6-7C1ED33AAA0B}" presName="Name64" presStyleLbl="parChTrans1D4" presStyleIdx="4" presStyleCnt="8"/>
      <dgm:spPr/>
    </dgm:pt>
    <dgm:pt modelId="{6723758F-C27D-43FF-91A2-0C4A19B7B71A}" type="pres">
      <dgm:prSet presAssocID="{33B0F1C1-8546-462B-A18C-F84BDC605DD5}" presName="hierRoot2" presStyleCnt="0">
        <dgm:presLayoutVars>
          <dgm:hierBranch val="init"/>
        </dgm:presLayoutVars>
      </dgm:prSet>
      <dgm:spPr/>
    </dgm:pt>
    <dgm:pt modelId="{EDFC64EE-0FEE-44C0-826F-9B3211080BF1}" type="pres">
      <dgm:prSet presAssocID="{33B0F1C1-8546-462B-A18C-F84BDC605DD5}" presName="rootComposite" presStyleCnt="0"/>
      <dgm:spPr/>
    </dgm:pt>
    <dgm:pt modelId="{1A358C48-FA4C-4B1F-AE69-B3579A0B4B87}" type="pres">
      <dgm:prSet presAssocID="{33B0F1C1-8546-462B-A18C-F84BDC605DD5}" presName="rootText" presStyleLbl="node4" presStyleIdx="4" presStyleCnt="8" custScaleX="188798">
        <dgm:presLayoutVars>
          <dgm:chPref val="3"/>
        </dgm:presLayoutVars>
      </dgm:prSet>
      <dgm:spPr/>
    </dgm:pt>
    <dgm:pt modelId="{8AB3079E-FB0B-4E43-97C1-7BD7F4BF2166}" type="pres">
      <dgm:prSet presAssocID="{33B0F1C1-8546-462B-A18C-F84BDC605DD5}" presName="rootConnector" presStyleLbl="node4" presStyleIdx="4" presStyleCnt="8"/>
      <dgm:spPr/>
    </dgm:pt>
    <dgm:pt modelId="{3CF854EA-BEDD-4C02-90EE-03F38AE46D47}" type="pres">
      <dgm:prSet presAssocID="{33B0F1C1-8546-462B-A18C-F84BDC605DD5}" presName="hierChild4" presStyleCnt="0"/>
      <dgm:spPr/>
    </dgm:pt>
    <dgm:pt modelId="{B0A81159-2874-4DA1-9923-4A0BEAE87287}" type="pres">
      <dgm:prSet presAssocID="{33B0F1C1-8546-462B-A18C-F84BDC605DD5}" presName="hierChild5" presStyleCnt="0"/>
      <dgm:spPr/>
    </dgm:pt>
    <dgm:pt modelId="{336A5A2C-FB2E-411D-980D-31C6251F740C}" type="pres">
      <dgm:prSet presAssocID="{E925A6D9-2D3C-4398-9F5A-13C854EAD96E}" presName="Name64" presStyleLbl="parChTrans1D4" presStyleIdx="5" presStyleCnt="8"/>
      <dgm:spPr/>
    </dgm:pt>
    <dgm:pt modelId="{0708DE74-0BE0-4EF7-8326-93A58BD444D4}" type="pres">
      <dgm:prSet presAssocID="{8021C259-2474-4430-8D32-1C04D01680B5}" presName="hierRoot2" presStyleCnt="0">
        <dgm:presLayoutVars>
          <dgm:hierBranch val="init"/>
        </dgm:presLayoutVars>
      </dgm:prSet>
      <dgm:spPr/>
    </dgm:pt>
    <dgm:pt modelId="{6667ECE0-2B7C-4413-B08E-6BA36A667F21}" type="pres">
      <dgm:prSet presAssocID="{8021C259-2474-4430-8D32-1C04D01680B5}" presName="rootComposite" presStyleCnt="0"/>
      <dgm:spPr/>
    </dgm:pt>
    <dgm:pt modelId="{645D91C0-8693-4683-B625-BF955AF41B1D}" type="pres">
      <dgm:prSet presAssocID="{8021C259-2474-4430-8D32-1C04D01680B5}" presName="rootText" presStyleLbl="node4" presStyleIdx="5" presStyleCnt="8" custScaleX="188513">
        <dgm:presLayoutVars>
          <dgm:chPref val="3"/>
        </dgm:presLayoutVars>
      </dgm:prSet>
      <dgm:spPr/>
    </dgm:pt>
    <dgm:pt modelId="{C7639746-01D8-403F-8ECD-9AAF4F93DBB0}" type="pres">
      <dgm:prSet presAssocID="{8021C259-2474-4430-8D32-1C04D01680B5}" presName="rootConnector" presStyleLbl="node4" presStyleIdx="5" presStyleCnt="8"/>
      <dgm:spPr/>
    </dgm:pt>
    <dgm:pt modelId="{5FA9217B-2740-4B3E-81C2-412F8A1FF066}" type="pres">
      <dgm:prSet presAssocID="{8021C259-2474-4430-8D32-1C04D01680B5}" presName="hierChild4" presStyleCnt="0"/>
      <dgm:spPr/>
    </dgm:pt>
    <dgm:pt modelId="{EA13E8F7-A526-41BF-B956-1800DDA52773}" type="pres">
      <dgm:prSet presAssocID="{8021C259-2474-4430-8D32-1C04D01680B5}" presName="hierChild5" presStyleCnt="0"/>
      <dgm:spPr/>
    </dgm:pt>
    <dgm:pt modelId="{4EC75C97-A32E-4F9A-AA10-5F0E0D0D1877}" type="pres">
      <dgm:prSet presAssocID="{8A2D625B-BFAD-4459-83BE-D6809C301B61}" presName="hierChild5" presStyleCnt="0"/>
      <dgm:spPr/>
    </dgm:pt>
    <dgm:pt modelId="{66267483-AD67-4D76-99C0-4E615C5E3267}" type="pres">
      <dgm:prSet presAssocID="{987D12F5-1E0C-4586-9EDB-88488D1F0860}" presName="hierChild5" presStyleCnt="0"/>
      <dgm:spPr/>
    </dgm:pt>
    <dgm:pt modelId="{642D9DEE-1679-4DE0-B7F0-CE82E54DF926}" type="pres">
      <dgm:prSet presAssocID="{9423DAD1-D8DC-40CF-9F0C-A8A1F1187CF5}" presName="Name64" presStyleLbl="parChTrans1D2" presStyleIdx="3" presStyleCnt="4"/>
      <dgm:spPr/>
    </dgm:pt>
    <dgm:pt modelId="{D0E0341A-A05E-49AB-ABBB-407373B988D1}" type="pres">
      <dgm:prSet presAssocID="{BC9B0A3E-A52D-4EC4-8FDA-99BC3644EF80}" presName="hierRoot2" presStyleCnt="0">
        <dgm:presLayoutVars>
          <dgm:hierBranch val="init"/>
        </dgm:presLayoutVars>
      </dgm:prSet>
      <dgm:spPr/>
    </dgm:pt>
    <dgm:pt modelId="{60832D29-0345-41A0-AC6C-38EC889D90EB}" type="pres">
      <dgm:prSet presAssocID="{BC9B0A3E-A52D-4EC4-8FDA-99BC3644EF80}" presName="rootComposite" presStyleCnt="0"/>
      <dgm:spPr/>
    </dgm:pt>
    <dgm:pt modelId="{0851C13D-15F1-41B1-97A2-475C40906D85}" type="pres">
      <dgm:prSet presAssocID="{BC9B0A3E-A52D-4EC4-8FDA-99BC3644EF80}" presName="rootText" presStyleLbl="node2" presStyleIdx="3" presStyleCnt="4" custScaleX="118558">
        <dgm:presLayoutVars>
          <dgm:chPref val="3"/>
        </dgm:presLayoutVars>
      </dgm:prSet>
      <dgm:spPr/>
    </dgm:pt>
    <dgm:pt modelId="{5CFBA994-B4D5-456C-AEF0-E39B202E0051}" type="pres">
      <dgm:prSet presAssocID="{BC9B0A3E-A52D-4EC4-8FDA-99BC3644EF80}" presName="rootConnector" presStyleLbl="node2" presStyleIdx="3" presStyleCnt="4"/>
      <dgm:spPr/>
    </dgm:pt>
    <dgm:pt modelId="{0FA2166C-9BDA-4974-8773-4E5034B463F5}" type="pres">
      <dgm:prSet presAssocID="{BC9B0A3E-A52D-4EC4-8FDA-99BC3644EF80}" presName="hierChild4" presStyleCnt="0"/>
      <dgm:spPr/>
    </dgm:pt>
    <dgm:pt modelId="{5B21CB24-764C-47D8-A6BC-3536AF1B9780}" type="pres">
      <dgm:prSet presAssocID="{C3492D79-9235-4A09-81F3-E775C13565A9}" presName="Name64" presStyleLbl="parChTrans1D3" presStyleIdx="5" presStyleCnt="8"/>
      <dgm:spPr/>
    </dgm:pt>
    <dgm:pt modelId="{12DF2CC2-5756-437C-8AFF-8CEAD2A08FB0}" type="pres">
      <dgm:prSet presAssocID="{5F87519C-1E59-4533-BAB5-3A9B57335B2C}" presName="hierRoot2" presStyleCnt="0">
        <dgm:presLayoutVars>
          <dgm:hierBranch val="init"/>
        </dgm:presLayoutVars>
      </dgm:prSet>
      <dgm:spPr/>
    </dgm:pt>
    <dgm:pt modelId="{A6020A30-E5C4-4FB8-A383-F535C5969870}" type="pres">
      <dgm:prSet presAssocID="{5F87519C-1E59-4533-BAB5-3A9B57335B2C}" presName="rootComposite" presStyleCnt="0"/>
      <dgm:spPr/>
    </dgm:pt>
    <dgm:pt modelId="{1F02E5D2-3772-4685-ACEF-8EF821381A92}" type="pres">
      <dgm:prSet presAssocID="{5F87519C-1E59-4533-BAB5-3A9B57335B2C}" presName="rootText" presStyleLbl="node3" presStyleIdx="5" presStyleCnt="8" custScaleX="150065" custScaleY="112042">
        <dgm:presLayoutVars>
          <dgm:chPref val="3"/>
        </dgm:presLayoutVars>
      </dgm:prSet>
      <dgm:spPr/>
    </dgm:pt>
    <dgm:pt modelId="{2E073081-89B3-42E7-8BAA-45DD665CE07E}" type="pres">
      <dgm:prSet presAssocID="{5F87519C-1E59-4533-BAB5-3A9B57335B2C}" presName="rootConnector" presStyleLbl="node3" presStyleIdx="5" presStyleCnt="8"/>
      <dgm:spPr/>
    </dgm:pt>
    <dgm:pt modelId="{927195A2-94BB-4CE5-9D29-FD41808CA41B}" type="pres">
      <dgm:prSet presAssocID="{5F87519C-1E59-4533-BAB5-3A9B57335B2C}" presName="hierChild4" presStyleCnt="0"/>
      <dgm:spPr/>
    </dgm:pt>
    <dgm:pt modelId="{9411AFDA-9276-46B1-ADFF-5EE0FF05D6E9}" type="pres">
      <dgm:prSet presAssocID="{5F87519C-1E59-4533-BAB5-3A9B57335B2C}" presName="hierChild5" presStyleCnt="0"/>
      <dgm:spPr/>
    </dgm:pt>
    <dgm:pt modelId="{D0C55B60-2103-4280-9CDF-1BF50306972E}" type="pres">
      <dgm:prSet presAssocID="{365EC021-0318-4BE4-ACEA-5CF71A76F98F}" presName="Name64" presStyleLbl="parChTrans1D3" presStyleIdx="6" presStyleCnt="8"/>
      <dgm:spPr/>
    </dgm:pt>
    <dgm:pt modelId="{3D57084E-FCB1-4266-9132-9327EA8756D3}" type="pres">
      <dgm:prSet presAssocID="{F99E795F-0043-49CE-AB1B-C06A60DA12F6}" presName="hierRoot2" presStyleCnt="0">
        <dgm:presLayoutVars>
          <dgm:hierBranch val="init"/>
        </dgm:presLayoutVars>
      </dgm:prSet>
      <dgm:spPr/>
    </dgm:pt>
    <dgm:pt modelId="{2D134A0F-7F5F-44DA-9B38-746098D3D7B1}" type="pres">
      <dgm:prSet presAssocID="{F99E795F-0043-49CE-AB1B-C06A60DA12F6}" presName="rootComposite" presStyleCnt="0"/>
      <dgm:spPr/>
    </dgm:pt>
    <dgm:pt modelId="{2AAE7D6D-AA69-4854-867E-675DE5DE3974}" type="pres">
      <dgm:prSet presAssocID="{F99E795F-0043-49CE-AB1B-C06A60DA12F6}" presName="rootText" presStyleLbl="node3" presStyleIdx="6" presStyleCnt="8" custScaleX="152825" custScaleY="138114">
        <dgm:presLayoutVars>
          <dgm:chPref val="3"/>
        </dgm:presLayoutVars>
      </dgm:prSet>
      <dgm:spPr/>
    </dgm:pt>
    <dgm:pt modelId="{C07CFDFE-040C-4896-929B-4DC7D8C7BD6C}" type="pres">
      <dgm:prSet presAssocID="{F99E795F-0043-49CE-AB1B-C06A60DA12F6}" presName="rootConnector" presStyleLbl="node3" presStyleIdx="6" presStyleCnt="8"/>
      <dgm:spPr/>
    </dgm:pt>
    <dgm:pt modelId="{3CAEA4C4-9BEE-4731-911E-1D5ABD350695}" type="pres">
      <dgm:prSet presAssocID="{F99E795F-0043-49CE-AB1B-C06A60DA12F6}" presName="hierChild4" presStyleCnt="0"/>
      <dgm:spPr/>
    </dgm:pt>
    <dgm:pt modelId="{1318A26F-E6BA-4B6B-8BAB-23AFCAA69126}" type="pres">
      <dgm:prSet presAssocID="{7F70BB11-F543-47B0-98A1-1056DC07AE86}" presName="Name64" presStyleLbl="parChTrans1D4" presStyleIdx="6" presStyleCnt="8"/>
      <dgm:spPr/>
    </dgm:pt>
    <dgm:pt modelId="{31836212-EBD5-491E-B731-94A6A8D70796}" type="pres">
      <dgm:prSet presAssocID="{FFA453C8-FF4B-4CA4-930B-DBCAF40005C8}" presName="hierRoot2" presStyleCnt="0">
        <dgm:presLayoutVars>
          <dgm:hierBranch val="init"/>
        </dgm:presLayoutVars>
      </dgm:prSet>
      <dgm:spPr/>
    </dgm:pt>
    <dgm:pt modelId="{24738A8B-7510-439E-8E1D-1956D2CDC139}" type="pres">
      <dgm:prSet presAssocID="{FFA453C8-FF4B-4CA4-930B-DBCAF40005C8}" presName="rootComposite" presStyleCnt="0"/>
      <dgm:spPr/>
    </dgm:pt>
    <dgm:pt modelId="{63D0D021-928D-41C4-BCDB-A29813BE0078}" type="pres">
      <dgm:prSet presAssocID="{FFA453C8-FF4B-4CA4-930B-DBCAF40005C8}" presName="rootText" presStyleLbl="node4" presStyleIdx="6" presStyleCnt="8" custScaleX="190842">
        <dgm:presLayoutVars>
          <dgm:chPref val="3"/>
        </dgm:presLayoutVars>
      </dgm:prSet>
      <dgm:spPr/>
    </dgm:pt>
    <dgm:pt modelId="{0BE1BB6B-C898-4F7E-BF5D-E2EA54F6CBAF}" type="pres">
      <dgm:prSet presAssocID="{FFA453C8-FF4B-4CA4-930B-DBCAF40005C8}" presName="rootConnector" presStyleLbl="node4" presStyleIdx="6" presStyleCnt="8"/>
      <dgm:spPr/>
    </dgm:pt>
    <dgm:pt modelId="{959F05F0-7221-4CFC-A8BF-F213DFBA3B1F}" type="pres">
      <dgm:prSet presAssocID="{FFA453C8-FF4B-4CA4-930B-DBCAF40005C8}" presName="hierChild4" presStyleCnt="0"/>
      <dgm:spPr/>
    </dgm:pt>
    <dgm:pt modelId="{8634C0A3-6A09-4941-96F3-40BF3844285B}" type="pres">
      <dgm:prSet presAssocID="{FFA453C8-FF4B-4CA4-930B-DBCAF40005C8}" presName="hierChild5" presStyleCnt="0"/>
      <dgm:spPr/>
    </dgm:pt>
    <dgm:pt modelId="{2D9D1BF1-C1C0-4F3F-B48C-11C4EBF4474E}" type="pres">
      <dgm:prSet presAssocID="{D7778223-B9A5-4808-AED5-917CF77B0EF9}" presName="Name64" presStyleLbl="parChTrans1D4" presStyleIdx="7" presStyleCnt="8"/>
      <dgm:spPr/>
    </dgm:pt>
    <dgm:pt modelId="{483B12BE-24E2-4AAE-87D1-D7613E8EF3B0}" type="pres">
      <dgm:prSet presAssocID="{CA6E43D5-04C7-4A8D-990B-E6C1E33D98E2}" presName="hierRoot2" presStyleCnt="0">
        <dgm:presLayoutVars>
          <dgm:hierBranch val="init"/>
        </dgm:presLayoutVars>
      </dgm:prSet>
      <dgm:spPr/>
    </dgm:pt>
    <dgm:pt modelId="{14B2D1EC-3964-4D05-BB2C-27CD33EF31D7}" type="pres">
      <dgm:prSet presAssocID="{CA6E43D5-04C7-4A8D-990B-E6C1E33D98E2}" presName="rootComposite" presStyleCnt="0"/>
      <dgm:spPr/>
    </dgm:pt>
    <dgm:pt modelId="{3C01A290-A092-485C-AC35-1CE7807C5B81}" type="pres">
      <dgm:prSet presAssocID="{CA6E43D5-04C7-4A8D-990B-E6C1E33D98E2}" presName="rootText" presStyleLbl="node4" presStyleIdx="7" presStyleCnt="8" custScaleX="189475">
        <dgm:presLayoutVars>
          <dgm:chPref val="3"/>
        </dgm:presLayoutVars>
      </dgm:prSet>
      <dgm:spPr/>
    </dgm:pt>
    <dgm:pt modelId="{79A2F25F-8E96-4824-89BB-610072FB0468}" type="pres">
      <dgm:prSet presAssocID="{CA6E43D5-04C7-4A8D-990B-E6C1E33D98E2}" presName="rootConnector" presStyleLbl="node4" presStyleIdx="7" presStyleCnt="8"/>
      <dgm:spPr/>
    </dgm:pt>
    <dgm:pt modelId="{506E2DA6-5083-4995-AA27-4D6E17EA7CA0}" type="pres">
      <dgm:prSet presAssocID="{CA6E43D5-04C7-4A8D-990B-E6C1E33D98E2}" presName="hierChild4" presStyleCnt="0"/>
      <dgm:spPr/>
    </dgm:pt>
    <dgm:pt modelId="{90223DE4-3823-40F7-9E97-56833A5503A2}" type="pres">
      <dgm:prSet presAssocID="{CA6E43D5-04C7-4A8D-990B-E6C1E33D98E2}" presName="hierChild5" presStyleCnt="0"/>
      <dgm:spPr/>
    </dgm:pt>
    <dgm:pt modelId="{026C46C3-3291-4D5D-85E6-C2EF633770EC}" type="pres">
      <dgm:prSet presAssocID="{F99E795F-0043-49CE-AB1B-C06A60DA12F6}" presName="hierChild5" presStyleCnt="0"/>
      <dgm:spPr/>
    </dgm:pt>
    <dgm:pt modelId="{9E05009C-3166-4A6A-B8B5-7876AD16DD39}" type="pres">
      <dgm:prSet presAssocID="{77DFA714-E7C3-4E88-B275-C924B5E0C8DE}" presName="Name64" presStyleLbl="parChTrans1D3" presStyleIdx="7" presStyleCnt="8"/>
      <dgm:spPr/>
    </dgm:pt>
    <dgm:pt modelId="{7188C41C-96C3-4D30-87C6-0283892BFAE3}" type="pres">
      <dgm:prSet presAssocID="{AEA3B273-E2F5-4E5C-9A94-63E057815AED}" presName="hierRoot2" presStyleCnt="0">
        <dgm:presLayoutVars>
          <dgm:hierBranch val="init"/>
        </dgm:presLayoutVars>
      </dgm:prSet>
      <dgm:spPr/>
    </dgm:pt>
    <dgm:pt modelId="{B649468C-5935-4863-9C79-E5FE2825D153}" type="pres">
      <dgm:prSet presAssocID="{AEA3B273-E2F5-4E5C-9A94-63E057815AED}" presName="rootComposite" presStyleCnt="0"/>
      <dgm:spPr/>
    </dgm:pt>
    <dgm:pt modelId="{7E92FF8D-98F9-494B-924D-9FCA4C6AB014}" type="pres">
      <dgm:prSet presAssocID="{AEA3B273-E2F5-4E5C-9A94-63E057815AED}" presName="rootText" presStyleLbl="node3" presStyleIdx="7" presStyleCnt="8" custScaleX="152105">
        <dgm:presLayoutVars>
          <dgm:chPref val="3"/>
        </dgm:presLayoutVars>
      </dgm:prSet>
      <dgm:spPr/>
    </dgm:pt>
    <dgm:pt modelId="{3861F6E4-7B37-474C-A843-3E2794063C43}" type="pres">
      <dgm:prSet presAssocID="{AEA3B273-E2F5-4E5C-9A94-63E057815AED}" presName="rootConnector" presStyleLbl="node3" presStyleIdx="7" presStyleCnt="8"/>
      <dgm:spPr/>
    </dgm:pt>
    <dgm:pt modelId="{B90E7DE9-2C07-4727-844A-8890193F30D5}" type="pres">
      <dgm:prSet presAssocID="{AEA3B273-E2F5-4E5C-9A94-63E057815AED}" presName="hierChild4" presStyleCnt="0"/>
      <dgm:spPr/>
    </dgm:pt>
    <dgm:pt modelId="{7769E7FA-A1E7-4348-8187-DBC7E0C95BD0}" type="pres">
      <dgm:prSet presAssocID="{AEA3B273-E2F5-4E5C-9A94-63E057815AED}" presName="hierChild5" presStyleCnt="0"/>
      <dgm:spPr/>
    </dgm:pt>
    <dgm:pt modelId="{4B1C9EBF-81D7-4B95-8A9A-DBBF3C8B02BF}" type="pres">
      <dgm:prSet presAssocID="{BC9B0A3E-A52D-4EC4-8FDA-99BC3644EF80}" presName="hierChild5" presStyleCnt="0"/>
      <dgm:spPr/>
    </dgm:pt>
    <dgm:pt modelId="{43FD4CE9-C830-474B-A2C4-DEE63CDDA191}" type="pres">
      <dgm:prSet presAssocID="{550B6D77-2124-49AD-B2E6-1010E3EAE5A8}" presName="hierChild3" presStyleCnt="0"/>
      <dgm:spPr/>
    </dgm:pt>
  </dgm:ptLst>
  <dgm:cxnLst>
    <dgm:cxn modelId="{687A2502-E7D4-4C28-A217-2F6A3D44AC85}" type="presOf" srcId="{512E9051-8DAC-423A-A678-BD1C163238E3}" destId="{88260581-9C04-4B62-B721-04B85CD56849}" srcOrd="0" destOrd="0" presId="urn:microsoft.com/office/officeart/2009/3/layout/HorizontalOrganizationChart"/>
    <dgm:cxn modelId="{69E4E304-084F-4B2E-BE5D-11A206026CDE}" type="presOf" srcId="{AEA3B273-E2F5-4E5C-9A94-63E057815AED}" destId="{3861F6E4-7B37-474C-A843-3E2794063C43}" srcOrd="1" destOrd="0" presId="urn:microsoft.com/office/officeart/2009/3/layout/HorizontalOrganizationChart"/>
    <dgm:cxn modelId="{D4B46409-6840-48B2-A2A6-2FF1D7CA8479}" type="presOf" srcId="{95D8B47D-942C-40BB-AED6-F72DE7C12D94}" destId="{5FCE403A-05DA-490C-93BD-402EB9A58230}" srcOrd="0" destOrd="0" presId="urn:microsoft.com/office/officeart/2009/3/layout/HorizontalOrganizationChart"/>
    <dgm:cxn modelId="{D0D1D00D-685C-49E3-BA96-1FA5C1CE3EA0}" type="presOf" srcId="{FFA453C8-FF4B-4CA4-930B-DBCAF40005C8}" destId="{63D0D021-928D-41C4-BCDB-A29813BE0078}" srcOrd="0" destOrd="0" presId="urn:microsoft.com/office/officeart/2009/3/layout/HorizontalOrganizationChart"/>
    <dgm:cxn modelId="{930D410F-5003-4024-91C1-BEF5723232F1}" type="presOf" srcId="{C06C346A-530E-41F8-877F-B354C180AC4C}" destId="{5D7205F8-A59D-43B7-8BAD-3F3F64951B17}" srcOrd="1" destOrd="0" presId="urn:microsoft.com/office/officeart/2009/3/layout/HorizontalOrganizationChart"/>
    <dgm:cxn modelId="{6E1E7C13-0C25-415F-B64B-EAE020CD0A85}" type="presOf" srcId="{F99E795F-0043-49CE-AB1B-C06A60DA12F6}" destId="{2AAE7D6D-AA69-4854-867E-675DE5DE3974}" srcOrd="0" destOrd="0" presId="urn:microsoft.com/office/officeart/2009/3/layout/HorizontalOrganizationChart"/>
    <dgm:cxn modelId="{264FDB13-DDF9-403C-83B7-095D58378CFE}" srcId="{C06C346A-530E-41F8-877F-B354C180AC4C}" destId="{9E29EC86-0A66-4FA2-98B3-142B1BD81B99}" srcOrd="0" destOrd="0" parTransId="{354F64FC-E064-4983-8CA5-DA767EF1C9D4}" sibTransId="{CAA4CC42-2AC4-41F1-8772-B85472B56213}"/>
    <dgm:cxn modelId="{584B9114-65FC-451B-ADE7-383644568E12}" type="presOf" srcId="{DDF8D2F3-C167-49BF-8846-17BE42ACA99C}" destId="{01C979AC-F54D-4280-AD41-A9493DD597D3}" srcOrd="0" destOrd="0" presId="urn:microsoft.com/office/officeart/2009/3/layout/HorizontalOrganizationChart"/>
    <dgm:cxn modelId="{AA7FD71E-E575-463C-8A05-3C55E695E47C}" type="presOf" srcId="{C3492D79-9235-4A09-81F3-E775C13565A9}" destId="{5B21CB24-764C-47D8-A6BC-3536AF1B9780}" srcOrd="0" destOrd="0" presId="urn:microsoft.com/office/officeart/2009/3/layout/HorizontalOrganizationChart"/>
    <dgm:cxn modelId="{CBDF5F1F-A6CA-4BFE-84D0-E853104B4547}" srcId="{8A2D625B-BFAD-4459-83BE-D6809C301B61}" destId="{33B0F1C1-8546-462B-A18C-F84BDC605DD5}" srcOrd="0" destOrd="0" parTransId="{E2600575-F1BD-4557-A6B6-7C1ED33AAA0B}" sibTransId="{71889C9B-5F5B-4F82-BB6B-101B8ECA24E7}"/>
    <dgm:cxn modelId="{8A0B0224-D933-4F22-8297-85C9FAD77260}" type="presOf" srcId="{96A134E6-FBD2-43AA-9574-9B3948A468B1}" destId="{90DADC6F-6E21-4BCD-85AF-3396B2401B26}" srcOrd="1" destOrd="0" presId="urn:microsoft.com/office/officeart/2009/3/layout/HorizontalOrganizationChart"/>
    <dgm:cxn modelId="{D0EE5D26-E66F-4100-8B71-4D660471F256}" type="presOf" srcId="{33B0F1C1-8546-462B-A18C-F84BDC605DD5}" destId="{1A358C48-FA4C-4B1F-AE69-B3579A0B4B87}" srcOrd="0" destOrd="0" presId="urn:microsoft.com/office/officeart/2009/3/layout/HorizontalOrganizationChart"/>
    <dgm:cxn modelId="{C8CB3827-2E09-4487-A18D-ECA58D6C6FC6}" srcId="{BC9B0A3E-A52D-4EC4-8FDA-99BC3644EF80}" destId="{AEA3B273-E2F5-4E5C-9A94-63E057815AED}" srcOrd="2" destOrd="0" parTransId="{77DFA714-E7C3-4E88-B275-C924B5E0C8DE}" sibTransId="{8A1362A4-7957-4066-BB89-23F6B1E54BA9}"/>
    <dgm:cxn modelId="{7F268C2C-9243-4A0E-AC12-D837E40474E9}" type="presOf" srcId="{BC9B0A3E-A52D-4EC4-8FDA-99BC3644EF80}" destId="{5CFBA994-B4D5-456C-AEF0-E39B202E0051}" srcOrd="1" destOrd="0" presId="urn:microsoft.com/office/officeart/2009/3/layout/HorizontalOrganizationChart"/>
    <dgm:cxn modelId="{C36A942D-8A3D-43E9-B564-E9E39575F4B5}" srcId="{550B6D77-2124-49AD-B2E6-1010E3EAE5A8}" destId="{BC9B0A3E-A52D-4EC4-8FDA-99BC3644EF80}" srcOrd="3" destOrd="0" parTransId="{9423DAD1-D8DC-40CF-9F0C-A8A1F1187CF5}" sibTransId="{8A40ED42-4A8C-4DC1-8ABA-BEA319E58237}"/>
    <dgm:cxn modelId="{EC0A6331-43F7-4330-B149-F81AC7E653C4}" srcId="{ED8C6EEF-FA06-4F6A-A029-6870ABD2620F}" destId="{C06C346A-530E-41F8-877F-B354C180AC4C}" srcOrd="1" destOrd="0" parTransId="{DDF8D2F3-C167-49BF-8846-17BE42ACA99C}" sibTransId="{2DA12835-93C3-402D-9062-EAD6EE117869}"/>
    <dgm:cxn modelId="{84AAD933-8619-4E7C-991E-5E57A02A4EE5}" srcId="{6630D8F7-FEF3-44DD-B439-D91A70584232}" destId="{96A134E6-FBD2-43AA-9574-9B3948A468B1}" srcOrd="2" destOrd="0" parTransId="{260053B0-F400-4AEE-B4B6-BAE069A578A8}" sibTransId="{952A97FA-C8C6-4043-A2CE-30AA9D91F2D3}"/>
    <dgm:cxn modelId="{2D6EA536-CB74-4A44-AE56-2C41D7A68282}" type="presOf" srcId="{8CF07279-73E1-4D64-9CF1-E524E4CF9B2F}" destId="{207468BB-9D11-4F7C-A390-335513AD8709}" srcOrd="1" destOrd="0" presId="urn:microsoft.com/office/officeart/2009/3/layout/HorizontalOrganizationChart"/>
    <dgm:cxn modelId="{1645DD36-460F-47C3-9FF8-F7C0D51059E2}" type="presOf" srcId="{6C9DA5A1-B343-4808-BE9F-67CD6314996B}" destId="{F78821A1-6EFD-43B0-B8B9-5BC940144715}" srcOrd="0" destOrd="0" presId="urn:microsoft.com/office/officeart/2009/3/layout/HorizontalOrganizationChart"/>
    <dgm:cxn modelId="{5E72E436-2DF4-4F1E-8FE9-4AA4C9F165CE}" type="presOf" srcId="{354F64FC-E064-4983-8CA5-DA767EF1C9D4}" destId="{20B7B8D7-E919-4EB1-BD00-1E8FC25C1B7A}" srcOrd="0" destOrd="0" presId="urn:microsoft.com/office/officeart/2009/3/layout/HorizontalOrganizationChart"/>
    <dgm:cxn modelId="{BF2C8238-C8DE-4B0F-BC51-6325D836F17F}" type="presOf" srcId="{AEA3B273-E2F5-4E5C-9A94-63E057815AED}" destId="{7E92FF8D-98F9-494B-924D-9FCA4C6AB014}" srcOrd="0" destOrd="0" presId="urn:microsoft.com/office/officeart/2009/3/layout/HorizontalOrganizationChart"/>
    <dgm:cxn modelId="{1EF49B3A-1262-4FCC-A191-41D04C574C6F}" type="presOf" srcId="{762A7F65-2673-4081-8864-6D8737560FC1}" destId="{82C7FFA1-8907-4B47-89CB-3D1758167386}" srcOrd="0" destOrd="0" presId="urn:microsoft.com/office/officeart/2009/3/layout/HorizontalOrganizationChart"/>
    <dgm:cxn modelId="{339E863F-F224-40C3-81CE-CB9C771B58C8}" type="presOf" srcId="{5F87519C-1E59-4533-BAB5-3A9B57335B2C}" destId="{1F02E5D2-3772-4685-ACEF-8EF821381A92}" srcOrd="0" destOrd="0" presId="urn:microsoft.com/office/officeart/2009/3/layout/HorizontalOrganizationChart"/>
    <dgm:cxn modelId="{4D72F161-D1B4-41E6-A553-3003CC2A2D5B}" type="presOf" srcId="{77DFA714-E7C3-4E88-B275-C924B5E0C8DE}" destId="{9E05009C-3166-4A6A-B8B5-7876AD16DD39}" srcOrd="0" destOrd="0" presId="urn:microsoft.com/office/officeart/2009/3/layout/HorizontalOrganizationChart"/>
    <dgm:cxn modelId="{ED2F3443-21A0-41F8-B405-2D395E80DA9D}" srcId="{7B4175F4-700A-4CC8-A540-96CF401A7599}" destId="{550B6D77-2124-49AD-B2E6-1010E3EAE5A8}" srcOrd="0" destOrd="0" parTransId="{7FEE2FB1-D93E-4DA6-88C3-5A108ABF64CD}" sibTransId="{931CDCBF-96F3-4A9B-803B-6093DB2740B6}"/>
    <dgm:cxn modelId="{B6A63465-3212-4CCD-93CB-938F22D08C1C}" type="presOf" srcId="{F99E795F-0043-49CE-AB1B-C06A60DA12F6}" destId="{C07CFDFE-040C-4896-929B-4DC7D8C7BD6C}" srcOrd="1" destOrd="0" presId="urn:microsoft.com/office/officeart/2009/3/layout/HorizontalOrganizationChart"/>
    <dgm:cxn modelId="{6B5FA146-B421-4096-B9AD-2902E5F8366D}" type="presOf" srcId="{570769BD-5AAB-45C1-88AC-AC941432254E}" destId="{8FF38FA9-EE3F-4930-8E06-694B04EB4301}" srcOrd="0" destOrd="0" presId="urn:microsoft.com/office/officeart/2009/3/layout/HorizontalOrganizationChart"/>
    <dgm:cxn modelId="{81ED6167-AE3F-49CC-9E1A-FC51E6A4342D}" type="presOf" srcId="{ED8C6EEF-FA06-4F6A-A029-6870ABD2620F}" destId="{82669229-F8F3-47E1-B529-D4737BEADBAC}" srcOrd="1" destOrd="0" presId="urn:microsoft.com/office/officeart/2009/3/layout/HorizontalOrganizationChart"/>
    <dgm:cxn modelId="{8A3F9E48-0A6F-43EB-A4C3-58F6B4CB4D9D}" type="presOf" srcId="{260053B0-F400-4AEE-B4B6-BAE069A578A8}" destId="{0A871121-FA9D-4D09-9239-B3A54574672E}" srcOrd="0" destOrd="0" presId="urn:microsoft.com/office/officeart/2009/3/layout/HorizontalOrganizationChart"/>
    <dgm:cxn modelId="{E9924C49-CC06-4BAF-AE7F-987BBDEA4A5F}" type="presOf" srcId="{46C8A38D-1224-4ED2-8DC1-DD15F0B5253C}" destId="{7C2ECDE8-17EB-45E2-8ABE-50EDAE9F66EA}" srcOrd="1" destOrd="0" presId="urn:microsoft.com/office/officeart/2009/3/layout/HorizontalOrganizationChart"/>
    <dgm:cxn modelId="{EC7F4A4D-2749-4034-AFFE-750CF283B2C4}" type="presOf" srcId="{ED8C6EEF-FA06-4F6A-A029-6870ABD2620F}" destId="{BD8F188D-DCA3-4134-8962-9F7FE620F6DF}" srcOrd="0" destOrd="0" presId="urn:microsoft.com/office/officeart/2009/3/layout/HorizontalOrganizationChart"/>
    <dgm:cxn modelId="{377D024E-5E94-4367-ABDD-A0F88D96F6CD}" srcId="{F99E795F-0043-49CE-AB1B-C06A60DA12F6}" destId="{CA6E43D5-04C7-4A8D-990B-E6C1E33D98E2}" srcOrd="1" destOrd="0" parTransId="{D7778223-B9A5-4808-AED5-917CF77B0EF9}" sibTransId="{12278D3C-8A7A-4FFE-984E-5334B27912D8}"/>
    <dgm:cxn modelId="{C44C166E-286C-447A-8121-823C086A22E7}" type="presOf" srcId="{550B6D77-2124-49AD-B2E6-1010E3EAE5A8}" destId="{C73A6184-3EE4-4830-8C93-BC4A5665ECF7}" srcOrd="0" destOrd="0" presId="urn:microsoft.com/office/officeart/2009/3/layout/HorizontalOrganizationChart"/>
    <dgm:cxn modelId="{1043796E-F06E-49AB-A104-EE7CF305003E}" type="presOf" srcId="{96A134E6-FBD2-43AA-9574-9B3948A468B1}" destId="{8AB85891-FE86-4EE0-8FC4-89FA71B0FF08}" srcOrd="0" destOrd="0" presId="urn:microsoft.com/office/officeart/2009/3/layout/HorizontalOrganizationChart"/>
    <dgm:cxn modelId="{EF810150-C915-47B7-BE5E-522D6159EC18}" srcId="{ED8C6EEF-FA06-4F6A-A029-6870ABD2620F}" destId="{46C8A38D-1224-4ED2-8DC1-DD15F0B5253C}" srcOrd="0" destOrd="0" parTransId="{6C9DA5A1-B343-4808-BE9F-67CD6314996B}" sibTransId="{329278A4-FA47-453E-9529-421F793A83B0}"/>
    <dgm:cxn modelId="{9D935550-6CF4-41A5-9942-23D1E2BDCD39}" srcId="{ED8C6EEF-FA06-4F6A-A029-6870ABD2620F}" destId="{8CF07279-73E1-4D64-9CF1-E524E4CF9B2F}" srcOrd="2" destOrd="0" parTransId="{570769BD-5AAB-45C1-88AC-AC941432254E}" sibTransId="{2DB9B84D-F2C8-4D5E-A5CB-0B2241FAF25A}"/>
    <dgm:cxn modelId="{25189850-3399-4D65-9A66-743B0104524C}" type="presOf" srcId="{CA6E43D5-04C7-4A8D-990B-E6C1E33D98E2}" destId="{79A2F25F-8E96-4824-89BB-610072FB0468}" srcOrd="1" destOrd="0" presId="urn:microsoft.com/office/officeart/2009/3/layout/HorizontalOrganizationChart"/>
    <dgm:cxn modelId="{9693DE51-1B2A-4FE4-98B2-FBA610AA9FBF}" srcId="{8A2D625B-BFAD-4459-83BE-D6809C301B61}" destId="{8021C259-2474-4430-8D32-1C04D01680B5}" srcOrd="1" destOrd="0" parTransId="{E925A6D9-2D3C-4398-9F5A-13C854EAD96E}" sibTransId="{B98BAC02-7198-44C0-A1D0-E6E7D8F6DB81}"/>
    <dgm:cxn modelId="{B49A5173-3DF3-4543-89EC-96A0760D8C5A}" type="presOf" srcId="{5585DDD6-9387-4A1C-B30F-55FE5AAA5072}" destId="{D9F41F30-EFCA-464B-8F7C-F5CCC5E92940}" srcOrd="0" destOrd="0" presId="urn:microsoft.com/office/officeart/2009/3/layout/HorizontalOrganizationChart"/>
    <dgm:cxn modelId="{264A0775-09FB-4FE0-8A31-0699598FB11B}" type="presOf" srcId="{FFA453C8-FF4B-4CA4-930B-DBCAF40005C8}" destId="{0BE1BB6B-C898-4F7E-BF5D-E2EA54F6CBAF}" srcOrd="1" destOrd="0" presId="urn:microsoft.com/office/officeart/2009/3/layout/HorizontalOrganizationChart"/>
    <dgm:cxn modelId="{BE39E756-D375-4CA1-A08A-2F1324FC9744}" type="presOf" srcId="{987D12F5-1E0C-4586-9EDB-88488D1F0860}" destId="{C3C6BFAE-C4DF-419F-87D1-03BE39F8EFDE}" srcOrd="1" destOrd="0" presId="urn:microsoft.com/office/officeart/2009/3/layout/HorizontalOrganizationChart"/>
    <dgm:cxn modelId="{09326E7A-A692-46D9-9702-AFAEF11AC0EE}" type="presOf" srcId="{BC9B0A3E-A52D-4EC4-8FDA-99BC3644EF80}" destId="{0851C13D-15F1-41B1-97A2-475C40906D85}" srcOrd="0" destOrd="0" presId="urn:microsoft.com/office/officeart/2009/3/layout/HorizontalOrganizationChart"/>
    <dgm:cxn modelId="{9F22DC5A-041F-4E3A-B45B-376089513E16}" type="presOf" srcId="{6630D8F7-FEF3-44DD-B439-D91A70584232}" destId="{0B15BE7C-BD05-475D-AC0F-A1266C5B0052}" srcOrd="0" destOrd="0" presId="urn:microsoft.com/office/officeart/2009/3/layout/HorizontalOrganizationChart"/>
    <dgm:cxn modelId="{CACA1A7B-0469-40A4-A76B-A3AA86B326E8}" type="presOf" srcId="{7E01CFB0-F3F8-42C4-8011-13FFE6215E17}" destId="{8D5E88CD-B64F-49B9-B99D-BFF9F89F2C24}" srcOrd="0" destOrd="0" presId="urn:microsoft.com/office/officeart/2009/3/layout/HorizontalOrganizationChart"/>
    <dgm:cxn modelId="{0251E97B-8174-45B7-B35C-3FEA34813377}" type="presOf" srcId="{DD6183C9-7BF8-427D-97D0-850BB2353D71}" destId="{B1790430-7A66-45BD-A63C-9962412E4D83}" srcOrd="0" destOrd="0" presId="urn:microsoft.com/office/officeart/2009/3/layout/HorizontalOrganizationChart"/>
    <dgm:cxn modelId="{5B38B980-4CC1-408A-83F9-B6EFB3E59B03}" type="presOf" srcId="{7B4175F4-700A-4CC8-A540-96CF401A7599}" destId="{30D85324-9676-4CA9-8C8A-2492665438DA}" srcOrd="0" destOrd="0" presId="urn:microsoft.com/office/officeart/2009/3/layout/HorizontalOrganizationChart"/>
    <dgm:cxn modelId="{DED07F82-4745-496D-9FDC-A04FE43EBF98}" type="presOf" srcId="{7D4083CB-BFDB-49BC-866E-AF852F61D500}" destId="{4872A4A0-7680-4A36-A859-E027C1C6FD1F}" srcOrd="0" destOrd="0" presId="urn:microsoft.com/office/officeart/2009/3/layout/HorizontalOrganizationChart"/>
    <dgm:cxn modelId="{BD191C83-95AA-496C-B37C-AF87CA2AF836}" type="presOf" srcId="{9423DAD1-D8DC-40CF-9F0C-A8A1F1187CF5}" destId="{642D9DEE-1679-4DE0-B7F0-CE82E54DF926}" srcOrd="0" destOrd="0" presId="urn:microsoft.com/office/officeart/2009/3/layout/HorizontalOrganizationChart"/>
    <dgm:cxn modelId="{97058189-B3C4-445D-9C76-C14302120D3C}" type="presOf" srcId="{365EC021-0318-4BE4-ACEA-5CF71A76F98F}" destId="{D0C55B60-2103-4280-9CDF-1BF50306972E}" srcOrd="0" destOrd="0" presId="urn:microsoft.com/office/officeart/2009/3/layout/HorizontalOrganizationChart"/>
    <dgm:cxn modelId="{30E8C08F-62E0-4C16-BF77-C68A6CAC8AC1}" srcId="{550B6D77-2124-49AD-B2E6-1010E3EAE5A8}" destId="{987D12F5-1E0C-4586-9EDB-88488D1F0860}" srcOrd="2" destOrd="0" parTransId="{762A7F65-2673-4081-8864-6D8737560FC1}" sibTransId="{3ABCDEB3-B57D-495F-AFD5-BBA3D14FD155}"/>
    <dgm:cxn modelId="{94AB5097-56AD-4809-A321-FE048A5E4B4B}" srcId="{F99E795F-0043-49CE-AB1B-C06A60DA12F6}" destId="{FFA453C8-FF4B-4CA4-930B-DBCAF40005C8}" srcOrd="0" destOrd="0" parTransId="{7F70BB11-F543-47B0-98A1-1056DC07AE86}" sibTransId="{61748C06-6736-4DE7-B746-DE63BAFB9B84}"/>
    <dgm:cxn modelId="{CF720699-4B25-4E22-ABE2-FBA89268C228}" type="presOf" srcId="{DD6183C9-7BF8-427D-97D0-850BB2353D71}" destId="{89347293-CD30-4B33-BE44-9A995FE3C4E6}" srcOrd="1" destOrd="0" presId="urn:microsoft.com/office/officeart/2009/3/layout/HorizontalOrganizationChart"/>
    <dgm:cxn modelId="{67F75799-9098-4B6D-9A51-6CA56D4EF1CD}" type="presOf" srcId="{D7778223-B9A5-4808-AED5-917CF77B0EF9}" destId="{2D9D1BF1-C1C0-4F3F-B48C-11C4EBF4474E}" srcOrd="0" destOrd="0" presId="urn:microsoft.com/office/officeart/2009/3/layout/HorizontalOrganizationChart"/>
    <dgm:cxn modelId="{C9929D9B-E7DB-46B6-9B50-99C1A3B213E9}" type="presOf" srcId="{95D8B47D-942C-40BB-AED6-F72DE7C12D94}" destId="{AF2A0C48-1CE0-49E7-B487-E6D01572B529}" srcOrd="1" destOrd="0" presId="urn:microsoft.com/office/officeart/2009/3/layout/HorizontalOrganizationChart"/>
    <dgm:cxn modelId="{F15DE89B-C7FF-4766-B36D-6B1F132A9DFF}" type="presOf" srcId="{E6232543-7A58-48BB-91E1-5A152417AB49}" destId="{354E693C-678C-4EF4-801D-8532DDCB3685}" srcOrd="0" destOrd="0" presId="urn:microsoft.com/office/officeart/2009/3/layout/HorizontalOrganizationChart"/>
    <dgm:cxn modelId="{614FCF9D-B220-4D6B-881B-D4A803619ECB}" type="presOf" srcId="{CA6E43D5-04C7-4A8D-990B-E6C1E33D98E2}" destId="{3C01A290-A092-485C-AC35-1CE7807C5B81}" srcOrd="0" destOrd="0" presId="urn:microsoft.com/office/officeart/2009/3/layout/HorizontalOrganizationChart"/>
    <dgm:cxn modelId="{0166369F-4967-4F14-B319-EF02C05AA207}" type="presOf" srcId="{8CF07279-73E1-4D64-9CF1-E524E4CF9B2F}" destId="{87DF5AE0-E269-47F2-B689-E68380EAB6FA}" srcOrd="0" destOrd="0" presId="urn:microsoft.com/office/officeart/2009/3/layout/HorizontalOrganizationChart"/>
    <dgm:cxn modelId="{D64331A6-84C1-417A-B2E5-43D02135D926}" srcId="{550B6D77-2124-49AD-B2E6-1010E3EAE5A8}" destId="{DD6183C9-7BF8-427D-97D0-850BB2353D71}" srcOrd="1" destOrd="0" parTransId="{C977D98A-6B28-4F42-BDC8-5B597E2C6078}" sibTransId="{AAD46C04-B69F-450D-A214-ADC2412FB5CD}"/>
    <dgm:cxn modelId="{2D4511A8-AFF1-4649-AC29-51CC45E9CA88}" type="presOf" srcId="{2719D07D-C989-4A6D-88AB-BF8FDF7D3446}" destId="{0FF2415C-6C95-404C-AF8D-12C2467B0E24}" srcOrd="0" destOrd="0" presId="urn:microsoft.com/office/officeart/2009/3/layout/HorizontalOrganizationChart"/>
    <dgm:cxn modelId="{F5E68CA8-1EB5-43E7-A799-1A4F50E86E62}" type="presOf" srcId="{33B0F1C1-8546-462B-A18C-F84BDC605DD5}" destId="{8AB3079E-FB0B-4E43-97C1-7BD7F4BF2166}" srcOrd="1" destOrd="0" presId="urn:microsoft.com/office/officeart/2009/3/layout/HorizontalOrganizationChart"/>
    <dgm:cxn modelId="{2EAA84A9-8E25-458A-8D90-FBD0D352C363}" type="presOf" srcId="{6630D8F7-FEF3-44DD-B439-D91A70584232}" destId="{757AAF7D-353F-4767-BC2C-C657149885B8}" srcOrd="1" destOrd="0" presId="urn:microsoft.com/office/officeart/2009/3/layout/HorizontalOrganizationChart"/>
    <dgm:cxn modelId="{1100A2B9-5DA7-4C72-ACFE-FF4CD4E407B4}" type="presOf" srcId="{550B6D77-2124-49AD-B2E6-1010E3EAE5A8}" destId="{574725CB-11BA-4440-8161-EFF95028871B}" srcOrd="1" destOrd="0" presId="urn:microsoft.com/office/officeart/2009/3/layout/HorizontalOrganizationChart"/>
    <dgm:cxn modelId="{00BB12BA-BE84-46CD-B4A1-85375EB8F675}" srcId="{BC9B0A3E-A52D-4EC4-8FDA-99BC3644EF80}" destId="{5F87519C-1E59-4533-BAB5-3A9B57335B2C}" srcOrd="0" destOrd="0" parTransId="{C3492D79-9235-4A09-81F3-E775C13565A9}" sibTransId="{8899DA93-058B-495D-A414-D32F741EE951}"/>
    <dgm:cxn modelId="{4D7122BD-FB77-4F9F-8E70-FD85A15ACCA3}" type="presOf" srcId="{E2600575-F1BD-4557-A6B6-7C1ED33AAA0B}" destId="{2086AEBD-D787-4AB9-982A-D858F81B7D8E}" srcOrd="0" destOrd="0" presId="urn:microsoft.com/office/officeart/2009/3/layout/HorizontalOrganizationChart"/>
    <dgm:cxn modelId="{25A636C0-8BCE-4456-9067-2ABDB732C1F3}" type="presOf" srcId="{E925A6D9-2D3C-4398-9F5A-13C854EAD96E}" destId="{336A5A2C-FB2E-411D-980D-31C6251F740C}" srcOrd="0" destOrd="0" presId="urn:microsoft.com/office/officeart/2009/3/layout/HorizontalOrganizationChart"/>
    <dgm:cxn modelId="{D99161C1-8C7F-4F78-896A-CB6106DEC34B}" type="presOf" srcId="{987D12F5-1E0C-4586-9EDB-88488D1F0860}" destId="{A53D31CA-78F6-4C80-A208-45FD79DA0F85}" srcOrd="0" destOrd="0" presId="urn:microsoft.com/office/officeart/2009/3/layout/HorizontalOrganizationChart"/>
    <dgm:cxn modelId="{9BE124C3-3809-43FA-9726-B36026CD68EB}" type="presOf" srcId="{46C8A38D-1224-4ED2-8DC1-DD15F0B5253C}" destId="{37E4A098-5CD4-4913-90B5-3F6B5ADCDEAD}" srcOrd="0" destOrd="0" presId="urn:microsoft.com/office/officeart/2009/3/layout/HorizontalOrganizationChart"/>
    <dgm:cxn modelId="{ABF4EFD1-AEE5-4614-BCAD-21792DD7971B}" type="presOf" srcId="{E6232543-7A58-48BB-91E1-5A152417AB49}" destId="{31CDD45C-183C-4D46-B4DD-C5BE57885100}" srcOrd="1" destOrd="0" presId="urn:microsoft.com/office/officeart/2009/3/layout/HorizontalOrganizationChart"/>
    <dgm:cxn modelId="{34461ED5-7DD9-449B-8807-A876C887646E}" type="presOf" srcId="{8A2D625B-BFAD-4459-83BE-D6809C301B61}" destId="{4D02038F-5B0B-47A6-9CAA-748C7903AF0A}" srcOrd="0" destOrd="0" presId="urn:microsoft.com/office/officeart/2009/3/layout/HorizontalOrganizationChart"/>
    <dgm:cxn modelId="{177DAFD7-81E5-4AEE-ABD4-D1869D579F78}" type="presOf" srcId="{8A2D625B-BFAD-4459-83BE-D6809C301B61}" destId="{07AC433A-568B-4F4E-9502-A63B14A6B97A}" srcOrd="1" destOrd="0" presId="urn:microsoft.com/office/officeart/2009/3/layout/HorizontalOrganizationChart"/>
    <dgm:cxn modelId="{031EA9DD-7237-46F7-9665-9A918B87B33F}" srcId="{DD6183C9-7BF8-427D-97D0-850BB2353D71}" destId="{6630D8F7-FEF3-44DD-B439-D91A70584232}" srcOrd="0" destOrd="0" parTransId="{7D4083CB-BFDB-49BC-866E-AF852F61D500}" sibTransId="{54304C15-AA49-413C-9943-D97E78EFCA40}"/>
    <dgm:cxn modelId="{0EBEB9DF-CE9B-4F86-AAA6-E6BFFC17ADD4}" srcId="{BC9B0A3E-A52D-4EC4-8FDA-99BC3644EF80}" destId="{F99E795F-0043-49CE-AB1B-C06A60DA12F6}" srcOrd="1" destOrd="0" parTransId="{365EC021-0318-4BE4-ACEA-5CF71A76F98F}" sibTransId="{D50D8D17-C1C6-4454-BA84-0553F48698C4}"/>
    <dgm:cxn modelId="{DF0576E0-188F-4F73-8F28-3AE3B0B697FE}" type="presOf" srcId="{7F70BB11-F543-47B0-98A1-1056DC07AE86}" destId="{1318A26F-E6BA-4B6B-8BAB-23AFCAA69126}" srcOrd="0" destOrd="0" presId="urn:microsoft.com/office/officeart/2009/3/layout/HorizontalOrganizationChart"/>
    <dgm:cxn modelId="{033647E2-0EB8-43BD-A14E-72D3153E7F2B}" type="presOf" srcId="{8021C259-2474-4430-8D32-1C04D01680B5}" destId="{645D91C0-8693-4683-B625-BF955AF41B1D}" srcOrd="0" destOrd="0" presId="urn:microsoft.com/office/officeart/2009/3/layout/HorizontalOrganizationChart"/>
    <dgm:cxn modelId="{CD30E0E5-18F7-4601-8FA9-4CA7F80FA5D8}" type="presOf" srcId="{C977D98A-6B28-4F42-BDC8-5B597E2C6078}" destId="{735292FD-20F9-413A-A050-C44DB090C6F9}" srcOrd="0" destOrd="0" presId="urn:microsoft.com/office/officeart/2009/3/layout/HorizontalOrganizationChart"/>
    <dgm:cxn modelId="{59672EE8-E9BB-4AF4-A732-AAE2B8A0F6E5}" srcId="{6630D8F7-FEF3-44DD-B439-D91A70584232}" destId="{95D8B47D-942C-40BB-AED6-F72DE7C12D94}" srcOrd="0" destOrd="0" parTransId="{512E9051-8DAC-423A-A678-BD1C163238E3}" sibTransId="{45973481-AB0E-4FD7-ADF7-E9F15452FDB4}"/>
    <dgm:cxn modelId="{BEC562E8-A63C-43D4-B469-DDF893A1ABE9}" type="presOf" srcId="{9E29EC86-0A66-4FA2-98B3-142B1BD81B99}" destId="{FF63D5CF-40F4-4467-9834-68918D2176D2}" srcOrd="0" destOrd="0" presId="urn:microsoft.com/office/officeart/2009/3/layout/HorizontalOrganizationChart"/>
    <dgm:cxn modelId="{A239A5F1-BC1F-4BAA-97EC-2B7192C201BB}" type="presOf" srcId="{5F87519C-1E59-4533-BAB5-3A9B57335B2C}" destId="{2E073081-89B3-42E7-8BAA-45DD665CE07E}" srcOrd="1" destOrd="0" presId="urn:microsoft.com/office/officeart/2009/3/layout/HorizontalOrganizationChart"/>
    <dgm:cxn modelId="{1210AFF1-80EF-4CC3-AA6F-3EF3886CF9FF}" srcId="{550B6D77-2124-49AD-B2E6-1010E3EAE5A8}" destId="{ED8C6EEF-FA06-4F6A-A029-6870ABD2620F}" srcOrd="0" destOrd="0" parTransId="{7E01CFB0-F3F8-42C4-8011-13FFE6215E17}" sibTransId="{32DD4B52-CE5A-4663-8526-7472A57F6966}"/>
    <dgm:cxn modelId="{68FE7EF2-F849-4427-915C-348FF77A1109}" srcId="{987D12F5-1E0C-4586-9EDB-88488D1F0860}" destId="{8A2D625B-BFAD-4459-83BE-D6809C301B61}" srcOrd="0" destOrd="0" parTransId="{2719D07D-C989-4A6D-88AB-BF8FDF7D3446}" sibTransId="{AC5EF6F5-3BC2-4631-95DE-69CDE2A1B1AB}"/>
    <dgm:cxn modelId="{3C8072F6-BDEC-434E-BAC5-04A0241F2817}" type="presOf" srcId="{C06C346A-530E-41F8-877F-B354C180AC4C}" destId="{D6ED071D-D4B2-454B-B2B0-D565BCC3A5F3}" srcOrd="0" destOrd="0" presId="urn:microsoft.com/office/officeart/2009/3/layout/HorizontalOrganizationChart"/>
    <dgm:cxn modelId="{9C5397F7-B850-44C4-A872-917A04EC3758}" srcId="{6630D8F7-FEF3-44DD-B439-D91A70584232}" destId="{E6232543-7A58-48BB-91E1-5A152417AB49}" srcOrd="1" destOrd="0" parTransId="{5585DDD6-9387-4A1C-B30F-55FE5AAA5072}" sibTransId="{C8499621-BF92-413D-9F98-45667CAC069A}"/>
    <dgm:cxn modelId="{A20CE7F8-B0DE-4618-95D7-80F1784C0105}" type="presOf" srcId="{8021C259-2474-4430-8D32-1C04D01680B5}" destId="{C7639746-01D8-403F-8ECD-9AAF4F93DBB0}" srcOrd="1" destOrd="0" presId="urn:microsoft.com/office/officeart/2009/3/layout/HorizontalOrganizationChart"/>
    <dgm:cxn modelId="{7071AEFC-C17E-4949-B315-9CD1E6C55465}" type="presOf" srcId="{9E29EC86-0A66-4FA2-98B3-142B1BD81B99}" destId="{2E9892B0-80AF-4534-AB4C-9C794A634015}" srcOrd="1" destOrd="0" presId="urn:microsoft.com/office/officeart/2009/3/layout/HorizontalOrganizationChart"/>
    <dgm:cxn modelId="{1B0793A9-E934-4BC1-9C37-AB27D25F6484}" type="presParOf" srcId="{30D85324-9676-4CA9-8C8A-2492665438DA}" destId="{49015C33-75EE-44C6-A363-1C068A366A0A}" srcOrd="0" destOrd="0" presId="urn:microsoft.com/office/officeart/2009/3/layout/HorizontalOrganizationChart"/>
    <dgm:cxn modelId="{D8E4AD39-5161-4F18-B1B7-A121A0833475}" type="presParOf" srcId="{49015C33-75EE-44C6-A363-1C068A366A0A}" destId="{9D164FF2-8344-4F17-9D51-73187D27B6CB}" srcOrd="0" destOrd="0" presId="urn:microsoft.com/office/officeart/2009/3/layout/HorizontalOrganizationChart"/>
    <dgm:cxn modelId="{E7188124-727A-44F1-8C56-BC007BD28C1F}" type="presParOf" srcId="{9D164FF2-8344-4F17-9D51-73187D27B6CB}" destId="{C73A6184-3EE4-4830-8C93-BC4A5665ECF7}" srcOrd="0" destOrd="0" presId="urn:microsoft.com/office/officeart/2009/3/layout/HorizontalOrganizationChart"/>
    <dgm:cxn modelId="{E801583B-490A-493C-BAD7-C2BDA643A315}" type="presParOf" srcId="{9D164FF2-8344-4F17-9D51-73187D27B6CB}" destId="{574725CB-11BA-4440-8161-EFF95028871B}" srcOrd="1" destOrd="0" presId="urn:microsoft.com/office/officeart/2009/3/layout/HorizontalOrganizationChart"/>
    <dgm:cxn modelId="{AB3BB089-944D-47DA-B8D5-ECAEEB3F8E6E}" type="presParOf" srcId="{49015C33-75EE-44C6-A363-1C068A366A0A}" destId="{CE61BEA9-F4C9-4F51-AFC9-7B5D5A76B9F3}" srcOrd="1" destOrd="0" presId="urn:microsoft.com/office/officeart/2009/3/layout/HorizontalOrganizationChart"/>
    <dgm:cxn modelId="{6FA761A1-499E-4A75-9D7F-922E84FB8BF3}" type="presParOf" srcId="{CE61BEA9-F4C9-4F51-AFC9-7B5D5A76B9F3}" destId="{8D5E88CD-B64F-49B9-B99D-BFF9F89F2C24}" srcOrd="0" destOrd="0" presId="urn:microsoft.com/office/officeart/2009/3/layout/HorizontalOrganizationChart"/>
    <dgm:cxn modelId="{1A548583-C8F0-47E6-9C8D-EE8CC54975AB}" type="presParOf" srcId="{CE61BEA9-F4C9-4F51-AFC9-7B5D5A76B9F3}" destId="{F7F4F2F2-B209-4E9E-BBB3-DD03E54B33E1}" srcOrd="1" destOrd="0" presId="urn:microsoft.com/office/officeart/2009/3/layout/HorizontalOrganizationChart"/>
    <dgm:cxn modelId="{952BBC9F-6777-4D6E-90D7-C0E2DE7B6D41}" type="presParOf" srcId="{F7F4F2F2-B209-4E9E-BBB3-DD03E54B33E1}" destId="{3946D125-ED3B-48EC-9C21-97239A59B6DD}" srcOrd="0" destOrd="0" presId="urn:microsoft.com/office/officeart/2009/3/layout/HorizontalOrganizationChart"/>
    <dgm:cxn modelId="{A30CEA67-4FC7-4EF9-8518-927EFEF90877}" type="presParOf" srcId="{3946D125-ED3B-48EC-9C21-97239A59B6DD}" destId="{BD8F188D-DCA3-4134-8962-9F7FE620F6DF}" srcOrd="0" destOrd="0" presId="urn:microsoft.com/office/officeart/2009/3/layout/HorizontalOrganizationChart"/>
    <dgm:cxn modelId="{307C5D08-A33A-4011-A078-042DD40AB6D5}" type="presParOf" srcId="{3946D125-ED3B-48EC-9C21-97239A59B6DD}" destId="{82669229-F8F3-47E1-B529-D4737BEADBAC}" srcOrd="1" destOrd="0" presId="urn:microsoft.com/office/officeart/2009/3/layout/HorizontalOrganizationChart"/>
    <dgm:cxn modelId="{023FC3E9-F4B1-4D52-A6AC-03FAA0251FD2}" type="presParOf" srcId="{F7F4F2F2-B209-4E9E-BBB3-DD03E54B33E1}" destId="{2736DDC2-42C3-48ED-AFE4-FB99E48B7A3B}" srcOrd="1" destOrd="0" presId="urn:microsoft.com/office/officeart/2009/3/layout/HorizontalOrganizationChart"/>
    <dgm:cxn modelId="{660F6FAF-FF3C-4086-A94C-110E2B9A33AF}" type="presParOf" srcId="{2736DDC2-42C3-48ED-AFE4-FB99E48B7A3B}" destId="{F78821A1-6EFD-43B0-B8B9-5BC940144715}" srcOrd="0" destOrd="0" presId="urn:microsoft.com/office/officeart/2009/3/layout/HorizontalOrganizationChart"/>
    <dgm:cxn modelId="{C2DD38D5-D0C1-4826-A527-FDFC7A9CBDD7}" type="presParOf" srcId="{2736DDC2-42C3-48ED-AFE4-FB99E48B7A3B}" destId="{3378551B-0E1E-4D20-972B-CFBDD73F8747}" srcOrd="1" destOrd="0" presId="urn:microsoft.com/office/officeart/2009/3/layout/HorizontalOrganizationChart"/>
    <dgm:cxn modelId="{0DE4A1A0-2759-4960-9C9D-C8B67173DBED}" type="presParOf" srcId="{3378551B-0E1E-4D20-972B-CFBDD73F8747}" destId="{A7C29320-62CA-4693-8BD3-B76A176F8740}" srcOrd="0" destOrd="0" presId="urn:microsoft.com/office/officeart/2009/3/layout/HorizontalOrganizationChart"/>
    <dgm:cxn modelId="{3ED82160-1EA6-43D7-9232-481BA49A1D6B}" type="presParOf" srcId="{A7C29320-62CA-4693-8BD3-B76A176F8740}" destId="{37E4A098-5CD4-4913-90B5-3F6B5ADCDEAD}" srcOrd="0" destOrd="0" presId="urn:microsoft.com/office/officeart/2009/3/layout/HorizontalOrganizationChart"/>
    <dgm:cxn modelId="{804B01ED-5DC3-480E-8657-9608977E02AA}" type="presParOf" srcId="{A7C29320-62CA-4693-8BD3-B76A176F8740}" destId="{7C2ECDE8-17EB-45E2-8ABE-50EDAE9F66EA}" srcOrd="1" destOrd="0" presId="urn:microsoft.com/office/officeart/2009/3/layout/HorizontalOrganizationChart"/>
    <dgm:cxn modelId="{30351021-42CD-46C2-B9B2-190D9C171B08}" type="presParOf" srcId="{3378551B-0E1E-4D20-972B-CFBDD73F8747}" destId="{847EC92E-9A41-4A34-96EA-4563955B4247}" srcOrd="1" destOrd="0" presId="urn:microsoft.com/office/officeart/2009/3/layout/HorizontalOrganizationChart"/>
    <dgm:cxn modelId="{37CA6F82-0ED0-4EE6-AEDF-EA9098EB4390}" type="presParOf" srcId="{3378551B-0E1E-4D20-972B-CFBDD73F8747}" destId="{58B7CA29-2F94-4665-B069-AB4EB9B06BF2}" srcOrd="2" destOrd="0" presId="urn:microsoft.com/office/officeart/2009/3/layout/HorizontalOrganizationChart"/>
    <dgm:cxn modelId="{2EBD75E0-5D6C-40B6-8361-9A816495B327}" type="presParOf" srcId="{2736DDC2-42C3-48ED-AFE4-FB99E48B7A3B}" destId="{01C979AC-F54D-4280-AD41-A9493DD597D3}" srcOrd="2" destOrd="0" presId="urn:microsoft.com/office/officeart/2009/3/layout/HorizontalOrganizationChart"/>
    <dgm:cxn modelId="{9005CC9E-2128-4147-955D-E710188AD42A}" type="presParOf" srcId="{2736DDC2-42C3-48ED-AFE4-FB99E48B7A3B}" destId="{9F529183-2F18-4CDF-9B08-85D98E6909F6}" srcOrd="3" destOrd="0" presId="urn:microsoft.com/office/officeart/2009/3/layout/HorizontalOrganizationChart"/>
    <dgm:cxn modelId="{8CADE9D7-70FA-47E8-95E9-5BA4811D1A2F}" type="presParOf" srcId="{9F529183-2F18-4CDF-9B08-85D98E6909F6}" destId="{BC1A2CC5-1861-4DB8-9DC6-3E0F94DA061C}" srcOrd="0" destOrd="0" presId="urn:microsoft.com/office/officeart/2009/3/layout/HorizontalOrganizationChart"/>
    <dgm:cxn modelId="{ADEB26B2-008C-479A-8A00-67B5A2731FB0}" type="presParOf" srcId="{BC1A2CC5-1861-4DB8-9DC6-3E0F94DA061C}" destId="{D6ED071D-D4B2-454B-B2B0-D565BCC3A5F3}" srcOrd="0" destOrd="0" presId="urn:microsoft.com/office/officeart/2009/3/layout/HorizontalOrganizationChart"/>
    <dgm:cxn modelId="{C18759D2-5006-439A-9D02-5B6FC312DA7B}" type="presParOf" srcId="{BC1A2CC5-1861-4DB8-9DC6-3E0F94DA061C}" destId="{5D7205F8-A59D-43B7-8BAD-3F3F64951B17}" srcOrd="1" destOrd="0" presId="urn:microsoft.com/office/officeart/2009/3/layout/HorizontalOrganizationChart"/>
    <dgm:cxn modelId="{6390E686-F682-4063-A7D1-00464A813DCA}" type="presParOf" srcId="{9F529183-2F18-4CDF-9B08-85D98E6909F6}" destId="{07E70F2F-C393-45A9-888C-AA167FA616B0}" srcOrd="1" destOrd="0" presId="urn:microsoft.com/office/officeart/2009/3/layout/HorizontalOrganizationChart"/>
    <dgm:cxn modelId="{7C41B9D6-6A66-48D3-B770-258A9C1080EA}" type="presParOf" srcId="{07E70F2F-C393-45A9-888C-AA167FA616B0}" destId="{20B7B8D7-E919-4EB1-BD00-1E8FC25C1B7A}" srcOrd="0" destOrd="0" presId="urn:microsoft.com/office/officeart/2009/3/layout/HorizontalOrganizationChart"/>
    <dgm:cxn modelId="{043D04ED-4CC5-4C61-8BCF-00925A83A144}" type="presParOf" srcId="{07E70F2F-C393-45A9-888C-AA167FA616B0}" destId="{BF4E9718-2EC4-48AC-B84F-3AC23083756C}" srcOrd="1" destOrd="0" presId="urn:microsoft.com/office/officeart/2009/3/layout/HorizontalOrganizationChart"/>
    <dgm:cxn modelId="{18F587E2-2844-4DB2-A7D9-606D79D3FF30}" type="presParOf" srcId="{BF4E9718-2EC4-48AC-B84F-3AC23083756C}" destId="{C3F2F65C-A062-4293-B32C-4523F38CB01D}" srcOrd="0" destOrd="0" presId="urn:microsoft.com/office/officeart/2009/3/layout/HorizontalOrganizationChart"/>
    <dgm:cxn modelId="{DEBBB6FC-2E63-47E0-941D-7849B6E1D902}" type="presParOf" srcId="{C3F2F65C-A062-4293-B32C-4523F38CB01D}" destId="{FF63D5CF-40F4-4467-9834-68918D2176D2}" srcOrd="0" destOrd="0" presId="urn:microsoft.com/office/officeart/2009/3/layout/HorizontalOrganizationChart"/>
    <dgm:cxn modelId="{B557FF30-19AC-4A84-B493-C8CBB029769B}" type="presParOf" srcId="{C3F2F65C-A062-4293-B32C-4523F38CB01D}" destId="{2E9892B0-80AF-4534-AB4C-9C794A634015}" srcOrd="1" destOrd="0" presId="urn:microsoft.com/office/officeart/2009/3/layout/HorizontalOrganizationChart"/>
    <dgm:cxn modelId="{0F32BE54-66C1-49C5-966A-60CB512F386E}" type="presParOf" srcId="{BF4E9718-2EC4-48AC-B84F-3AC23083756C}" destId="{77B50EB5-4265-49B1-900C-D17373680FF4}" srcOrd="1" destOrd="0" presId="urn:microsoft.com/office/officeart/2009/3/layout/HorizontalOrganizationChart"/>
    <dgm:cxn modelId="{7C7C980B-3465-43D4-B2DC-2FAE43D96B4D}" type="presParOf" srcId="{BF4E9718-2EC4-48AC-B84F-3AC23083756C}" destId="{D82B90FB-602C-4197-9B59-198206ADE9DF}" srcOrd="2" destOrd="0" presId="urn:microsoft.com/office/officeart/2009/3/layout/HorizontalOrganizationChart"/>
    <dgm:cxn modelId="{0F18AA6A-F636-448A-A900-909769286800}" type="presParOf" srcId="{9F529183-2F18-4CDF-9B08-85D98E6909F6}" destId="{4A7F1DD8-7FD2-4B0C-936D-F26062AF4C29}" srcOrd="2" destOrd="0" presId="urn:microsoft.com/office/officeart/2009/3/layout/HorizontalOrganizationChart"/>
    <dgm:cxn modelId="{512B4CB0-DED9-4EA8-88DE-5C7FD61C5E9E}" type="presParOf" srcId="{2736DDC2-42C3-48ED-AFE4-FB99E48B7A3B}" destId="{8FF38FA9-EE3F-4930-8E06-694B04EB4301}" srcOrd="4" destOrd="0" presId="urn:microsoft.com/office/officeart/2009/3/layout/HorizontalOrganizationChart"/>
    <dgm:cxn modelId="{6B09D5A1-16D1-44C0-8AE6-11CFAA8F0880}" type="presParOf" srcId="{2736DDC2-42C3-48ED-AFE4-FB99E48B7A3B}" destId="{F597D855-4A72-4A58-9211-9B1579B69B36}" srcOrd="5" destOrd="0" presId="urn:microsoft.com/office/officeart/2009/3/layout/HorizontalOrganizationChart"/>
    <dgm:cxn modelId="{05AC5890-79A2-4087-8E38-7BAC3FB91FC3}" type="presParOf" srcId="{F597D855-4A72-4A58-9211-9B1579B69B36}" destId="{F65EE6DB-7A51-453C-A132-BFD9F2693CE6}" srcOrd="0" destOrd="0" presId="urn:microsoft.com/office/officeart/2009/3/layout/HorizontalOrganizationChart"/>
    <dgm:cxn modelId="{0352488C-8CF3-4FE7-89C9-5020C2325423}" type="presParOf" srcId="{F65EE6DB-7A51-453C-A132-BFD9F2693CE6}" destId="{87DF5AE0-E269-47F2-B689-E68380EAB6FA}" srcOrd="0" destOrd="0" presId="urn:microsoft.com/office/officeart/2009/3/layout/HorizontalOrganizationChart"/>
    <dgm:cxn modelId="{F57403D9-7B16-435A-956D-B1F008665C05}" type="presParOf" srcId="{F65EE6DB-7A51-453C-A132-BFD9F2693CE6}" destId="{207468BB-9D11-4F7C-A390-335513AD8709}" srcOrd="1" destOrd="0" presId="urn:microsoft.com/office/officeart/2009/3/layout/HorizontalOrganizationChart"/>
    <dgm:cxn modelId="{9F9A90D8-AE3B-4EFE-B7FC-81765EB59B0A}" type="presParOf" srcId="{F597D855-4A72-4A58-9211-9B1579B69B36}" destId="{07F149EE-F118-498E-9963-6C3D3A46E0D0}" srcOrd="1" destOrd="0" presId="urn:microsoft.com/office/officeart/2009/3/layout/HorizontalOrganizationChart"/>
    <dgm:cxn modelId="{7C238192-78F3-45C8-B1BD-44A88C1004C6}" type="presParOf" srcId="{F597D855-4A72-4A58-9211-9B1579B69B36}" destId="{F69405DC-4D0A-46FC-B1F7-374C9B12F52A}" srcOrd="2" destOrd="0" presId="urn:microsoft.com/office/officeart/2009/3/layout/HorizontalOrganizationChart"/>
    <dgm:cxn modelId="{4C42B4F3-624E-4BD1-B15B-C7B738E0CA34}" type="presParOf" srcId="{F7F4F2F2-B209-4E9E-BBB3-DD03E54B33E1}" destId="{88151EC8-9504-4FD1-9438-E782D73471AA}" srcOrd="2" destOrd="0" presId="urn:microsoft.com/office/officeart/2009/3/layout/HorizontalOrganizationChart"/>
    <dgm:cxn modelId="{EF33B27F-8EF1-4501-8E29-9AAF408A52FA}" type="presParOf" srcId="{CE61BEA9-F4C9-4F51-AFC9-7B5D5A76B9F3}" destId="{735292FD-20F9-413A-A050-C44DB090C6F9}" srcOrd="2" destOrd="0" presId="urn:microsoft.com/office/officeart/2009/3/layout/HorizontalOrganizationChart"/>
    <dgm:cxn modelId="{D0CC02FD-E10B-4290-8C5C-D117A71C3F6A}" type="presParOf" srcId="{CE61BEA9-F4C9-4F51-AFC9-7B5D5A76B9F3}" destId="{9F0733F7-B71A-4667-B2FD-75E4516CEC56}" srcOrd="3" destOrd="0" presId="urn:microsoft.com/office/officeart/2009/3/layout/HorizontalOrganizationChart"/>
    <dgm:cxn modelId="{90765E50-197B-4131-B77B-FA1D074F3334}" type="presParOf" srcId="{9F0733F7-B71A-4667-B2FD-75E4516CEC56}" destId="{27AC413C-8ADD-4084-8240-569E7C545ABC}" srcOrd="0" destOrd="0" presId="urn:microsoft.com/office/officeart/2009/3/layout/HorizontalOrganizationChart"/>
    <dgm:cxn modelId="{2E41452A-B845-4B60-9A6C-8FDBEC16A6E6}" type="presParOf" srcId="{27AC413C-8ADD-4084-8240-569E7C545ABC}" destId="{B1790430-7A66-45BD-A63C-9962412E4D83}" srcOrd="0" destOrd="0" presId="urn:microsoft.com/office/officeart/2009/3/layout/HorizontalOrganizationChart"/>
    <dgm:cxn modelId="{6D5CF09F-DD8E-4341-A495-F7C31CE473DE}" type="presParOf" srcId="{27AC413C-8ADD-4084-8240-569E7C545ABC}" destId="{89347293-CD30-4B33-BE44-9A995FE3C4E6}" srcOrd="1" destOrd="0" presId="urn:microsoft.com/office/officeart/2009/3/layout/HorizontalOrganizationChart"/>
    <dgm:cxn modelId="{C2C26D57-3538-431F-ABCE-0A6EA435C234}" type="presParOf" srcId="{9F0733F7-B71A-4667-B2FD-75E4516CEC56}" destId="{005B165E-8F8A-4A0C-B9BF-36B2CF4B31AA}" srcOrd="1" destOrd="0" presId="urn:microsoft.com/office/officeart/2009/3/layout/HorizontalOrganizationChart"/>
    <dgm:cxn modelId="{58832788-FA4C-4E54-8473-0FCD06D3BB3D}" type="presParOf" srcId="{005B165E-8F8A-4A0C-B9BF-36B2CF4B31AA}" destId="{4872A4A0-7680-4A36-A859-E027C1C6FD1F}" srcOrd="0" destOrd="0" presId="urn:microsoft.com/office/officeart/2009/3/layout/HorizontalOrganizationChart"/>
    <dgm:cxn modelId="{6C33246C-49B2-4140-9D80-092783592FC5}" type="presParOf" srcId="{005B165E-8F8A-4A0C-B9BF-36B2CF4B31AA}" destId="{096D7855-C22B-43EA-A630-143686292BE0}" srcOrd="1" destOrd="0" presId="urn:microsoft.com/office/officeart/2009/3/layout/HorizontalOrganizationChart"/>
    <dgm:cxn modelId="{E9BDE548-6EB4-4A58-8538-A7E543443BD3}" type="presParOf" srcId="{096D7855-C22B-43EA-A630-143686292BE0}" destId="{68BA7EFE-7C8F-4FEF-A00A-6FF9905BAF20}" srcOrd="0" destOrd="0" presId="urn:microsoft.com/office/officeart/2009/3/layout/HorizontalOrganizationChart"/>
    <dgm:cxn modelId="{912BA88E-B5D2-4EFA-9550-B57C8B6833C7}" type="presParOf" srcId="{68BA7EFE-7C8F-4FEF-A00A-6FF9905BAF20}" destId="{0B15BE7C-BD05-475D-AC0F-A1266C5B0052}" srcOrd="0" destOrd="0" presId="urn:microsoft.com/office/officeart/2009/3/layout/HorizontalOrganizationChart"/>
    <dgm:cxn modelId="{2A656EEF-B9D3-417A-B4D3-D29AD6B6C3B4}" type="presParOf" srcId="{68BA7EFE-7C8F-4FEF-A00A-6FF9905BAF20}" destId="{757AAF7D-353F-4767-BC2C-C657149885B8}" srcOrd="1" destOrd="0" presId="urn:microsoft.com/office/officeart/2009/3/layout/HorizontalOrganizationChart"/>
    <dgm:cxn modelId="{851D39A3-F085-4598-BC68-BAC8E4827948}" type="presParOf" srcId="{096D7855-C22B-43EA-A630-143686292BE0}" destId="{1240F707-A645-43DF-8ABC-826F81BCCA36}" srcOrd="1" destOrd="0" presId="urn:microsoft.com/office/officeart/2009/3/layout/HorizontalOrganizationChart"/>
    <dgm:cxn modelId="{1CCB4B4B-505C-4725-B9C6-15D2F2884EAE}" type="presParOf" srcId="{1240F707-A645-43DF-8ABC-826F81BCCA36}" destId="{88260581-9C04-4B62-B721-04B85CD56849}" srcOrd="0" destOrd="0" presId="urn:microsoft.com/office/officeart/2009/3/layout/HorizontalOrganizationChart"/>
    <dgm:cxn modelId="{91187382-FA1F-450F-A51C-2078B78F9128}" type="presParOf" srcId="{1240F707-A645-43DF-8ABC-826F81BCCA36}" destId="{E9A5701C-A136-4E89-9376-A061FB521189}" srcOrd="1" destOrd="0" presId="urn:microsoft.com/office/officeart/2009/3/layout/HorizontalOrganizationChart"/>
    <dgm:cxn modelId="{74EDA77B-84CC-4D0B-87C9-C1EF82898CD2}" type="presParOf" srcId="{E9A5701C-A136-4E89-9376-A061FB521189}" destId="{860E100D-B72A-4D75-8781-0DCA792081E1}" srcOrd="0" destOrd="0" presId="urn:microsoft.com/office/officeart/2009/3/layout/HorizontalOrganizationChart"/>
    <dgm:cxn modelId="{5B057E0F-9C7B-431C-88D8-AE36326BD0EB}" type="presParOf" srcId="{860E100D-B72A-4D75-8781-0DCA792081E1}" destId="{5FCE403A-05DA-490C-93BD-402EB9A58230}" srcOrd="0" destOrd="0" presId="urn:microsoft.com/office/officeart/2009/3/layout/HorizontalOrganizationChart"/>
    <dgm:cxn modelId="{C51F431A-C159-4BF8-B8A9-9AB42E689B04}" type="presParOf" srcId="{860E100D-B72A-4D75-8781-0DCA792081E1}" destId="{AF2A0C48-1CE0-49E7-B487-E6D01572B529}" srcOrd="1" destOrd="0" presId="urn:microsoft.com/office/officeart/2009/3/layout/HorizontalOrganizationChart"/>
    <dgm:cxn modelId="{4D2429BA-2A76-401B-8FAB-22F1C1B09E4D}" type="presParOf" srcId="{E9A5701C-A136-4E89-9376-A061FB521189}" destId="{293B6F04-5E33-47E2-8456-F7BF0EE36E9E}" srcOrd="1" destOrd="0" presId="urn:microsoft.com/office/officeart/2009/3/layout/HorizontalOrganizationChart"/>
    <dgm:cxn modelId="{55B43CA4-C2A1-4AE1-8C2D-9EE8146374E0}" type="presParOf" srcId="{E9A5701C-A136-4E89-9376-A061FB521189}" destId="{7A14461E-84E4-4FE0-B9F3-C689DE96353C}" srcOrd="2" destOrd="0" presId="urn:microsoft.com/office/officeart/2009/3/layout/HorizontalOrganizationChart"/>
    <dgm:cxn modelId="{34E18416-F125-4F7C-BC10-5F3FC4119DE6}" type="presParOf" srcId="{1240F707-A645-43DF-8ABC-826F81BCCA36}" destId="{D9F41F30-EFCA-464B-8F7C-F5CCC5E92940}" srcOrd="2" destOrd="0" presId="urn:microsoft.com/office/officeart/2009/3/layout/HorizontalOrganizationChart"/>
    <dgm:cxn modelId="{120566D2-9C79-47E8-AC33-D1E85E23B49E}" type="presParOf" srcId="{1240F707-A645-43DF-8ABC-826F81BCCA36}" destId="{811A4370-8E05-45C5-B16D-7400879BB2DA}" srcOrd="3" destOrd="0" presId="urn:microsoft.com/office/officeart/2009/3/layout/HorizontalOrganizationChart"/>
    <dgm:cxn modelId="{777FD47E-9827-4922-90FE-81E526100D63}" type="presParOf" srcId="{811A4370-8E05-45C5-B16D-7400879BB2DA}" destId="{065C9270-C39A-4886-8194-8D244806FA79}" srcOrd="0" destOrd="0" presId="urn:microsoft.com/office/officeart/2009/3/layout/HorizontalOrganizationChart"/>
    <dgm:cxn modelId="{68D6E141-915E-4210-8F68-4B5EB1726B99}" type="presParOf" srcId="{065C9270-C39A-4886-8194-8D244806FA79}" destId="{354E693C-678C-4EF4-801D-8532DDCB3685}" srcOrd="0" destOrd="0" presId="urn:microsoft.com/office/officeart/2009/3/layout/HorizontalOrganizationChart"/>
    <dgm:cxn modelId="{2856E1D2-4F02-4982-BA08-1A8ACF7A4046}" type="presParOf" srcId="{065C9270-C39A-4886-8194-8D244806FA79}" destId="{31CDD45C-183C-4D46-B4DD-C5BE57885100}" srcOrd="1" destOrd="0" presId="urn:microsoft.com/office/officeart/2009/3/layout/HorizontalOrganizationChart"/>
    <dgm:cxn modelId="{6F27EF9C-C461-42A7-AB16-AA36B399A4AF}" type="presParOf" srcId="{811A4370-8E05-45C5-B16D-7400879BB2DA}" destId="{FEFBEE99-AFF8-4B3E-A439-96FE43E737E0}" srcOrd="1" destOrd="0" presId="urn:microsoft.com/office/officeart/2009/3/layout/HorizontalOrganizationChart"/>
    <dgm:cxn modelId="{E2572992-6F3D-4306-9D68-6A0C7574CBCE}" type="presParOf" srcId="{811A4370-8E05-45C5-B16D-7400879BB2DA}" destId="{937A8E3F-95A3-45AE-A62F-AC01F84BD511}" srcOrd="2" destOrd="0" presId="urn:microsoft.com/office/officeart/2009/3/layout/HorizontalOrganizationChart"/>
    <dgm:cxn modelId="{2981EE17-0CD1-48EF-AB44-F8FB5EDBD59E}" type="presParOf" srcId="{1240F707-A645-43DF-8ABC-826F81BCCA36}" destId="{0A871121-FA9D-4D09-9239-B3A54574672E}" srcOrd="4" destOrd="0" presId="urn:microsoft.com/office/officeart/2009/3/layout/HorizontalOrganizationChart"/>
    <dgm:cxn modelId="{EF0CBB8D-865F-4917-B657-9D0AFBF41983}" type="presParOf" srcId="{1240F707-A645-43DF-8ABC-826F81BCCA36}" destId="{3E1CAC2C-1F3C-4FBE-80CA-62016E9F178C}" srcOrd="5" destOrd="0" presId="urn:microsoft.com/office/officeart/2009/3/layout/HorizontalOrganizationChart"/>
    <dgm:cxn modelId="{BE3F1ADC-4E08-4BBD-89B8-687B48187153}" type="presParOf" srcId="{3E1CAC2C-1F3C-4FBE-80CA-62016E9F178C}" destId="{7F7B07DE-C299-44C0-A84B-8FDB8AC9DF56}" srcOrd="0" destOrd="0" presId="urn:microsoft.com/office/officeart/2009/3/layout/HorizontalOrganizationChart"/>
    <dgm:cxn modelId="{D75689BD-6E37-4898-A532-9FD7CA409F3F}" type="presParOf" srcId="{7F7B07DE-C299-44C0-A84B-8FDB8AC9DF56}" destId="{8AB85891-FE86-4EE0-8FC4-89FA71B0FF08}" srcOrd="0" destOrd="0" presId="urn:microsoft.com/office/officeart/2009/3/layout/HorizontalOrganizationChart"/>
    <dgm:cxn modelId="{74855464-2D4C-4DB8-B8E3-6681640017DB}" type="presParOf" srcId="{7F7B07DE-C299-44C0-A84B-8FDB8AC9DF56}" destId="{90DADC6F-6E21-4BCD-85AF-3396B2401B26}" srcOrd="1" destOrd="0" presId="urn:microsoft.com/office/officeart/2009/3/layout/HorizontalOrganizationChart"/>
    <dgm:cxn modelId="{1E2EB6D8-B0DA-40AD-A393-95C998C3B4DB}" type="presParOf" srcId="{3E1CAC2C-1F3C-4FBE-80CA-62016E9F178C}" destId="{4238CD20-A149-4A23-AAC6-D4B45A577A55}" srcOrd="1" destOrd="0" presId="urn:microsoft.com/office/officeart/2009/3/layout/HorizontalOrganizationChart"/>
    <dgm:cxn modelId="{F6A4DC62-9AA4-47FF-A743-8173BBE1F06C}" type="presParOf" srcId="{3E1CAC2C-1F3C-4FBE-80CA-62016E9F178C}" destId="{09D53A46-22EA-4141-AC61-0037C25863C3}" srcOrd="2" destOrd="0" presId="urn:microsoft.com/office/officeart/2009/3/layout/HorizontalOrganizationChart"/>
    <dgm:cxn modelId="{7426FAC5-DF7B-4E96-AA1B-3F913F47E53E}" type="presParOf" srcId="{096D7855-C22B-43EA-A630-143686292BE0}" destId="{D61C6C7A-EA17-4657-A61F-65B1B34B6BE4}" srcOrd="2" destOrd="0" presId="urn:microsoft.com/office/officeart/2009/3/layout/HorizontalOrganizationChart"/>
    <dgm:cxn modelId="{A1D472D6-0AD8-4937-A019-4A9D3D490D4F}" type="presParOf" srcId="{9F0733F7-B71A-4667-B2FD-75E4516CEC56}" destId="{D53D25EB-81D5-4EC6-B665-8CBDFFECBCD8}" srcOrd="2" destOrd="0" presId="urn:microsoft.com/office/officeart/2009/3/layout/HorizontalOrganizationChart"/>
    <dgm:cxn modelId="{937DDE11-2C35-4255-B5AA-F85E12ACA92C}" type="presParOf" srcId="{CE61BEA9-F4C9-4F51-AFC9-7B5D5A76B9F3}" destId="{82C7FFA1-8907-4B47-89CB-3D1758167386}" srcOrd="4" destOrd="0" presId="urn:microsoft.com/office/officeart/2009/3/layout/HorizontalOrganizationChart"/>
    <dgm:cxn modelId="{007DD296-C77A-445B-8B92-E9BDC6DFC5DF}" type="presParOf" srcId="{CE61BEA9-F4C9-4F51-AFC9-7B5D5A76B9F3}" destId="{10D324BB-3461-4472-B4DE-0C6E77695F86}" srcOrd="5" destOrd="0" presId="urn:microsoft.com/office/officeart/2009/3/layout/HorizontalOrganizationChart"/>
    <dgm:cxn modelId="{4C10746E-7F31-4D31-8958-9A940F0C9EC1}" type="presParOf" srcId="{10D324BB-3461-4472-B4DE-0C6E77695F86}" destId="{A371376C-7669-4D84-860D-52486EDEE589}" srcOrd="0" destOrd="0" presId="urn:microsoft.com/office/officeart/2009/3/layout/HorizontalOrganizationChart"/>
    <dgm:cxn modelId="{21F76B18-F933-43B7-B61C-980EB5107DCA}" type="presParOf" srcId="{A371376C-7669-4D84-860D-52486EDEE589}" destId="{A53D31CA-78F6-4C80-A208-45FD79DA0F85}" srcOrd="0" destOrd="0" presId="urn:microsoft.com/office/officeart/2009/3/layout/HorizontalOrganizationChart"/>
    <dgm:cxn modelId="{DCFB4D19-87A0-41C8-8C07-B7979726716C}" type="presParOf" srcId="{A371376C-7669-4D84-860D-52486EDEE589}" destId="{C3C6BFAE-C4DF-419F-87D1-03BE39F8EFDE}" srcOrd="1" destOrd="0" presId="urn:microsoft.com/office/officeart/2009/3/layout/HorizontalOrganizationChart"/>
    <dgm:cxn modelId="{968E0F9C-4272-4061-B52D-8725DA36367D}" type="presParOf" srcId="{10D324BB-3461-4472-B4DE-0C6E77695F86}" destId="{2EF5FF3A-0263-41D6-9281-1FA86B341CAA}" srcOrd="1" destOrd="0" presId="urn:microsoft.com/office/officeart/2009/3/layout/HorizontalOrganizationChart"/>
    <dgm:cxn modelId="{679A7208-7949-4E26-84E2-7DE3C1D6E710}" type="presParOf" srcId="{2EF5FF3A-0263-41D6-9281-1FA86B341CAA}" destId="{0FF2415C-6C95-404C-AF8D-12C2467B0E24}" srcOrd="0" destOrd="0" presId="urn:microsoft.com/office/officeart/2009/3/layout/HorizontalOrganizationChart"/>
    <dgm:cxn modelId="{36774968-72E2-4ED2-B78C-9DEFA54831DD}" type="presParOf" srcId="{2EF5FF3A-0263-41D6-9281-1FA86B341CAA}" destId="{42FA4A0E-E0F6-4DF9-9520-B8132238F53B}" srcOrd="1" destOrd="0" presId="urn:microsoft.com/office/officeart/2009/3/layout/HorizontalOrganizationChart"/>
    <dgm:cxn modelId="{C0ED057B-C66F-4851-9EB9-0C452BFB5111}" type="presParOf" srcId="{42FA4A0E-E0F6-4DF9-9520-B8132238F53B}" destId="{EDB68FBD-354B-446A-9140-438669CE5753}" srcOrd="0" destOrd="0" presId="urn:microsoft.com/office/officeart/2009/3/layout/HorizontalOrganizationChart"/>
    <dgm:cxn modelId="{D6D61F96-28D1-4E84-B828-2BD44E19654E}" type="presParOf" srcId="{EDB68FBD-354B-446A-9140-438669CE5753}" destId="{4D02038F-5B0B-47A6-9CAA-748C7903AF0A}" srcOrd="0" destOrd="0" presId="urn:microsoft.com/office/officeart/2009/3/layout/HorizontalOrganizationChart"/>
    <dgm:cxn modelId="{14F45747-E5D8-47B1-8BFD-DCDE0945BF36}" type="presParOf" srcId="{EDB68FBD-354B-446A-9140-438669CE5753}" destId="{07AC433A-568B-4F4E-9502-A63B14A6B97A}" srcOrd="1" destOrd="0" presId="urn:microsoft.com/office/officeart/2009/3/layout/HorizontalOrganizationChart"/>
    <dgm:cxn modelId="{3338C5C5-D196-42D1-A68B-BD3926B6CFE4}" type="presParOf" srcId="{42FA4A0E-E0F6-4DF9-9520-B8132238F53B}" destId="{B3FE81AC-BA74-4AF9-8423-80B558D3FE72}" srcOrd="1" destOrd="0" presId="urn:microsoft.com/office/officeart/2009/3/layout/HorizontalOrganizationChart"/>
    <dgm:cxn modelId="{15A9B3F3-EAD2-4E17-93B3-9C627969F4B7}" type="presParOf" srcId="{B3FE81AC-BA74-4AF9-8423-80B558D3FE72}" destId="{2086AEBD-D787-4AB9-982A-D858F81B7D8E}" srcOrd="0" destOrd="0" presId="urn:microsoft.com/office/officeart/2009/3/layout/HorizontalOrganizationChart"/>
    <dgm:cxn modelId="{78F9BC3A-F5C3-4F38-A14E-8687B175948C}" type="presParOf" srcId="{B3FE81AC-BA74-4AF9-8423-80B558D3FE72}" destId="{6723758F-C27D-43FF-91A2-0C4A19B7B71A}" srcOrd="1" destOrd="0" presId="urn:microsoft.com/office/officeart/2009/3/layout/HorizontalOrganizationChart"/>
    <dgm:cxn modelId="{4794F7AB-B595-4C30-8565-DC31978AF1DB}" type="presParOf" srcId="{6723758F-C27D-43FF-91A2-0C4A19B7B71A}" destId="{EDFC64EE-0FEE-44C0-826F-9B3211080BF1}" srcOrd="0" destOrd="0" presId="urn:microsoft.com/office/officeart/2009/3/layout/HorizontalOrganizationChart"/>
    <dgm:cxn modelId="{AC7D8E0F-B114-4973-98AA-17B08E822142}" type="presParOf" srcId="{EDFC64EE-0FEE-44C0-826F-9B3211080BF1}" destId="{1A358C48-FA4C-4B1F-AE69-B3579A0B4B87}" srcOrd="0" destOrd="0" presId="urn:microsoft.com/office/officeart/2009/3/layout/HorizontalOrganizationChart"/>
    <dgm:cxn modelId="{55F0DEE3-E645-4AE5-B20D-776FAA82E246}" type="presParOf" srcId="{EDFC64EE-0FEE-44C0-826F-9B3211080BF1}" destId="{8AB3079E-FB0B-4E43-97C1-7BD7F4BF2166}" srcOrd="1" destOrd="0" presId="urn:microsoft.com/office/officeart/2009/3/layout/HorizontalOrganizationChart"/>
    <dgm:cxn modelId="{01202554-ADBB-4F77-B905-A468B3E46514}" type="presParOf" srcId="{6723758F-C27D-43FF-91A2-0C4A19B7B71A}" destId="{3CF854EA-BEDD-4C02-90EE-03F38AE46D47}" srcOrd="1" destOrd="0" presId="urn:microsoft.com/office/officeart/2009/3/layout/HorizontalOrganizationChart"/>
    <dgm:cxn modelId="{33C3DDC6-29B4-4144-A1FF-7705F880E450}" type="presParOf" srcId="{6723758F-C27D-43FF-91A2-0C4A19B7B71A}" destId="{B0A81159-2874-4DA1-9923-4A0BEAE87287}" srcOrd="2" destOrd="0" presId="urn:microsoft.com/office/officeart/2009/3/layout/HorizontalOrganizationChart"/>
    <dgm:cxn modelId="{B59A7EF4-29C1-4A60-BC95-0DD292680597}" type="presParOf" srcId="{B3FE81AC-BA74-4AF9-8423-80B558D3FE72}" destId="{336A5A2C-FB2E-411D-980D-31C6251F740C}" srcOrd="2" destOrd="0" presId="urn:microsoft.com/office/officeart/2009/3/layout/HorizontalOrganizationChart"/>
    <dgm:cxn modelId="{3513ABD2-3A72-4C39-9F7F-2420928FBCCB}" type="presParOf" srcId="{B3FE81AC-BA74-4AF9-8423-80B558D3FE72}" destId="{0708DE74-0BE0-4EF7-8326-93A58BD444D4}" srcOrd="3" destOrd="0" presId="urn:microsoft.com/office/officeart/2009/3/layout/HorizontalOrganizationChart"/>
    <dgm:cxn modelId="{218BF661-14D1-4F45-A059-4AB2E5A3DB27}" type="presParOf" srcId="{0708DE74-0BE0-4EF7-8326-93A58BD444D4}" destId="{6667ECE0-2B7C-4413-B08E-6BA36A667F21}" srcOrd="0" destOrd="0" presId="urn:microsoft.com/office/officeart/2009/3/layout/HorizontalOrganizationChart"/>
    <dgm:cxn modelId="{3572EF8D-960C-426F-B3DD-9C50DD74CFDC}" type="presParOf" srcId="{6667ECE0-2B7C-4413-B08E-6BA36A667F21}" destId="{645D91C0-8693-4683-B625-BF955AF41B1D}" srcOrd="0" destOrd="0" presId="urn:microsoft.com/office/officeart/2009/3/layout/HorizontalOrganizationChart"/>
    <dgm:cxn modelId="{4876F16A-C50A-489D-A84F-FE0ACCA09583}" type="presParOf" srcId="{6667ECE0-2B7C-4413-B08E-6BA36A667F21}" destId="{C7639746-01D8-403F-8ECD-9AAF4F93DBB0}" srcOrd="1" destOrd="0" presId="urn:microsoft.com/office/officeart/2009/3/layout/HorizontalOrganizationChart"/>
    <dgm:cxn modelId="{2E7D942B-C8C7-4FCD-A931-5A7D00D0A8F4}" type="presParOf" srcId="{0708DE74-0BE0-4EF7-8326-93A58BD444D4}" destId="{5FA9217B-2740-4B3E-81C2-412F8A1FF066}" srcOrd="1" destOrd="0" presId="urn:microsoft.com/office/officeart/2009/3/layout/HorizontalOrganizationChart"/>
    <dgm:cxn modelId="{9E9C411F-F14C-4656-84B1-1E7031DDDBED}" type="presParOf" srcId="{0708DE74-0BE0-4EF7-8326-93A58BD444D4}" destId="{EA13E8F7-A526-41BF-B956-1800DDA52773}" srcOrd="2" destOrd="0" presId="urn:microsoft.com/office/officeart/2009/3/layout/HorizontalOrganizationChart"/>
    <dgm:cxn modelId="{4175387C-B3DE-4630-89A2-2009D5899720}" type="presParOf" srcId="{42FA4A0E-E0F6-4DF9-9520-B8132238F53B}" destId="{4EC75C97-A32E-4F9A-AA10-5F0E0D0D1877}" srcOrd="2" destOrd="0" presId="urn:microsoft.com/office/officeart/2009/3/layout/HorizontalOrganizationChart"/>
    <dgm:cxn modelId="{22C2686C-671B-424D-9A6F-B7B8FACE886B}" type="presParOf" srcId="{10D324BB-3461-4472-B4DE-0C6E77695F86}" destId="{66267483-AD67-4D76-99C0-4E615C5E3267}" srcOrd="2" destOrd="0" presId="urn:microsoft.com/office/officeart/2009/3/layout/HorizontalOrganizationChart"/>
    <dgm:cxn modelId="{0F447E94-72E9-48F9-AD77-3FB5D9212209}" type="presParOf" srcId="{CE61BEA9-F4C9-4F51-AFC9-7B5D5A76B9F3}" destId="{642D9DEE-1679-4DE0-B7F0-CE82E54DF926}" srcOrd="6" destOrd="0" presId="urn:microsoft.com/office/officeart/2009/3/layout/HorizontalOrganizationChart"/>
    <dgm:cxn modelId="{A7232646-D016-40F6-A4FF-E003A1CC1B6A}" type="presParOf" srcId="{CE61BEA9-F4C9-4F51-AFC9-7B5D5A76B9F3}" destId="{D0E0341A-A05E-49AB-ABBB-407373B988D1}" srcOrd="7" destOrd="0" presId="urn:microsoft.com/office/officeart/2009/3/layout/HorizontalOrganizationChart"/>
    <dgm:cxn modelId="{C96DBAD3-8284-41A6-B89D-7EC853217033}" type="presParOf" srcId="{D0E0341A-A05E-49AB-ABBB-407373B988D1}" destId="{60832D29-0345-41A0-AC6C-38EC889D90EB}" srcOrd="0" destOrd="0" presId="urn:microsoft.com/office/officeart/2009/3/layout/HorizontalOrganizationChart"/>
    <dgm:cxn modelId="{86E2EDC9-C8B4-44DC-A782-771DFB84E388}" type="presParOf" srcId="{60832D29-0345-41A0-AC6C-38EC889D90EB}" destId="{0851C13D-15F1-41B1-97A2-475C40906D85}" srcOrd="0" destOrd="0" presId="urn:microsoft.com/office/officeart/2009/3/layout/HorizontalOrganizationChart"/>
    <dgm:cxn modelId="{96AE1B66-D179-4555-B693-DDE961F00E1D}" type="presParOf" srcId="{60832D29-0345-41A0-AC6C-38EC889D90EB}" destId="{5CFBA994-B4D5-456C-AEF0-E39B202E0051}" srcOrd="1" destOrd="0" presId="urn:microsoft.com/office/officeart/2009/3/layout/HorizontalOrganizationChart"/>
    <dgm:cxn modelId="{70D35564-4D94-4DE5-9A7A-CDC531027FB2}" type="presParOf" srcId="{D0E0341A-A05E-49AB-ABBB-407373B988D1}" destId="{0FA2166C-9BDA-4974-8773-4E5034B463F5}" srcOrd="1" destOrd="0" presId="urn:microsoft.com/office/officeart/2009/3/layout/HorizontalOrganizationChart"/>
    <dgm:cxn modelId="{4C36F11B-8515-4B25-B37D-AF13D3D83523}" type="presParOf" srcId="{0FA2166C-9BDA-4974-8773-4E5034B463F5}" destId="{5B21CB24-764C-47D8-A6BC-3536AF1B9780}" srcOrd="0" destOrd="0" presId="urn:microsoft.com/office/officeart/2009/3/layout/HorizontalOrganizationChart"/>
    <dgm:cxn modelId="{A1212942-CD33-4A63-8D51-06ED6608FE15}" type="presParOf" srcId="{0FA2166C-9BDA-4974-8773-4E5034B463F5}" destId="{12DF2CC2-5756-437C-8AFF-8CEAD2A08FB0}" srcOrd="1" destOrd="0" presId="urn:microsoft.com/office/officeart/2009/3/layout/HorizontalOrganizationChart"/>
    <dgm:cxn modelId="{358F19BF-92C6-4739-B71A-6A5813BD383B}" type="presParOf" srcId="{12DF2CC2-5756-437C-8AFF-8CEAD2A08FB0}" destId="{A6020A30-E5C4-4FB8-A383-F535C5969870}" srcOrd="0" destOrd="0" presId="urn:microsoft.com/office/officeart/2009/3/layout/HorizontalOrganizationChart"/>
    <dgm:cxn modelId="{9C454047-926D-4BC0-9E86-F746AB44C80C}" type="presParOf" srcId="{A6020A30-E5C4-4FB8-A383-F535C5969870}" destId="{1F02E5D2-3772-4685-ACEF-8EF821381A92}" srcOrd="0" destOrd="0" presId="urn:microsoft.com/office/officeart/2009/3/layout/HorizontalOrganizationChart"/>
    <dgm:cxn modelId="{CE973043-CBE5-4913-A0FA-91E598A07213}" type="presParOf" srcId="{A6020A30-E5C4-4FB8-A383-F535C5969870}" destId="{2E073081-89B3-42E7-8BAA-45DD665CE07E}" srcOrd="1" destOrd="0" presId="urn:microsoft.com/office/officeart/2009/3/layout/HorizontalOrganizationChart"/>
    <dgm:cxn modelId="{84558DF9-E65D-4C3F-A593-DDEB48823B59}" type="presParOf" srcId="{12DF2CC2-5756-437C-8AFF-8CEAD2A08FB0}" destId="{927195A2-94BB-4CE5-9D29-FD41808CA41B}" srcOrd="1" destOrd="0" presId="urn:microsoft.com/office/officeart/2009/3/layout/HorizontalOrganizationChart"/>
    <dgm:cxn modelId="{5F5BE750-61E2-4938-9BA3-45639A46F1AE}" type="presParOf" srcId="{12DF2CC2-5756-437C-8AFF-8CEAD2A08FB0}" destId="{9411AFDA-9276-46B1-ADFF-5EE0FF05D6E9}" srcOrd="2" destOrd="0" presId="urn:microsoft.com/office/officeart/2009/3/layout/HorizontalOrganizationChart"/>
    <dgm:cxn modelId="{07430F66-914A-469F-A03B-A5DEA89F6AD2}" type="presParOf" srcId="{0FA2166C-9BDA-4974-8773-4E5034B463F5}" destId="{D0C55B60-2103-4280-9CDF-1BF50306972E}" srcOrd="2" destOrd="0" presId="urn:microsoft.com/office/officeart/2009/3/layout/HorizontalOrganizationChart"/>
    <dgm:cxn modelId="{6AF10C71-4984-43C0-ABA7-95E8C2B616AC}" type="presParOf" srcId="{0FA2166C-9BDA-4974-8773-4E5034B463F5}" destId="{3D57084E-FCB1-4266-9132-9327EA8756D3}" srcOrd="3" destOrd="0" presId="urn:microsoft.com/office/officeart/2009/3/layout/HorizontalOrganizationChart"/>
    <dgm:cxn modelId="{7778EEA3-1F63-4FBA-AF9C-48CE9ECA1DD3}" type="presParOf" srcId="{3D57084E-FCB1-4266-9132-9327EA8756D3}" destId="{2D134A0F-7F5F-44DA-9B38-746098D3D7B1}" srcOrd="0" destOrd="0" presId="urn:microsoft.com/office/officeart/2009/3/layout/HorizontalOrganizationChart"/>
    <dgm:cxn modelId="{25071ACA-39A8-49C2-B01F-20F8C7C26F65}" type="presParOf" srcId="{2D134A0F-7F5F-44DA-9B38-746098D3D7B1}" destId="{2AAE7D6D-AA69-4854-867E-675DE5DE3974}" srcOrd="0" destOrd="0" presId="urn:microsoft.com/office/officeart/2009/3/layout/HorizontalOrganizationChart"/>
    <dgm:cxn modelId="{7D48D6E7-6309-48A2-8268-DD6A110C990C}" type="presParOf" srcId="{2D134A0F-7F5F-44DA-9B38-746098D3D7B1}" destId="{C07CFDFE-040C-4896-929B-4DC7D8C7BD6C}" srcOrd="1" destOrd="0" presId="urn:microsoft.com/office/officeart/2009/3/layout/HorizontalOrganizationChart"/>
    <dgm:cxn modelId="{36AB9358-AE3F-41AC-922B-419B1BFBE444}" type="presParOf" srcId="{3D57084E-FCB1-4266-9132-9327EA8756D3}" destId="{3CAEA4C4-9BEE-4731-911E-1D5ABD350695}" srcOrd="1" destOrd="0" presId="urn:microsoft.com/office/officeart/2009/3/layout/HorizontalOrganizationChart"/>
    <dgm:cxn modelId="{F51EBC5C-80A5-44AE-8E90-8A6B62F2952A}" type="presParOf" srcId="{3CAEA4C4-9BEE-4731-911E-1D5ABD350695}" destId="{1318A26F-E6BA-4B6B-8BAB-23AFCAA69126}" srcOrd="0" destOrd="0" presId="urn:microsoft.com/office/officeart/2009/3/layout/HorizontalOrganizationChart"/>
    <dgm:cxn modelId="{FAF2A629-2E30-4ADE-A512-23160F18C35A}" type="presParOf" srcId="{3CAEA4C4-9BEE-4731-911E-1D5ABD350695}" destId="{31836212-EBD5-491E-B731-94A6A8D70796}" srcOrd="1" destOrd="0" presId="urn:microsoft.com/office/officeart/2009/3/layout/HorizontalOrganizationChart"/>
    <dgm:cxn modelId="{3E3CD290-1C0C-4DFD-80EA-8826A672A290}" type="presParOf" srcId="{31836212-EBD5-491E-B731-94A6A8D70796}" destId="{24738A8B-7510-439E-8E1D-1956D2CDC139}" srcOrd="0" destOrd="0" presId="urn:microsoft.com/office/officeart/2009/3/layout/HorizontalOrganizationChart"/>
    <dgm:cxn modelId="{26282F40-CC28-47F1-AB46-24A795937215}" type="presParOf" srcId="{24738A8B-7510-439E-8E1D-1956D2CDC139}" destId="{63D0D021-928D-41C4-BCDB-A29813BE0078}" srcOrd="0" destOrd="0" presId="urn:microsoft.com/office/officeart/2009/3/layout/HorizontalOrganizationChart"/>
    <dgm:cxn modelId="{0F39CDD3-8BBB-4698-8711-E42F0343DD83}" type="presParOf" srcId="{24738A8B-7510-439E-8E1D-1956D2CDC139}" destId="{0BE1BB6B-C898-4F7E-BF5D-E2EA54F6CBAF}" srcOrd="1" destOrd="0" presId="urn:microsoft.com/office/officeart/2009/3/layout/HorizontalOrganizationChart"/>
    <dgm:cxn modelId="{D2537B76-1412-4EB5-B9EC-2C84E14E60D7}" type="presParOf" srcId="{31836212-EBD5-491E-B731-94A6A8D70796}" destId="{959F05F0-7221-4CFC-A8BF-F213DFBA3B1F}" srcOrd="1" destOrd="0" presId="urn:microsoft.com/office/officeart/2009/3/layout/HorizontalOrganizationChart"/>
    <dgm:cxn modelId="{4C59E0D0-76BC-4968-8C61-17FAD1FE021D}" type="presParOf" srcId="{31836212-EBD5-491E-B731-94A6A8D70796}" destId="{8634C0A3-6A09-4941-96F3-40BF3844285B}" srcOrd="2" destOrd="0" presId="urn:microsoft.com/office/officeart/2009/3/layout/HorizontalOrganizationChart"/>
    <dgm:cxn modelId="{46809A53-2D2E-4E9A-95FA-4627A53AAC4F}" type="presParOf" srcId="{3CAEA4C4-9BEE-4731-911E-1D5ABD350695}" destId="{2D9D1BF1-C1C0-4F3F-B48C-11C4EBF4474E}" srcOrd="2" destOrd="0" presId="urn:microsoft.com/office/officeart/2009/3/layout/HorizontalOrganizationChart"/>
    <dgm:cxn modelId="{957D0FCD-A0CE-4FE7-A60D-751273A5E489}" type="presParOf" srcId="{3CAEA4C4-9BEE-4731-911E-1D5ABD350695}" destId="{483B12BE-24E2-4AAE-87D1-D7613E8EF3B0}" srcOrd="3" destOrd="0" presId="urn:microsoft.com/office/officeart/2009/3/layout/HorizontalOrganizationChart"/>
    <dgm:cxn modelId="{C5A64C82-E01C-48C8-9919-E343E76CAD9D}" type="presParOf" srcId="{483B12BE-24E2-4AAE-87D1-D7613E8EF3B0}" destId="{14B2D1EC-3964-4D05-BB2C-27CD33EF31D7}" srcOrd="0" destOrd="0" presId="urn:microsoft.com/office/officeart/2009/3/layout/HorizontalOrganizationChart"/>
    <dgm:cxn modelId="{5914D986-CCA4-496F-945C-F28E43220D1D}" type="presParOf" srcId="{14B2D1EC-3964-4D05-BB2C-27CD33EF31D7}" destId="{3C01A290-A092-485C-AC35-1CE7807C5B81}" srcOrd="0" destOrd="0" presId="urn:microsoft.com/office/officeart/2009/3/layout/HorizontalOrganizationChart"/>
    <dgm:cxn modelId="{23A125E0-9012-4479-A9E6-A99C599BE580}" type="presParOf" srcId="{14B2D1EC-3964-4D05-BB2C-27CD33EF31D7}" destId="{79A2F25F-8E96-4824-89BB-610072FB0468}" srcOrd="1" destOrd="0" presId="urn:microsoft.com/office/officeart/2009/3/layout/HorizontalOrganizationChart"/>
    <dgm:cxn modelId="{999D3286-2F80-43A3-AF0B-8D7F7316170A}" type="presParOf" srcId="{483B12BE-24E2-4AAE-87D1-D7613E8EF3B0}" destId="{506E2DA6-5083-4995-AA27-4D6E17EA7CA0}" srcOrd="1" destOrd="0" presId="urn:microsoft.com/office/officeart/2009/3/layout/HorizontalOrganizationChart"/>
    <dgm:cxn modelId="{D2755B88-A8A3-4341-B20E-FD8D2427A7FF}" type="presParOf" srcId="{483B12BE-24E2-4AAE-87D1-D7613E8EF3B0}" destId="{90223DE4-3823-40F7-9E97-56833A5503A2}" srcOrd="2" destOrd="0" presId="urn:microsoft.com/office/officeart/2009/3/layout/HorizontalOrganizationChart"/>
    <dgm:cxn modelId="{F25FD1F0-4EEB-49B1-A1AA-F348234A362A}" type="presParOf" srcId="{3D57084E-FCB1-4266-9132-9327EA8756D3}" destId="{026C46C3-3291-4D5D-85E6-C2EF633770EC}" srcOrd="2" destOrd="0" presId="urn:microsoft.com/office/officeart/2009/3/layout/HorizontalOrganizationChart"/>
    <dgm:cxn modelId="{AF64BB3B-B6DA-4FDD-B8CC-FE0A4C184F1E}" type="presParOf" srcId="{0FA2166C-9BDA-4974-8773-4E5034B463F5}" destId="{9E05009C-3166-4A6A-B8B5-7876AD16DD39}" srcOrd="4" destOrd="0" presId="urn:microsoft.com/office/officeart/2009/3/layout/HorizontalOrganizationChart"/>
    <dgm:cxn modelId="{6C809344-CC3F-4B40-9E8A-93B4F6D368E0}" type="presParOf" srcId="{0FA2166C-9BDA-4974-8773-4E5034B463F5}" destId="{7188C41C-96C3-4D30-87C6-0283892BFAE3}" srcOrd="5" destOrd="0" presId="urn:microsoft.com/office/officeart/2009/3/layout/HorizontalOrganizationChart"/>
    <dgm:cxn modelId="{647F17F4-248A-4D7D-95F4-26947236CD7A}" type="presParOf" srcId="{7188C41C-96C3-4D30-87C6-0283892BFAE3}" destId="{B649468C-5935-4863-9C79-E5FE2825D153}" srcOrd="0" destOrd="0" presId="urn:microsoft.com/office/officeart/2009/3/layout/HorizontalOrganizationChart"/>
    <dgm:cxn modelId="{FF56E026-69F0-40AC-B79A-D72F23B788FA}" type="presParOf" srcId="{B649468C-5935-4863-9C79-E5FE2825D153}" destId="{7E92FF8D-98F9-494B-924D-9FCA4C6AB014}" srcOrd="0" destOrd="0" presId="urn:microsoft.com/office/officeart/2009/3/layout/HorizontalOrganizationChart"/>
    <dgm:cxn modelId="{AF676F13-F91B-4488-A5A0-99AE300D4631}" type="presParOf" srcId="{B649468C-5935-4863-9C79-E5FE2825D153}" destId="{3861F6E4-7B37-474C-A843-3E2794063C43}" srcOrd="1" destOrd="0" presId="urn:microsoft.com/office/officeart/2009/3/layout/HorizontalOrganizationChart"/>
    <dgm:cxn modelId="{C4AAE658-9238-4272-B4E1-FAF28C10FFB1}" type="presParOf" srcId="{7188C41C-96C3-4D30-87C6-0283892BFAE3}" destId="{B90E7DE9-2C07-4727-844A-8890193F30D5}" srcOrd="1" destOrd="0" presId="urn:microsoft.com/office/officeart/2009/3/layout/HorizontalOrganizationChart"/>
    <dgm:cxn modelId="{0EF25DE7-3B6E-4064-9B84-A894B56E4742}" type="presParOf" srcId="{7188C41C-96C3-4D30-87C6-0283892BFAE3}" destId="{7769E7FA-A1E7-4348-8187-DBC7E0C95BD0}" srcOrd="2" destOrd="0" presId="urn:microsoft.com/office/officeart/2009/3/layout/HorizontalOrganizationChart"/>
    <dgm:cxn modelId="{FD0F8180-9B68-4CE3-BF0D-588D3D94CE1E}" type="presParOf" srcId="{D0E0341A-A05E-49AB-ABBB-407373B988D1}" destId="{4B1C9EBF-81D7-4B95-8A9A-DBBF3C8B02BF}" srcOrd="2" destOrd="0" presId="urn:microsoft.com/office/officeart/2009/3/layout/HorizontalOrganizationChart"/>
    <dgm:cxn modelId="{F5092F17-E316-4D66-9212-0C2918604414}" type="presParOf" srcId="{49015C33-75EE-44C6-A363-1C068A366A0A}" destId="{43FD4CE9-C830-474B-A2C4-DEE63CDDA19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4175F4-700A-4CC8-A540-96CF401A75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50B6D77-2124-49AD-B2E6-1010E3EAE5A8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Удосконалення організаційної структури управління підприємством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E2FB1-D93E-4DA6-88C3-5A108ABF64CD}" type="parTrans" cxnId="{ED2F3443-21A0-41F8-B405-2D395E80DA9D}">
      <dgm:prSet/>
      <dgm:spPr/>
      <dgm:t>
        <a:bodyPr/>
        <a:lstStyle/>
        <a:p>
          <a:endParaRPr lang="ru-RU" sz="1800"/>
        </a:p>
      </dgm:t>
    </dgm:pt>
    <dgm:pt modelId="{931CDCBF-96F3-4A9B-803B-6093DB2740B6}" type="sibTrans" cxnId="{ED2F3443-21A0-41F8-B405-2D395E80DA9D}">
      <dgm:prSet/>
      <dgm:spPr/>
      <dgm:t>
        <a:bodyPr/>
        <a:lstStyle/>
        <a:p>
          <a:endParaRPr lang="ru-RU" sz="1800"/>
        </a:p>
      </dgm:t>
    </dgm:pt>
    <dgm:pt modelId="{ED8C6EEF-FA06-4F6A-A029-6870ABD2620F}">
      <dgm:prSet phldrT="[Текст]" custT="1"/>
      <dgm:spPr/>
      <dgm:t>
        <a:bodyPr/>
        <a:lstStyle/>
        <a:p>
          <a:r>
            <a:rPr lang="uk-UA" sz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Зменшення організаційно-адміністративних витрат через створення та запровадження організаційної культури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1CFB0-F3F8-42C4-8011-13FFE6215E17}" type="parTrans" cxnId="{1210AFF1-80EF-4CC3-AA6F-3EF3886CF9F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DD4B52-CE5A-4663-8526-7472A57F6966}" type="sibTrans" cxnId="{1210AFF1-80EF-4CC3-AA6F-3EF3886CF9FF}">
      <dgm:prSet/>
      <dgm:spPr/>
      <dgm:t>
        <a:bodyPr/>
        <a:lstStyle/>
        <a:p>
          <a:endParaRPr lang="ru-RU" sz="1800"/>
        </a:p>
      </dgm:t>
    </dgm:pt>
    <dgm:pt modelId="{C06C346A-530E-41F8-877F-B354C180AC4C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Оптимізація організаційно-штатної структури</a:t>
          </a:r>
        </a:p>
      </dgm:t>
    </dgm:pt>
    <dgm:pt modelId="{DDF8D2F3-C167-49BF-8846-17BE42ACA99C}" type="parTrans" cxnId="{EC0A6331-43F7-4330-B149-F81AC7E653C4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A12835-93C3-402D-9062-EAD6EE117869}" type="sibTrans" cxnId="{EC0A6331-43F7-4330-B149-F81AC7E653C4}">
      <dgm:prSet/>
      <dgm:spPr/>
      <dgm:t>
        <a:bodyPr/>
        <a:lstStyle/>
        <a:p>
          <a:endParaRPr lang="ru-RU" sz="1800"/>
        </a:p>
      </dgm:t>
    </dgm:pt>
    <dgm:pt modelId="{46C8A38D-1224-4ED2-8DC1-DD15F0B5253C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Стандартизація організаційних та виробничих процесів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DA5A1-B343-4808-BE9F-67CD6314996B}" type="parTrans" cxnId="{EF810150-C915-47B7-BE5E-522D6159EC18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278A4-FA47-453E-9529-421F793A83B0}" type="sibTrans" cxnId="{EF810150-C915-47B7-BE5E-522D6159EC18}">
      <dgm:prSet/>
      <dgm:spPr/>
      <dgm:t>
        <a:bodyPr/>
        <a:lstStyle/>
        <a:p>
          <a:endParaRPr lang="ru-RU" sz="1800"/>
        </a:p>
      </dgm:t>
    </dgm:pt>
    <dgm:pt modelId="{DD6183C9-7BF8-427D-97D0-850BB2353D71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комунікаційної стратегії</a:t>
          </a:r>
        </a:p>
      </dgm:t>
    </dgm:pt>
    <dgm:pt modelId="{C977D98A-6B28-4F42-BDC8-5B597E2C6078}" type="parTrans" cxnId="{D64331A6-84C1-417A-B2E5-43D02135D926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D46C04-B69F-450D-A214-ADC2412FB5CD}" type="sibTrans" cxnId="{D64331A6-84C1-417A-B2E5-43D02135D926}">
      <dgm:prSet/>
      <dgm:spPr/>
      <dgm:t>
        <a:bodyPr/>
        <a:lstStyle/>
        <a:p>
          <a:endParaRPr lang="ru-RU" sz="1800"/>
        </a:p>
      </dgm:t>
    </dgm:pt>
    <dgm:pt modelId="{6630D8F7-FEF3-44DD-B439-D91A70584232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Оптимізація інформаційного потоку</a:t>
          </a:r>
        </a:p>
      </dgm:t>
    </dgm:pt>
    <dgm:pt modelId="{7D4083CB-BFDB-49BC-866E-AF852F61D500}" type="parTrans" cxnId="{031EA9DD-7237-46F7-9665-9A918B87B33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304C15-AA49-413C-9943-D97E78EFCA40}" type="sibTrans" cxnId="{031EA9DD-7237-46F7-9665-9A918B87B33F}">
      <dgm:prSet/>
      <dgm:spPr/>
      <dgm:t>
        <a:bodyPr/>
        <a:lstStyle/>
        <a:p>
          <a:endParaRPr lang="ru-RU" sz="1800"/>
        </a:p>
      </dgm:t>
    </dgm:pt>
    <dgm:pt modelId="{BC9B0A3E-A52D-4EC4-8FDA-99BC3644EF80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Аналіз та оптимізація основних виробничих бізнес-процесів</a:t>
          </a:r>
        </a:p>
      </dgm:t>
    </dgm:pt>
    <dgm:pt modelId="{9423DAD1-D8DC-40CF-9F0C-A8A1F1187CF5}" type="parTrans" cxnId="{C36A942D-8A3D-43E9-B564-E9E39575F4B5}">
      <dgm:prSet custT="1"/>
      <dgm:spPr/>
      <dgm:t>
        <a:bodyPr/>
        <a:lstStyle/>
        <a:p>
          <a:endParaRPr lang="ru-RU" sz="1600"/>
        </a:p>
      </dgm:t>
    </dgm:pt>
    <dgm:pt modelId="{8A40ED42-4A8C-4DC1-8ABA-BEA319E58237}" type="sibTrans" cxnId="{C36A942D-8A3D-43E9-B564-E9E39575F4B5}">
      <dgm:prSet/>
      <dgm:spPr/>
      <dgm:t>
        <a:bodyPr/>
        <a:lstStyle/>
        <a:p>
          <a:endParaRPr lang="ru-RU" sz="1800"/>
        </a:p>
      </dgm:t>
    </dgm:pt>
    <dgm:pt modelId="{AEA3B273-E2F5-4E5C-9A94-63E057815AED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Набір нового персоналу</a:t>
          </a:r>
        </a:p>
      </dgm:t>
    </dgm:pt>
    <dgm:pt modelId="{77DFA714-E7C3-4E88-B275-C924B5E0C8DE}" type="parTrans" cxnId="{C8CB3827-2E09-4487-A18D-ECA58D6C6FC6}">
      <dgm:prSet custT="1"/>
      <dgm:spPr/>
      <dgm:t>
        <a:bodyPr/>
        <a:lstStyle/>
        <a:p>
          <a:endParaRPr lang="ru-RU" sz="600"/>
        </a:p>
      </dgm:t>
    </dgm:pt>
    <dgm:pt modelId="{8A1362A4-7957-4066-BB89-23F6B1E54BA9}" type="sibTrans" cxnId="{C8CB3827-2E09-4487-A18D-ECA58D6C6FC6}">
      <dgm:prSet/>
      <dgm:spPr/>
      <dgm:t>
        <a:bodyPr/>
        <a:lstStyle/>
        <a:p>
          <a:endParaRPr lang="ru-RU" sz="1800"/>
        </a:p>
      </dgm:t>
    </dgm:pt>
    <dgm:pt modelId="{8CF07279-73E1-4D64-9CF1-E524E4CF9B2F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Систематизація організаційних та виробничих процесів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0769BD-5AAB-45C1-88AC-AC941432254E}" type="parTrans" cxnId="{9D935550-6CF4-41A5-9942-23D1E2BDCD39}">
      <dgm:prSet custT="1"/>
      <dgm:spPr/>
      <dgm:t>
        <a:bodyPr/>
        <a:lstStyle/>
        <a:p>
          <a:endParaRPr lang="ru-RU" sz="600"/>
        </a:p>
      </dgm:t>
    </dgm:pt>
    <dgm:pt modelId="{2DB9B84D-F2C8-4D5E-A5CB-0B2241FAF25A}" type="sibTrans" cxnId="{9D935550-6CF4-41A5-9942-23D1E2BDCD39}">
      <dgm:prSet/>
      <dgm:spPr/>
      <dgm:t>
        <a:bodyPr/>
        <a:lstStyle/>
        <a:p>
          <a:endParaRPr lang="ru-RU" sz="1800"/>
        </a:p>
      </dgm:t>
    </dgm:pt>
    <dgm:pt modelId="{F99E795F-0043-49CE-AB1B-C06A60DA12F6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привабливого робочого середовища</a:t>
          </a:r>
        </a:p>
      </dgm:t>
    </dgm:pt>
    <dgm:pt modelId="{365EC021-0318-4BE4-ACEA-5CF71A76F98F}" type="parTrans" cxnId="{0EBEB9DF-CE9B-4F86-AAA6-E6BFFC17ADD4}">
      <dgm:prSet custT="1"/>
      <dgm:spPr/>
      <dgm:t>
        <a:bodyPr/>
        <a:lstStyle/>
        <a:p>
          <a:endParaRPr lang="ru-RU" sz="600"/>
        </a:p>
      </dgm:t>
    </dgm:pt>
    <dgm:pt modelId="{D50D8D17-C1C6-4454-BA84-0553F48698C4}" type="sibTrans" cxnId="{0EBEB9DF-CE9B-4F86-AAA6-E6BFFC17ADD4}">
      <dgm:prSet/>
      <dgm:spPr/>
      <dgm:t>
        <a:bodyPr/>
        <a:lstStyle/>
        <a:p>
          <a:endParaRPr lang="ru-RU" sz="1800"/>
        </a:p>
      </dgm:t>
    </dgm:pt>
    <dgm:pt modelId="{FFA453C8-FF4B-4CA4-930B-DBCAF40005C8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Запровадження дієвої системи мотивації персоналу та КПЕ</a:t>
          </a:r>
        </a:p>
      </dgm:t>
    </dgm:pt>
    <dgm:pt modelId="{7F70BB11-F543-47B0-98A1-1056DC07AE86}" type="parTrans" cxnId="{94AB5097-56AD-4809-A321-FE048A5E4B4B}">
      <dgm:prSet custT="1"/>
      <dgm:spPr/>
      <dgm:t>
        <a:bodyPr/>
        <a:lstStyle/>
        <a:p>
          <a:endParaRPr lang="ru-RU" sz="600"/>
        </a:p>
      </dgm:t>
    </dgm:pt>
    <dgm:pt modelId="{61748C06-6736-4DE7-B746-DE63BAFB9B84}" type="sibTrans" cxnId="{94AB5097-56AD-4809-A321-FE048A5E4B4B}">
      <dgm:prSet/>
      <dgm:spPr/>
      <dgm:t>
        <a:bodyPr/>
        <a:lstStyle/>
        <a:p>
          <a:endParaRPr lang="ru-RU" sz="1800"/>
        </a:p>
      </dgm:t>
    </dgm:pt>
    <dgm:pt modelId="{CA6E43D5-04C7-4A8D-990B-E6C1E33D98E2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Пошук можливостей підвищення кваліфікації персоналу за рахунок Підприємства</a:t>
          </a:r>
        </a:p>
      </dgm:t>
    </dgm:pt>
    <dgm:pt modelId="{D7778223-B9A5-4808-AED5-917CF77B0EF9}" type="parTrans" cxnId="{377D024E-5E94-4367-ABDD-A0F88D96F6CD}">
      <dgm:prSet custT="1"/>
      <dgm:spPr/>
      <dgm:t>
        <a:bodyPr/>
        <a:lstStyle/>
        <a:p>
          <a:endParaRPr lang="ru-RU" sz="600"/>
        </a:p>
      </dgm:t>
    </dgm:pt>
    <dgm:pt modelId="{12278D3C-8A7A-4FFE-984E-5334B27912D8}" type="sibTrans" cxnId="{377D024E-5E94-4367-ABDD-A0F88D96F6CD}">
      <dgm:prSet/>
      <dgm:spPr/>
      <dgm:t>
        <a:bodyPr/>
        <a:lstStyle/>
        <a:p>
          <a:endParaRPr lang="ru-RU" sz="1800"/>
        </a:p>
      </dgm:t>
    </dgm:pt>
    <dgm:pt modelId="{5F87519C-1E59-4533-BAB5-3A9B57335B2C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Найм фахівців на ключові стратегічні позиції</a:t>
          </a:r>
        </a:p>
      </dgm:t>
    </dgm:pt>
    <dgm:pt modelId="{C3492D79-9235-4A09-81F3-E775C13565A9}" type="parTrans" cxnId="{00BB12BA-BE84-46CD-B4A1-85375EB8F675}">
      <dgm:prSet custT="1"/>
      <dgm:spPr/>
      <dgm:t>
        <a:bodyPr/>
        <a:lstStyle/>
        <a:p>
          <a:endParaRPr lang="ru-RU" sz="600"/>
        </a:p>
      </dgm:t>
    </dgm:pt>
    <dgm:pt modelId="{8899DA93-058B-495D-A414-D32F741EE951}" type="sibTrans" cxnId="{00BB12BA-BE84-46CD-B4A1-85375EB8F675}">
      <dgm:prSet/>
      <dgm:spPr/>
      <dgm:t>
        <a:bodyPr/>
        <a:lstStyle/>
        <a:p>
          <a:endParaRPr lang="ru-RU" sz="1800"/>
        </a:p>
      </dgm:t>
    </dgm:pt>
    <dgm:pt modelId="{8A2D625B-BFAD-4459-83BE-D6809C301B61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відділу маркетингу</a:t>
          </a:r>
        </a:p>
      </dgm:t>
    </dgm:pt>
    <dgm:pt modelId="{2719D07D-C989-4A6D-88AB-BF8FDF7D3446}" type="parTrans" cxnId="{68FE7EF2-F849-4427-915C-348FF77A1109}">
      <dgm:prSet/>
      <dgm:spPr/>
      <dgm:t>
        <a:bodyPr/>
        <a:lstStyle/>
        <a:p>
          <a:endParaRPr lang="ru-RU"/>
        </a:p>
      </dgm:t>
    </dgm:pt>
    <dgm:pt modelId="{AC5EF6F5-3BC2-4631-95DE-69CDE2A1B1AB}" type="sibTrans" cxnId="{68FE7EF2-F849-4427-915C-348FF77A1109}">
      <dgm:prSet/>
      <dgm:spPr/>
      <dgm:t>
        <a:bodyPr/>
        <a:lstStyle/>
        <a:p>
          <a:endParaRPr lang="ru-RU"/>
        </a:p>
      </dgm:t>
    </dgm:pt>
    <dgm:pt modelId="{9E29EC86-0A66-4FA2-98B3-142B1BD81B99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Перегляд функціонального наповнення посад та впровадження системи делегування повноважень</a:t>
          </a:r>
        </a:p>
      </dgm:t>
    </dgm:pt>
    <dgm:pt modelId="{354F64FC-E064-4983-8CA5-DA767EF1C9D4}" type="parTrans" cxnId="{264FDB13-DDF9-403C-83B7-095D58378CFE}">
      <dgm:prSet/>
      <dgm:spPr/>
      <dgm:t>
        <a:bodyPr/>
        <a:lstStyle/>
        <a:p>
          <a:endParaRPr lang="ru-RU"/>
        </a:p>
      </dgm:t>
    </dgm:pt>
    <dgm:pt modelId="{CAA4CC42-2AC4-41F1-8772-B85472B56213}" type="sibTrans" cxnId="{264FDB13-DDF9-403C-83B7-095D58378CFE}">
      <dgm:prSet/>
      <dgm:spPr/>
      <dgm:t>
        <a:bodyPr/>
        <a:lstStyle/>
        <a:p>
          <a:endParaRPr lang="ru-RU"/>
        </a:p>
      </dgm:t>
    </dgm:pt>
    <dgm:pt modelId="{95D8B47D-942C-40BB-AED6-F72DE7C12D94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ефективної системи прийняття та обробки замовлення</a:t>
          </a:r>
        </a:p>
      </dgm:t>
    </dgm:pt>
    <dgm:pt modelId="{512E9051-8DAC-423A-A678-BD1C163238E3}" type="parTrans" cxnId="{59672EE8-E9BB-4AF4-A732-AAE2B8A0F6E5}">
      <dgm:prSet/>
      <dgm:spPr/>
      <dgm:t>
        <a:bodyPr/>
        <a:lstStyle/>
        <a:p>
          <a:endParaRPr lang="ru-RU"/>
        </a:p>
      </dgm:t>
    </dgm:pt>
    <dgm:pt modelId="{45973481-AB0E-4FD7-ADF7-E9F15452FDB4}" type="sibTrans" cxnId="{59672EE8-E9BB-4AF4-A732-AAE2B8A0F6E5}">
      <dgm:prSet/>
      <dgm:spPr/>
      <dgm:t>
        <a:bodyPr/>
        <a:lstStyle/>
        <a:p>
          <a:endParaRPr lang="ru-RU"/>
        </a:p>
      </dgm:t>
    </dgm:pt>
    <dgm:pt modelId="{E6232543-7A58-48BB-91E1-5A152417AB49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Спрощення процесу внутрішньої комунікації та запровадження  ІТ</a:t>
          </a:r>
        </a:p>
      </dgm:t>
    </dgm:pt>
    <dgm:pt modelId="{5585DDD6-9387-4A1C-B30F-55FE5AAA5072}" type="parTrans" cxnId="{9C5397F7-B850-44C4-A872-917A04EC3758}">
      <dgm:prSet/>
      <dgm:spPr/>
      <dgm:t>
        <a:bodyPr/>
        <a:lstStyle/>
        <a:p>
          <a:endParaRPr lang="ru-RU"/>
        </a:p>
      </dgm:t>
    </dgm:pt>
    <dgm:pt modelId="{C8499621-BF92-413D-9F98-45667CAC069A}" type="sibTrans" cxnId="{9C5397F7-B850-44C4-A872-917A04EC3758}">
      <dgm:prSet/>
      <dgm:spPr/>
      <dgm:t>
        <a:bodyPr/>
        <a:lstStyle/>
        <a:p>
          <a:endParaRPr lang="ru-RU"/>
        </a:p>
      </dgm:t>
    </dgm:pt>
    <dgm:pt modelId="{987D12F5-1E0C-4586-9EDB-88488D1F0860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ефективної маркетингової політики</a:t>
          </a:r>
        </a:p>
      </dgm:t>
    </dgm:pt>
    <dgm:pt modelId="{3ABCDEB3-B57D-495F-AFD5-BBA3D14FD155}" type="sibTrans" cxnId="{30E8C08F-62E0-4C16-BF77-C68A6CAC8AC1}">
      <dgm:prSet/>
      <dgm:spPr/>
      <dgm:t>
        <a:bodyPr/>
        <a:lstStyle/>
        <a:p>
          <a:endParaRPr lang="ru-RU" sz="1800"/>
        </a:p>
      </dgm:t>
    </dgm:pt>
    <dgm:pt modelId="{762A7F65-2673-4081-8864-6D8737560FC1}" type="parTrans" cxnId="{30E8C08F-62E0-4C16-BF77-C68A6CAC8AC1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B0F1C1-8546-462B-A18C-F84BDC605DD5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Розвиток рекламної діяльності</a:t>
          </a:r>
        </a:p>
      </dgm:t>
    </dgm:pt>
    <dgm:pt modelId="{E2600575-F1BD-4557-A6B6-7C1ED33AAA0B}" type="parTrans" cxnId="{CBDF5F1F-A6CA-4BFE-84D0-E853104B4547}">
      <dgm:prSet/>
      <dgm:spPr/>
      <dgm:t>
        <a:bodyPr/>
        <a:lstStyle/>
        <a:p>
          <a:endParaRPr lang="ru-RU"/>
        </a:p>
      </dgm:t>
    </dgm:pt>
    <dgm:pt modelId="{71889C9B-5F5B-4F82-BB6B-101B8ECA24E7}" type="sibTrans" cxnId="{CBDF5F1F-A6CA-4BFE-84D0-E853104B4547}">
      <dgm:prSet/>
      <dgm:spPr/>
      <dgm:t>
        <a:bodyPr/>
        <a:lstStyle/>
        <a:p>
          <a:endParaRPr lang="ru-RU"/>
        </a:p>
      </dgm:t>
    </dgm:pt>
    <dgm:pt modelId="{8021C259-2474-4430-8D32-1C04D01680B5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Цілеспрямована політика заходів щодо інформування цільової аудиторії через соціальні мережі та доступні ЗМІ</a:t>
          </a:r>
        </a:p>
      </dgm:t>
    </dgm:pt>
    <dgm:pt modelId="{E925A6D9-2D3C-4398-9F5A-13C854EAD96E}" type="parTrans" cxnId="{9693DE51-1B2A-4FE4-98B2-FBA610AA9FBF}">
      <dgm:prSet/>
      <dgm:spPr/>
      <dgm:t>
        <a:bodyPr/>
        <a:lstStyle/>
        <a:p>
          <a:endParaRPr lang="ru-RU"/>
        </a:p>
      </dgm:t>
    </dgm:pt>
    <dgm:pt modelId="{B98BAC02-7198-44C0-A1D0-E6E7D8F6DB81}" type="sibTrans" cxnId="{9693DE51-1B2A-4FE4-98B2-FBA610AA9FBF}">
      <dgm:prSet/>
      <dgm:spPr/>
      <dgm:t>
        <a:bodyPr/>
        <a:lstStyle/>
        <a:p>
          <a:endParaRPr lang="ru-RU"/>
        </a:p>
      </dgm:t>
    </dgm:pt>
    <dgm:pt modelId="{96EC2D6A-451A-458C-BF59-FE97DD02DB5F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Автоматизація процесу прийняття та обробки замовлення</a:t>
          </a:r>
        </a:p>
      </dgm:t>
    </dgm:pt>
    <dgm:pt modelId="{57B12C39-B31A-465B-B344-A1FED00413E2}" type="parTrans" cxnId="{BB0DACB3-99D6-45C3-8089-EC9D9BEEC0EF}">
      <dgm:prSet/>
      <dgm:spPr/>
      <dgm:t>
        <a:bodyPr/>
        <a:lstStyle/>
        <a:p>
          <a:endParaRPr lang="ru-RU"/>
        </a:p>
      </dgm:t>
    </dgm:pt>
    <dgm:pt modelId="{83B463E4-5995-4E5C-9596-D798FFA28A13}" type="sibTrans" cxnId="{BB0DACB3-99D6-45C3-8089-EC9D9BEEC0EF}">
      <dgm:prSet/>
      <dgm:spPr/>
      <dgm:t>
        <a:bodyPr/>
        <a:lstStyle/>
        <a:p>
          <a:endParaRPr lang="ru-RU"/>
        </a:p>
      </dgm:t>
    </dgm:pt>
    <dgm:pt modelId="{30D85324-9676-4CA9-8C8A-2492665438DA}" type="pres">
      <dgm:prSet presAssocID="{7B4175F4-700A-4CC8-A540-96CF401A7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015C33-75EE-44C6-A363-1C068A366A0A}" type="pres">
      <dgm:prSet presAssocID="{550B6D77-2124-49AD-B2E6-1010E3EAE5A8}" presName="hierRoot1" presStyleCnt="0">
        <dgm:presLayoutVars>
          <dgm:hierBranch val="init"/>
        </dgm:presLayoutVars>
      </dgm:prSet>
      <dgm:spPr/>
    </dgm:pt>
    <dgm:pt modelId="{9D164FF2-8344-4F17-9D51-73187D27B6CB}" type="pres">
      <dgm:prSet presAssocID="{550B6D77-2124-49AD-B2E6-1010E3EAE5A8}" presName="rootComposite1" presStyleCnt="0"/>
      <dgm:spPr/>
    </dgm:pt>
    <dgm:pt modelId="{C73A6184-3EE4-4830-8C93-BC4A5665ECF7}" type="pres">
      <dgm:prSet presAssocID="{550B6D77-2124-49AD-B2E6-1010E3EAE5A8}" presName="rootText1" presStyleLbl="node0" presStyleIdx="0" presStyleCnt="1" custScaleX="146262" custScaleY="163720">
        <dgm:presLayoutVars>
          <dgm:chPref val="3"/>
        </dgm:presLayoutVars>
      </dgm:prSet>
      <dgm:spPr/>
    </dgm:pt>
    <dgm:pt modelId="{574725CB-11BA-4440-8161-EFF95028871B}" type="pres">
      <dgm:prSet presAssocID="{550B6D77-2124-49AD-B2E6-1010E3EAE5A8}" presName="rootConnector1" presStyleLbl="node1" presStyleIdx="0" presStyleCnt="0"/>
      <dgm:spPr/>
    </dgm:pt>
    <dgm:pt modelId="{CE61BEA9-F4C9-4F51-AFC9-7B5D5A76B9F3}" type="pres">
      <dgm:prSet presAssocID="{550B6D77-2124-49AD-B2E6-1010E3EAE5A8}" presName="hierChild2" presStyleCnt="0"/>
      <dgm:spPr/>
    </dgm:pt>
    <dgm:pt modelId="{8D5E88CD-B64F-49B9-B99D-BFF9F89F2C24}" type="pres">
      <dgm:prSet presAssocID="{7E01CFB0-F3F8-42C4-8011-13FFE6215E17}" presName="Name64" presStyleLbl="parChTrans1D2" presStyleIdx="0" presStyleCnt="4"/>
      <dgm:spPr/>
    </dgm:pt>
    <dgm:pt modelId="{F7F4F2F2-B209-4E9E-BBB3-DD03E54B33E1}" type="pres">
      <dgm:prSet presAssocID="{ED8C6EEF-FA06-4F6A-A029-6870ABD2620F}" presName="hierRoot2" presStyleCnt="0">
        <dgm:presLayoutVars>
          <dgm:hierBranch val="init"/>
        </dgm:presLayoutVars>
      </dgm:prSet>
      <dgm:spPr/>
    </dgm:pt>
    <dgm:pt modelId="{3946D125-ED3B-48EC-9C21-97239A59B6DD}" type="pres">
      <dgm:prSet presAssocID="{ED8C6EEF-FA06-4F6A-A029-6870ABD2620F}" presName="rootComposite" presStyleCnt="0"/>
      <dgm:spPr/>
    </dgm:pt>
    <dgm:pt modelId="{BD8F188D-DCA3-4134-8962-9F7FE620F6DF}" type="pres">
      <dgm:prSet presAssocID="{ED8C6EEF-FA06-4F6A-A029-6870ABD2620F}" presName="rootText" presStyleLbl="node2" presStyleIdx="0" presStyleCnt="4" custScaleX="119798" custScaleY="245042">
        <dgm:presLayoutVars>
          <dgm:chPref val="3"/>
        </dgm:presLayoutVars>
      </dgm:prSet>
      <dgm:spPr/>
    </dgm:pt>
    <dgm:pt modelId="{82669229-F8F3-47E1-B529-D4737BEADBAC}" type="pres">
      <dgm:prSet presAssocID="{ED8C6EEF-FA06-4F6A-A029-6870ABD2620F}" presName="rootConnector" presStyleLbl="node2" presStyleIdx="0" presStyleCnt="4"/>
      <dgm:spPr/>
    </dgm:pt>
    <dgm:pt modelId="{2736DDC2-42C3-48ED-AFE4-FB99E48B7A3B}" type="pres">
      <dgm:prSet presAssocID="{ED8C6EEF-FA06-4F6A-A029-6870ABD2620F}" presName="hierChild4" presStyleCnt="0"/>
      <dgm:spPr/>
    </dgm:pt>
    <dgm:pt modelId="{F78821A1-6EFD-43B0-B8B9-5BC940144715}" type="pres">
      <dgm:prSet presAssocID="{6C9DA5A1-B343-4808-BE9F-67CD6314996B}" presName="Name64" presStyleLbl="parChTrans1D3" presStyleIdx="0" presStyleCnt="8"/>
      <dgm:spPr/>
    </dgm:pt>
    <dgm:pt modelId="{3378551B-0E1E-4D20-972B-CFBDD73F8747}" type="pres">
      <dgm:prSet presAssocID="{46C8A38D-1224-4ED2-8DC1-DD15F0B5253C}" presName="hierRoot2" presStyleCnt="0">
        <dgm:presLayoutVars>
          <dgm:hierBranch val="init"/>
        </dgm:presLayoutVars>
      </dgm:prSet>
      <dgm:spPr/>
    </dgm:pt>
    <dgm:pt modelId="{A7C29320-62CA-4693-8BD3-B76A176F8740}" type="pres">
      <dgm:prSet presAssocID="{46C8A38D-1224-4ED2-8DC1-DD15F0B5253C}" presName="rootComposite" presStyleCnt="0"/>
      <dgm:spPr/>
    </dgm:pt>
    <dgm:pt modelId="{37E4A098-5CD4-4913-90B5-3F6B5ADCDEAD}" type="pres">
      <dgm:prSet presAssocID="{46C8A38D-1224-4ED2-8DC1-DD15F0B5253C}" presName="rootText" presStyleLbl="node3" presStyleIdx="0" presStyleCnt="8" custScaleX="148355" custScaleY="105009">
        <dgm:presLayoutVars>
          <dgm:chPref val="3"/>
        </dgm:presLayoutVars>
      </dgm:prSet>
      <dgm:spPr/>
    </dgm:pt>
    <dgm:pt modelId="{7C2ECDE8-17EB-45E2-8ABE-50EDAE9F66EA}" type="pres">
      <dgm:prSet presAssocID="{46C8A38D-1224-4ED2-8DC1-DD15F0B5253C}" presName="rootConnector" presStyleLbl="node3" presStyleIdx="0" presStyleCnt="8"/>
      <dgm:spPr/>
    </dgm:pt>
    <dgm:pt modelId="{847EC92E-9A41-4A34-96EA-4563955B4247}" type="pres">
      <dgm:prSet presAssocID="{46C8A38D-1224-4ED2-8DC1-DD15F0B5253C}" presName="hierChild4" presStyleCnt="0"/>
      <dgm:spPr/>
    </dgm:pt>
    <dgm:pt modelId="{58B7CA29-2F94-4665-B069-AB4EB9B06BF2}" type="pres">
      <dgm:prSet presAssocID="{46C8A38D-1224-4ED2-8DC1-DD15F0B5253C}" presName="hierChild5" presStyleCnt="0"/>
      <dgm:spPr/>
    </dgm:pt>
    <dgm:pt modelId="{01C979AC-F54D-4280-AD41-A9493DD597D3}" type="pres">
      <dgm:prSet presAssocID="{DDF8D2F3-C167-49BF-8846-17BE42ACA99C}" presName="Name64" presStyleLbl="parChTrans1D3" presStyleIdx="1" presStyleCnt="8"/>
      <dgm:spPr/>
    </dgm:pt>
    <dgm:pt modelId="{9F529183-2F18-4CDF-9B08-85D98E6909F6}" type="pres">
      <dgm:prSet presAssocID="{C06C346A-530E-41F8-877F-B354C180AC4C}" presName="hierRoot2" presStyleCnt="0">
        <dgm:presLayoutVars>
          <dgm:hierBranch val="init"/>
        </dgm:presLayoutVars>
      </dgm:prSet>
      <dgm:spPr/>
    </dgm:pt>
    <dgm:pt modelId="{BC1A2CC5-1861-4DB8-9DC6-3E0F94DA061C}" type="pres">
      <dgm:prSet presAssocID="{C06C346A-530E-41F8-877F-B354C180AC4C}" presName="rootComposite" presStyleCnt="0"/>
      <dgm:spPr/>
    </dgm:pt>
    <dgm:pt modelId="{D6ED071D-D4B2-454B-B2B0-D565BCC3A5F3}" type="pres">
      <dgm:prSet presAssocID="{C06C346A-530E-41F8-877F-B354C180AC4C}" presName="rootText" presStyleLbl="node3" presStyleIdx="1" presStyleCnt="8" custScaleX="149241">
        <dgm:presLayoutVars>
          <dgm:chPref val="3"/>
        </dgm:presLayoutVars>
      </dgm:prSet>
      <dgm:spPr/>
    </dgm:pt>
    <dgm:pt modelId="{5D7205F8-A59D-43B7-8BAD-3F3F64951B17}" type="pres">
      <dgm:prSet presAssocID="{C06C346A-530E-41F8-877F-B354C180AC4C}" presName="rootConnector" presStyleLbl="node3" presStyleIdx="1" presStyleCnt="8"/>
      <dgm:spPr/>
    </dgm:pt>
    <dgm:pt modelId="{07E70F2F-C393-45A9-888C-AA167FA616B0}" type="pres">
      <dgm:prSet presAssocID="{C06C346A-530E-41F8-877F-B354C180AC4C}" presName="hierChild4" presStyleCnt="0"/>
      <dgm:spPr/>
    </dgm:pt>
    <dgm:pt modelId="{20B7B8D7-E919-4EB1-BD00-1E8FC25C1B7A}" type="pres">
      <dgm:prSet presAssocID="{354F64FC-E064-4983-8CA5-DA767EF1C9D4}" presName="Name64" presStyleLbl="parChTrans1D4" presStyleIdx="0" presStyleCnt="8"/>
      <dgm:spPr/>
    </dgm:pt>
    <dgm:pt modelId="{BF4E9718-2EC4-48AC-B84F-3AC23083756C}" type="pres">
      <dgm:prSet presAssocID="{9E29EC86-0A66-4FA2-98B3-142B1BD81B99}" presName="hierRoot2" presStyleCnt="0">
        <dgm:presLayoutVars>
          <dgm:hierBranch val="init"/>
        </dgm:presLayoutVars>
      </dgm:prSet>
      <dgm:spPr/>
    </dgm:pt>
    <dgm:pt modelId="{C3F2F65C-A062-4293-B32C-4523F38CB01D}" type="pres">
      <dgm:prSet presAssocID="{9E29EC86-0A66-4FA2-98B3-142B1BD81B99}" presName="rootComposite" presStyleCnt="0"/>
      <dgm:spPr/>
    </dgm:pt>
    <dgm:pt modelId="{FF63D5CF-40F4-4467-9834-68918D2176D2}" type="pres">
      <dgm:prSet presAssocID="{9E29EC86-0A66-4FA2-98B3-142B1BD81B99}" presName="rootText" presStyleLbl="node4" presStyleIdx="0" presStyleCnt="8" custScaleX="194251" custScaleY="126564">
        <dgm:presLayoutVars>
          <dgm:chPref val="3"/>
        </dgm:presLayoutVars>
      </dgm:prSet>
      <dgm:spPr/>
    </dgm:pt>
    <dgm:pt modelId="{2E9892B0-80AF-4534-AB4C-9C794A634015}" type="pres">
      <dgm:prSet presAssocID="{9E29EC86-0A66-4FA2-98B3-142B1BD81B99}" presName="rootConnector" presStyleLbl="node4" presStyleIdx="0" presStyleCnt="8"/>
      <dgm:spPr/>
    </dgm:pt>
    <dgm:pt modelId="{77B50EB5-4265-49B1-900C-D17373680FF4}" type="pres">
      <dgm:prSet presAssocID="{9E29EC86-0A66-4FA2-98B3-142B1BD81B99}" presName="hierChild4" presStyleCnt="0"/>
      <dgm:spPr/>
    </dgm:pt>
    <dgm:pt modelId="{D82B90FB-602C-4197-9B59-198206ADE9DF}" type="pres">
      <dgm:prSet presAssocID="{9E29EC86-0A66-4FA2-98B3-142B1BD81B99}" presName="hierChild5" presStyleCnt="0"/>
      <dgm:spPr/>
    </dgm:pt>
    <dgm:pt modelId="{4A7F1DD8-7FD2-4B0C-936D-F26062AF4C29}" type="pres">
      <dgm:prSet presAssocID="{C06C346A-530E-41F8-877F-B354C180AC4C}" presName="hierChild5" presStyleCnt="0"/>
      <dgm:spPr/>
    </dgm:pt>
    <dgm:pt modelId="{8FF38FA9-EE3F-4930-8E06-694B04EB4301}" type="pres">
      <dgm:prSet presAssocID="{570769BD-5AAB-45C1-88AC-AC941432254E}" presName="Name64" presStyleLbl="parChTrans1D3" presStyleIdx="2" presStyleCnt="8"/>
      <dgm:spPr/>
    </dgm:pt>
    <dgm:pt modelId="{F597D855-4A72-4A58-9211-9B1579B69B36}" type="pres">
      <dgm:prSet presAssocID="{8CF07279-73E1-4D64-9CF1-E524E4CF9B2F}" presName="hierRoot2" presStyleCnt="0">
        <dgm:presLayoutVars>
          <dgm:hierBranch val="init"/>
        </dgm:presLayoutVars>
      </dgm:prSet>
      <dgm:spPr/>
    </dgm:pt>
    <dgm:pt modelId="{F65EE6DB-7A51-453C-A132-BFD9F2693CE6}" type="pres">
      <dgm:prSet presAssocID="{8CF07279-73E1-4D64-9CF1-E524E4CF9B2F}" presName="rootComposite" presStyleCnt="0"/>
      <dgm:spPr/>
    </dgm:pt>
    <dgm:pt modelId="{87DF5AE0-E269-47F2-B689-E68380EAB6FA}" type="pres">
      <dgm:prSet presAssocID="{8CF07279-73E1-4D64-9CF1-E524E4CF9B2F}" presName="rootText" presStyleLbl="node3" presStyleIdx="2" presStyleCnt="8" custScaleX="151126">
        <dgm:presLayoutVars>
          <dgm:chPref val="3"/>
        </dgm:presLayoutVars>
      </dgm:prSet>
      <dgm:spPr/>
    </dgm:pt>
    <dgm:pt modelId="{207468BB-9D11-4F7C-A390-335513AD8709}" type="pres">
      <dgm:prSet presAssocID="{8CF07279-73E1-4D64-9CF1-E524E4CF9B2F}" presName="rootConnector" presStyleLbl="node3" presStyleIdx="2" presStyleCnt="8"/>
      <dgm:spPr/>
    </dgm:pt>
    <dgm:pt modelId="{07F149EE-F118-498E-9963-6C3D3A46E0D0}" type="pres">
      <dgm:prSet presAssocID="{8CF07279-73E1-4D64-9CF1-E524E4CF9B2F}" presName="hierChild4" presStyleCnt="0"/>
      <dgm:spPr/>
    </dgm:pt>
    <dgm:pt modelId="{F69405DC-4D0A-46FC-B1F7-374C9B12F52A}" type="pres">
      <dgm:prSet presAssocID="{8CF07279-73E1-4D64-9CF1-E524E4CF9B2F}" presName="hierChild5" presStyleCnt="0"/>
      <dgm:spPr/>
    </dgm:pt>
    <dgm:pt modelId="{88151EC8-9504-4FD1-9438-E782D73471AA}" type="pres">
      <dgm:prSet presAssocID="{ED8C6EEF-FA06-4F6A-A029-6870ABD2620F}" presName="hierChild5" presStyleCnt="0"/>
      <dgm:spPr/>
    </dgm:pt>
    <dgm:pt modelId="{735292FD-20F9-413A-A050-C44DB090C6F9}" type="pres">
      <dgm:prSet presAssocID="{C977D98A-6B28-4F42-BDC8-5B597E2C6078}" presName="Name64" presStyleLbl="parChTrans1D2" presStyleIdx="1" presStyleCnt="4"/>
      <dgm:spPr/>
    </dgm:pt>
    <dgm:pt modelId="{9F0733F7-B71A-4667-B2FD-75E4516CEC56}" type="pres">
      <dgm:prSet presAssocID="{DD6183C9-7BF8-427D-97D0-850BB2353D71}" presName="hierRoot2" presStyleCnt="0">
        <dgm:presLayoutVars>
          <dgm:hierBranch val="init"/>
        </dgm:presLayoutVars>
      </dgm:prSet>
      <dgm:spPr/>
    </dgm:pt>
    <dgm:pt modelId="{27AC413C-8ADD-4084-8240-569E7C545ABC}" type="pres">
      <dgm:prSet presAssocID="{DD6183C9-7BF8-427D-97D0-850BB2353D71}" presName="rootComposite" presStyleCnt="0"/>
      <dgm:spPr/>
    </dgm:pt>
    <dgm:pt modelId="{B1790430-7A66-45BD-A63C-9962412E4D83}" type="pres">
      <dgm:prSet presAssocID="{DD6183C9-7BF8-427D-97D0-850BB2353D71}" presName="rootText" presStyleLbl="node2" presStyleIdx="1" presStyleCnt="4" custScaleX="118665">
        <dgm:presLayoutVars>
          <dgm:chPref val="3"/>
        </dgm:presLayoutVars>
      </dgm:prSet>
      <dgm:spPr/>
    </dgm:pt>
    <dgm:pt modelId="{89347293-CD30-4B33-BE44-9A995FE3C4E6}" type="pres">
      <dgm:prSet presAssocID="{DD6183C9-7BF8-427D-97D0-850BB2353D71}" presName="rootConnector" presStyleLbl="node2" presStyleIdx="1" presStyleCnt="4"/>
      <dgm:spPr/>
    </dgm:pt>
    <dgm:pt modelId="{005B165E-8F8A-4A0C-B9BF-36B2CF4B31AA}" type="pres">
      <dgm:prSet presAssocID="{DD6183C9-7BF8-427D-97D0-850BB2353D71}" presName="hierChild4" presStyleCnt="0"/>
      <dgm:spPr/>
    </dgm:pt>
    <dgm:pt modelId="{4872A4A0-7680-4A36-A859-E027C1C6FD1F}" type="pres">
      <dgm:prSet presAssocID="{7D4083CB-BFDB-49BC-866E-AF852F61D500}" presName="Name64" presStyleLbl="parChTrans1D3" presStyleIdx="3" presStyleCnt="8"/>
      <dgm:spPr/>
    </dgm:pt>
    <dgm:pt modelId="{096D7855-C22B-43EA-A630-143686292BE0}" type="pres">
      <dgm:prSet presAssocID="{6630D8F7-FEF3-44DD-B439-D91A70584232}" presName="hierRoot2" presStyleCnt="0">
        <dgm:presLayoutVars>
          <dgm:hierBranch val="init"/>
        </dgm:presLayoutVars>
      </dgm:prSet>
      <dgm:spPr/>
    </dgm:pt>
    <dgm:pt modelId="{68BA7EFE-7C8F-4FEF-A00A-6FF9905BAF20}" type="pres">
      <dgm:prSet presAssocID="{6630D8F7-FEF3-44DD-B439-D91A70584232}" presName="rootComposite" presStyleCnt="0"/>
      <dgm:spPr/>
    </dgm:pt>
    <dgm:pt modelId="{0B15BE7C-BD05-475D-AC0F-A1266C5B0052}" type="pres">
      <dgm:prSet presAssocID="{6630D8F7-FEF3-44DD-B439-D91A70584232}" presName="rootText" presStyleLbl="node3" presStyleIdx="3" presStyleCnt="8" custScaleX="150034" custScaleY="92667">
        <dgm:presLayoutVars>
          <dgm:chPref val="3"/>
        </dgm:presLayoutVars>
      </dgm:prSet>
      <dgm:spPr/>
    </dgm:pt>
    <dgm:pt modelId="{757AAF7D-353F-4767-BC2C-C657149885B8}" type="pres">
      <dgm:prSet presAssocID="{6630D8F7-FEF3-44DD-B439-D91A70584232}" presName="rootConnector" presStyleLbl="node3" presStyleIdx="3" presStyleCnt="8"/>
      <dgm:spPr/>
    </dgm:pt>
    <dgm:pt modelId="{1240F707-A645-43DF-8ABC-826F81BCCA36}" type="pres">
      <dgm:prSet presAssocID="{6630D8F7-FEF3-44DD-B439-D91A70584232}" presName="hierChild4" presStyleCnt="0"/>
      <dgm:spPr/>
    </dgm:pt>
    <dgm:pt modelId="{88260581-9C04-4B62-B721-04B85CD56849}" type="pres">
      <dgm:prSet presAssocID="{512E9051-8DAC-423A-A678-BD1C163238E3}" presName="Name64" presStyleLbl="parChTrans1D4" presStyleIdx="1" presStyleCnt="8"/>
      <dgm:spPr/>
    </dgm:pt>
    <dgm:pt modelId="{E9A5701C-A136-4E89-9376-A061FB521189}" type="pres">
      <dgm:prSet presAssocID="{95D8B47D-942C-40BB-AED6-F72DE7C12D94}" presName="hierRoot2" presStyleCnt="0">
        <dgm:presLayoutVars>
          <dgm:hierBranch val="init"/>
        </dgm:presLayoutVars>
      </dgm:prSet>
      <dgm:spPr/>
    </dgm:pt>
    <dgm:pt modelId="{860E100D-B72A-4D75-8781-0DCA792081E1}" type="pres">
      <dgm:prSet presAssocID="{95D8B47D-942C-40BB-AED6-F72DE7C12D94}" presName="rootComposite" presStyleCnt="0"/>
      <dgm:spPr/>
    </dgm:pt>
    <dgm:pt modelId="{5FCE403A-05DA-490C-93BD-402EB9A58230}" type="pres">
      <dgm:prSet presAssocID="{95D8B47D-942C-40BB-AED6-F72DE7C12D94}" presName="rootText" presStyleLbl="node4" presStyleIdx="1" presStyleCnt="8" custScaleX="196073" custScaleY="104434">
        <dgm:presLayoutVars>
          <dgm:chPref val="3"/>
        </dgm:presLayoutVars>
      </dgm:prSet>
      <dgm:spPr/>
    </dgm:pt>
    <dgm:pt modelId="{AF2A0C48-1CE0-49E7-B487-E6D01572B529}" type="pres">
      <dgm:prSet presAssocID="{95D8B47D-942C-40BB-AED6-F72DE7C12D94}" presName="rootConnector" presStyleLbl="node4" presStyleIdx="1" presStyleCnt="8"/>
      <dgm:spPr/>
    </dgm:pt>
    <dgm:pt modelId="{293B6F04-5E33-47E2-8456-F7BF0EE36E9E}" type="pres">
      <dgm:prSet presAssocID="{95D8B47D-942C-40BB-AED6-F72DE7C12D94}" presName="hierChild4" presStyleCnt="0"/>
      <dgm:spPr/>
    </dgm:pt>
    <dgm:pt modelId="{7A14461E-84E4-4FE0-B9F3-C689DE96353C}" type="pres">
      <dgm:prSet presAssocID="{95D8B47D-942C-40BB-AED6-F72DE7C12D94}" presName="hierChild5" presStyleCnt="0"/>
      <dgm:spPr/>
    </dgm:pt>
    <dgm:pt modelId="{D9F41F30-EFCA-464B-8F7C-F5CCC5E92940}" type="pres">
      <dgm:prSet presAssocID="{5585DDD6-9387-4A1C-B30F-55FE5AAA5072}" presName="Name64" presStyleLbl="parChTrans1D4" presStyleIdx="2" presStyleCnt="8"/>
      <dgm:spPr/>
    </dgm:pt>
    <dgm:pt modelId="{811A4370-8E05-45C5-B16D-7400879BB2DA}" type="pres">
      <dgm:prSet presAssocID="{E6232543-7A58-48BB-91E1-5A152417AB49}" presName="hierRoot2" presStyleCnt="0">
        <dgm:presLayoutVars>
          <dgm:hierBranch val="init"/>
        </dgm:presLayoutVars>
      </dgm:prSet>
      <dgm:spPr/>
    </dgm:pt>
    <dgm:pt modelId="{065C9270-C39A-4886-8194-8D244806FA79}" type="pres">
      <dgm:prSet presAssocID="{E6232543-7A58-48BB-91E1-5A152417AB49}" presName="rootComposite" presStyleCnt="0"/>
      <dgm:spPr/>
    </dgm:pt>
    <dgm:pt modelId="{354E693C-678C-4EF4-801D-8532DDCB3685}" type="pres">
      <dgm:prSet presAssocID="{E6232543-7A58-48BB-91E1-5A152417AB49}" presName="rootText" presStyleLbl="node4" presStyleIdx="2" presStyleCnt="8" custScaleX="195978" custScaleY="101681">
        <dgm:presLayoutVars>
          <dgm:chPref val="3"/>
        </dgm:presLayoutVars>
      </dgm:prSet>
      <dgm:spPr/>
    </dgm:pt>
    <dgm:pt modelId="{31CDD45C-183C-4D46-B4DD-C5BE57885100}" type="pres">
      <dgm:prSet presAssocID="{E6232543-7A58-48BB-91E1-5A152417AB49}" presName="rootConnector" presStyleLbl="node4" presStyleIdx="2" presStyleCnt="8"/>
      <dgm:spPr/>
    </dgm:pt>
    <dgm:pt modelId="{FEFBEE99-AFF8-4B3E-A439-96FE43E737E0}" type="pres">
      <dgm:prSet presAssocID="{E6232543-7A58-48BB-91E1-5A152417AB49}" presName="hierChild4" presStyleCnt="0"/>
      <dgm:spPr/>
    </dgm:pt>
    <dgm:pt modelId="{937A8E3F-95A3-45AE-A62F-AC01F84BD511}" type="pres">
      <dgm:prSet presAssocID="{E6232543-7A58-48BB-91E1-5A152417AB49}" presName="hierChild5" presStyleCnt="0"/>
      <dgm:spPr/>
    </dgm:pt>
    <dgm:pt modelId="{D1012866-AE52-4D5E-BEBA-8C0F2861D79B}" type="pres">
      <dgm:prSet presAssocID="{57B12C39-B31A-465B-B344-A1FED00413E2}" presName="Name64" presStyleLbl="parChTrans1D4" presStyleIdx="3" presStyleCnt="8"/>
      <dgm:spPr/>
    </dgm:pt>
    <dgm:pt modelId="{166FA6A8-7341-450C-929A-4DAC8C02C81A}" type="pres">
      <dgm:prSet presAssocID="{96EC2D6A-451A-458C-BF59-FE97DD02DB5F}" presName="hierRoot2" presStyleCnt="0">
        <dgm:presLayoutVars>
          <dgm:hierBranch val="init"/>
        </dgm:presLayoutVars>
      </dgm:prSet>
      <dgm:spPr/>
    </dgm:pt>
    <dgm:pt modelId="{0476F398-6D80-4158-893F-F42DDC30D021}" type="pres">
      <dgm:prSet presAssocID="{96EC2D6A-451A-458C-BF59-FE97DD02DB5F}" presName="rootComposite" presStyleCnt="0"/>
      <dgm:spPr/>
    </dgm:pt>
    <dgm:pt modelId="{187D5985-B7F6-4D2E-A355-FDDF788538CD}" type="pres">
      <dgm:prSet presAssocID="{96EC2D6A-451A-458C-BF59-FE97DD02DB5F}" presName="rootText" presStyleLbl="node4" presStyleIdx="3" presStyleCnt="8" custScaleX="195817" custScaleY="75632">
        <dgm:presLayoutVars>
          <dgm:chPref val="3"/>
        </dgm:presLayoutVars>
      </dgm:prSet>
      <dgm:spPr/>
    </dgm:pt>
    <dgm:pt modelId="{27D9416B-1E18-4B44-A612-EA34BB454757}" type="pres">
      <dgm:prSet presAssocID="{96EC2D6A-451A-458C-BF59-FE97DD02DB5F}" presName="rootConnector" presStyleLbl="node4" presStyleIdx="3" presStyleCnt="8"/>
      <dgm:spPr/>
    </dgm:pt>
    <dgm:pt modelId="{DF4F6D92-FC8F-48B5-895A-9756564607CA}" type="pres">
      <dgm:prSet presAssocID="{96EC2D6A-451A-458C-BF59-FE97DD02DB5F}" presName="hierChild4" presStyleCnt="0"/>
      <dgm:spPr/>
    </dgm:pt>
    <dgm:pt modelId="{F240273F-6377-4FCB-9ADE-37C6B6A8C402}" type="pres">
      <dgm:prSet presAssocID="{96EC2D6A-451A-458C-BF59-FE97DD02DB5F}" presName="hierChild5" presStyleCnt="0"/>
      <dgm:spPr/>
    </dgm:pt>
    <dgm:pt modelId="{D61C6C7A-EA17-4657-A61F-65B1B34B6BE4}" type="pres">
      <dgm:prSet presAssocID="{6630D8F7-FEF3-44DD-B439-D91A70584232}" presName="hierChild5" presStyleCnt="0"/>
      <dgm:spPr/>
    </dgm:pt>
    <dgm:pt modelId="{D53D25EB-81D5-4EC6-B665-8CBDFFECBCD8}" type="pres">
      <dgm:prSet presAssocID="{DD6183C9-7BF8-427D-97D0-850BB2353D71}" presName="hierChild5" presStyleCnt="0"/>
      <dgm:spPr/>
    </dgm:pt>
    <dgm:pt modelId="{82C7FFA1-8907-4B47-89CB-3D1758167386}" type="pres">
      <dgm:prSet presAssocID="{762A7F65-2673-4081-8864-6D8737560FC1}" presName="Name64" presStyleLbl="parChTrans1D2" presStyleIdx="2" presStyleCnt="4"/>
      <dgm:spPr/>
    </dgm:pt>
    <dgm:pt modelId="{10D324BB-3461-4472-B4DE-0C6E77695F86}" type="pres">
      <dgm:prSet presAssocID="{987D12F5-1E0C-4586-9EDB-88488D1F0860}" presName="hierRoot2" presStyleCnt="0">
        <dgm:presLayoutVars>
          <dgm:hierBranch val="init"/>
        </dgm:presLayoutVars>
      </dgm:prSet>
      <dgm:spPr/>
    </dgm:pt>
    <dgm:pt modelId="{A371376C-7669-4D84-860D-52486EDEE589}" type="pres">
      <dgm:prSet presAssocID="{987D12F5-1E0C-4586-9EDB-88488D1F0860}" presName="rootComposite" presStyleCnt="0"/>
      <dgm:spPr/>
    </dgm:pt>
    <dgm:pt modelId="{A53D31CA-78F6-4C80-A208-45FD79DA0F85}" type="pres">
      <dgm:prSet presAssocID="{987D12F5-1E0C-4586-9EDB-88488D1F0860}" presName="rootText" presStyleLbl="node2" presStyleIdx="2" presStyleCnt="4" custScaleX="119918">
        <dgm:presLayoutVars>
          <dgm:chPref val="3"/>
        </dgm:presLayoutVars>
      </dgm:prSet>
      <dgm:spPr/>
    </dgm:pt>
    <dgm:pt modelId="{C3C6BFAE-C4DF-419F-87D1-03BE39F8EFDE}" type="pres">
      <dgm:prSet presAssocID="{987D12F5-1E0C-4586-9EDB-88488D1F0860}" presName="rootConnector" presStyleLbl="node2" presStyleIdx="2" presStyleCnt="4"/>
      <dgm:spPr/>
    </dgm:pt>
    <dgm:pt modelId="{2EF5FF3A-0263-41D6-9281-1FA86B341CAA}" type="pres">
      <dgm:prSet presAssocID="{987D12F5-1E0C-4586-9EDB-88488D1F0860}" presName="hierChild4" presStyleCnt="0"/>
      <dgm:spPr/>
    </dgm:pt>
    <dgm:pt modelId="{0FF2415C-6C95-404C-AF8D-12C2467B0E24}" type="pres">
      <dgm:prSet presAssocID="{2719D07D-C989-4A6D-88AB-BF8FDF7D3446}" presName="Name64" presStyleLbl="parChTrans1D3" presStyleIdx="4" presStyleCnt="8"/>
      <dgm:spPr/>
    </dgm:pt>
    <dgm:pt modelId="{42FA4A0E-E0F6-4DF9-9520-B8132238F53B}" type="pres">
      <dgm:prSet presAssocID="{8A2D625B-BFAD-4459-83BE-D6809C301B61}" presName="hierRoot2" presStyleCnt="0">
        <dgm:presLayoutVars>
          <dgm:hierBranch val="init"/>
        </dgm:presLayoutVars>
      </dgm:prSet>
      <dgm:spPr/>
    </dgm:pt>
    <dgm:pt modelId="{EDB68FBD-354B-446A-9140-438669CE5753}" type="pres">
      <dgm:prSet presAssocID="{8A2D625B-BFAD-4459-83BE-D6809C301B61}" presName="rootComposite" presStyleCnt="0"/>
      <dgm:spPr/>
    </dgm:pt>
    <dgm:pt modelId="{4D02038F-5B0B-47A6-9CAA-748C7903AF0A}" type="pres">
      <dgm:prSet presAssocID="{8A2D625B-BFAD-4459-83BE-D6809C301B61}" presName="rootText" presStyleLbl="node3" presStyleIdx="4" presStyleCnt="8" custScaleX="149870">
        <dgm:presLayoutVars>
          <dgm:chPref val="3"/>
        </dgm:presLayoutVars>
      </dgm:prSet>
      <dgm:spPr/>
    </dgm:pt>
    <dgm:pt modelId="{07AC433A-568B-4F4E-9502-A63B14A6B97A}" type="pres">
      <dgm:prSet presAssocID="{8A2D625B-BFAD-4459-83BE-D6809C301B61}" presName="rootConnector" presStyleLbl="node3" presStyleIdx="4" presStyleCnt="8"/>
      <dgm:spPr/>
    </dgm:pt>
    <dgm:pt modelId="{B3FE81AC-BA74-4AF9-8423-80B558D3FE72}" type="pres">
      <dgm:prSet presAssocID="{8A2D625B-BFAD-4459-83BE-D6809C301B61}" presName="hierChild4" presStyleCnt="0"/>
      <dgm:spPr/>
    </dgm:pt>
    <dgm:pt modelId="{2086AEBD-D787-4AB9-982A-D858F81B7D8E}" type="pres">
      <dgm:prSet presAssocID="{E2600575-F1BD-4557-A6B6-7C1ED33AAA0B}" presName="Name64" presStyleLbl="parChTrans1D4" presStyleIdx="4" presStyleCnt="8"/>
      <dgm:spPr/>
    </dgm:pt>
    <dgm:pt modelId="{6723758F-C27D-43FF-91A2-0C4A19B7B71A}" type="pres">
      <dgm:prSet presAssocID="{33B0F1C1-8546-462B-A18C-F84BDC605DD5}" presName="hierRoot2" presStyleCnt="0">
        <dgm:presLayoutVars>
          <dgm:hierBranch val="init"/>
        </dgm:presLayoutVars>
      </dgm:prSet>
      <dgm:spPr/>
    </dgm:pt>
    <dgm:pt modelId="{EDFC64EE-0FEE-44C0-826F-9B3211080BF1}" type="pres">
      <dgm:prSet presAssocID="{33B0F1C1-8546-462B-A18C-F84BDC605DD5}" presName="rootComposite" presStyleCnt="0"/>
      <dgm:spPr/>
    </dgm:pt>
    <dgm:pt modelId="{1A358C48-FA4C-4B1F-AE69-B3579A0B4B87}" type="pres">
      <dgm:prSet presAssocID="{33B0F1C1-8546-462B-A18C-F84BDC605DD5}" presName="rootText" presStyleLbl="node4" presStyleIdx="4" presStyleCnt="8" custScaleX="193092" custScaleY="68230">
        <dgm:presLayoutVars>
          <dgm:chPref val="3"/>
        </dgm:presLayoutVars>
      </dgm:prSet>
      <dgm:spPr/>
    </dgm:pt>
    <dgm:pt modelId="{8AB3079E-FB0B-4E43-97C1-7BD7F4BF2166}" type="pres">
      <dgm:prSet presAssocID="{33B0F1C1-8546-462B-A18C-F84BDC605DD5}" presName="rootConnector" presStyleLbl="node4" presStyleIdx="4" presStyleCnt="8"/>
      <dgm:spPr/>
    </dgm:pt>
    <dgm:pt modelId="{3CF854EA-BEDD-4C02-90EE-03F38AE46D47}" type="pres">
      <dgm:prSet presAssocID="{33B0F1C1-8546-462B-A18C-F84BDC605DD5}" presName="hierChild4" presStyleCnt="0"/>
      <dgm:spPr/>
    </dgm:pt>
    <dgm:pt modelId="{B0A81159-2874-4DA1-9923-4A0BEAE87287}" type="pres">
      <dgm:prSet presAssocID="{33B0F1C1-8546-462B-A18C-F84BDC605DD5}" presName="hierChild5" presStyleCnt="0"/>
      <dgm:spPr/>
    </dgm:pt>
    <dgm:pt modelId="{336A5A2C-FB2E-411D-980D-31C6251F740C}" type="pres">
      <dgm:prSet presAssocID="{E925A6D9-2D3C-4398-9F5A-13C854EAD96E}" presName="Name64" presStyleLbl="parChTrans1D4" presStyleIdx="5" presStyleCnt="8"/>
      <dgm:spPr/>
    </dgm:pt>
    <dgm:pt modelId="{0708DE74-0BE0-4EF7-8326-93A58BD444D4}" type="pres">
      <dgm:prSet presAssocID="{8021C259-2474-4430-8D32-1C04D01680B5}" presName="hierRoot2" presStyleCnt="0">
        <dgm:presLayoutVars>
          <dgm:hierBranch val="init"/>
        </dgm:presLayoutVars>
      </dgm:prSet>
      <dgm:spPr/>
    </dgm:pt>
    <dgm:pt modelId="{6667ECE0-2B7C-4413-B08E-6BA36A667F21}" type="pres">
      <dgm:prSet presAssocID="{8021C259-2474-4430-8D32-1C04D01680B5}" presName="rootComposite" presStyleCnt="0"/>
      <dgm:spPr/>
    </dgm:pt>
    <dgm:pt modelId="{645D91C0-8693-4683-B625-BF955AF41B1D}" type="pres">
      <dgm:prSet presAssocID="{8021C259-2474-4430-8D32-1C04D01680B5}" presName="rootText" presStyleLbl="node4" presStyleIdx="5" presStyleCnt="8" custScaleX="192498" custScaleY="136910">
        <dgm:presLayoutVars>
          <dgm:chPref val="3"/>
        </dgm:presLayoutVars>
      </dgm:prSet>
      <dgm:spPr/>
    </dgm:pt>
    <dgm:pt modelId="{C7639746-01D8-403F-8ECD-9AAF4F93DBB0}" type="pres">
      <dgm:prSet presAssocID="{8021C259-2474-4430-8D32-1C04D01680B5}" presName="rootConnector" presStyleLbl="node4" presStyleIdx="5" presStyleCnt="8"/>
      <dgm:spPr/>
    </dgm:pt>
    <dgm:pt modelId="{5FA9217B-2740-4B3E-81C2-412F8A1FF066}" type="pres">
      <dgm:prSet presAssocID="{8021C259-2474-4430-8D32-1C04D01680B5}" presName="hierChild4" presStyleCnt="0"/>
      <dgm:spPr/>
    </dgm:pt>
    <dgm:pt modelId="{EA13E8F7-A526-41BF-B956-1800DDA52773}" type="pres">
      <dgm:prSet presAssocID="{8021C259-2474-4430-8D32-1C04D01680B5}" presName="hierChild5" presStyleCnt="0"/>
      <dgm:spPr/>
    </dgm:pt>
    <dgm:pt modelId="{4EC75C97-A32E-4F9A-AA10-5F0E0D0D1877}" type="pres">
      <dgm:prSet presAssocID="{8A2D625B-BFAD-4459-83BE-D6809C301B61}" presName="hierChild5" presStyleCnt="0"/>
      <dgm:spPr/>
    </dgm:pt>
    <dgm:pt modelId="{66267483-AD67-4D76-99C0-4E615C5E3267}" type="pres">
      <dgm:prSet presAssocID="{987D12F5-1E0C-4586-9EDB-88488D1F0860}" presName="hierChild5" presStyleCnt="0"/>
      <dgm:spPr/>
    </dgm:pt>
    <dgm:pt modelId="{642D9DEE-1679-4DE0-B7F0-CE82E54DF926}" type="pres">
      <dgm:prSet presAssocID="{9423DAD1-D8DC-40CF-9F0C-A8A1F1187CF5}" presName="Name64" presStyleLbl="parChTrans1D2" presStyleIdx="3" presStyleCnt="4"/>
      <dgm:spPr/>
    </dgm:pt>
    <dgm:pt modelId="{D0E0341A-A05E-49AB-ABBB-407373B988D1}" type="pres">
      <dgm:prSet presAssocID="{BC9B0A3E-A52D-4EC4-8FDA-99BC3644EF80}" presName="hierRoot2" presStyleCnt="0">
        <dgm:presLayoutVars>
          <dgm:hierBranch val="init"/>
        </dgm:presLayoutVars>
      </dgm:prSet>
      <dgm:spPr/>
    </dgm:pt>
    <dgm:pt modelId="{60832D29-0345-41A0-AC6C-38EC889D90EB}" type="pres">
      <dgm:prSet presAssocID="{BC9B0A3E-A52D-4EC4-8FDA-99BC3644EF80}" presName="rootComposite" presStyleCnt="0"/>
      <dgm:spPr/>
    </dgm:pt>
    <dgm:pt modelId="{0851C13D-15F1-41B1-97A2-475C40906D85}" type="pres">
      <dgm:prSet presAssocID="{BC9B0A3E-A52D-4EC4-8FDA-99BC3644EF80}" presName="rootText" presStyleLbl="node2" presStyleIdx="3" presStyleCnt="4" custScaleX="118558" custScaleY="122478">
        <dgm:presLayoutVars>
          <dgm:chPref val="3"/>
        </dgm:presLayoutVars>
      </dgm:prSet>
      <dgm:spPr/>
    </dgm:pt>
    <dgm:pt modelId="{5CFBA994-B4D5-456C-AEF0-E39B202E0051}" type="pres">
      <dgm:prSet presAssocID="{BC9B0A3E-A52D-4EC4-8FDA-99BC3644EF80}" presName="rootConnector" presStyleLbl="node2" presStyleIdx="3" presStyleCnt="4"/>
      <dgm:spPr/>
    </dgm:pt>
    <dgm:pt modelId="{0FA2166C-9BDA-4974-8773-4E5034B463F5}" type="pres">
      <dgm:prSet presAssocID="{BC9B0A3E-A52D-4EC4-8FDA-99BC3644EF80}" presName="hierChild4" presStyleCnt="0"/>
      <dgm:spPr/>
    </dgm:pt>
    <dgm:pt modelId="{5B21CB24-764C-47D8-A6BC-3536AF1B9780}" type="pres">
      <dgm:prSet presAssocID="{C3492D79-9235-4A09-81F3-E775C13565A9}" presName="Name64" presStyleLbl="parChTrans1D3" presStyleIdx="5" presStyleCnt="8"/>
      <dgm:spPr/>
    </dgm:pt>
    <dgm:pt modelId="{12DF2CC2-5756-437C-8AFF-8CEAD2A08FB0}" type="pres">
      <dgm:prSet presAssocID="{5F87519C-1E59-4533-BAB5-3A9B57335B2C}" presName="hierRoot2" presStyleCnt="0">
        <dgm:presLayoutVars>
          <dgm:hierBranch val="init"/>
        </dgm:presLayoutVars>
      </dgm:prSet>
      <dgm:spPr/>
    </dgm:pt>
    <dgm:pt modelId="{A6020A30-E5C4-4FB8-A383-F535C5969870}" type="pres">
      <dgm:prSet presAssocID="{5F87519C-1E59-4533-BAB5-3A9B57335B2C}" presName="rootComposite" presStyleCnt="0"/>
      <dgm:spPr/>
    </dgm:pt>
    <dgm:pt modelId="{1F02E5D2-3772-4685-ACEF-8EF821381A92}" type="pres">
      <dgm:prSet presAssocID="{5F87519C-1E59-4533-BAB5-3A9B57335B2C}" presName="rootText" presStyleLbl="node3" presStyleIdx="5" presStyleCnt="8" custScaleX="150065" custScaleY="98873">
        <dgm:presLayoutVars>
          <dgm:chPref val="3"/>
        </dgm:presLayoutVars>
      </dgm:prSet>
      <dgm:spPr/>
    </dgm:pt>
    <dgm:pt modelId="{2E073081-89B3-42E7-8BAA-45DD665CE07E}" type="pres">
      <dgm:prSet presAssocID="{5F87519C-1E59-4533-BAB5-3A9B57335B2C}" presName="rootConnector" presStyleLbl="node3" presStyleIdx="5" presStyleCnt="8"/>
      <dgm:spPr/>
    </dgm:pt>
    <dgm:pt modelId="{927195A2-94BB-4CE5-9D29-FD41808CA41B}" type="pres">
      <dgm:prSet presAssocID="{5F87519C-1E59-4533-BAB5-3A9B57335B2C}" presName="hierChild4" presStyleCnt="0"/>
      <dgm:spPr/>
    </dgm:pt>
    <dgm:pt modelId="{9411AFDA-9276-46B1-ADFF-5EE0FF05D6E9}" type="pres">
      <dgm:prSet presAssocID="{5F87519C-1E59-4533-BAB5-3A9B57335B2C}" presName="hierChild5" presStyleCnt="0"/>
      <dgm:spPr/>
    </dgm:pt>
    <dgm:pt modelId="{D0C55B60-2103-4280-9CDF-1BF50306972E}" type="pres">
      <dgm:prSet presAssocID="{365EC021-0318-4BE4-ACEA-5CF71A76F98F}" presName="Name64" presStyleLbl="parChTrans1D3" presStyleIdx="6" presStyleCnt="8"/>
      <dgm:spPr/>
    </dgm:pt>
    <dgm:pt modelId="{3D57084E-FCB1-4266-9132-9327EA8756D3}" type="pres">
      <dgm:prSet presAssocID="{F99E795F-0043-49CE-AB1B-C06A60DA12F6}" presName="hierRoot2" presStyleCnt="0">
        <dgm:presLayoutVars>
          <dgm:hierBranch val="init"/>
        </dgm:presLayoutVars>
      </dgm:prSet>
      <dgm:spPr/>
    </dgm:pt>
    <dgm:pt modelId="{2D134A0F-7F5F-44DA-9B38-746098D3D7B1}" type="pres">
      <dgm:prSet presAssocID="{F99E795F-0043-49CE-AB1B-C06A60DA12F6}" presName="rootComposite" presStyleCnt="0"/>
      <dgm:spPr/>
    </dgm:pt>
    <dgm:pt modelId="{2AAE7D6D-AA69-4854-867E-675DE5DE3974}" type="pres">
      <dgm:prSet presAssocID="{F99E795F-0043-49CE-AB1B-C06A60DA12F6}" presName="rootText" presStyleLbl="node3" presStyleIdx="6" presStyleCnt="8" custScaleX="152825" custScaleY="99108">
        <dgm:presLayoutVars>
          <dgm:chPref val="3"/>
        </dgm:presLayoutVars>
      </dgm:prSet>
      <dgm:spPr/>
    </dgm:pt>
    <dgm:pt modelId="{C07CFDFE-040C-4896-929B-4DC7D8C7BD6C}" type="pres">
      <dgm:prSet presAssocID="{F99E795F-0043-49CE-AB1B-C06A60DA12F6}" presName="rootConnector" presStyleLbl="node3" presStyleIdx="6" presStyleCnt="8"/>
      <dgm:spPr/>
    </dgm:pt>
    <dgm:pt modelId="{3CAEA4C4-9BEE-4731-911E-1D5ABD350695}" type="pres">
      <dgm:prSet presAssocID="{F99E795F-0043-49CE-AB1B-C06A60DA12F6}" presName="hierChild4" presStyleCnt="0"/>
      <dgm:spPr/>
    </dgm:pt>
    <dgm:pt modelId="{1318A26F-E6BA-4B6B-8BAB-23AFCAA69126}" type="pres">
      <dgm:prSet presAssocID="{7F70BB11-F543-47B0-98A1-1056DC07AE86}" presName="Name64" presStyleLbl="parChTrans1D4" presStyleIdx="6" presStyleCnt="8"/>
      <dgm:spPr/>
    </dgm:pt>
    <dgm:pt modelId="{31836212-EBD5-491E-B731-94A6A8D70796}" type="pres">
      <dgm:prSet presAssocID="{FFA453C8-FF4B-4CA4-930B-DBCAF40005C8}" presName="hierRoot2" presStyleCnt="0">
        <dgm:presLayoutVars>
          <dgm:hierBranch val="init"/>
        </dgm:presLayoutVars>
      </dgm:prSet>
      <dgm:spPr/>
    </dgm:pt>
    <dgm:pt modelId="{24738A8B-7510-439E-8E1D-1956D2CDC139}" type="pres">
      <dgm:prSet presAssocID="{FFA453C8-FF4B-4CA4-930B-DBCAF40005C8}" presName="rootComposite" presStyleCnt="0"/>
      <dgm:spPr/>
    </dgm:pt>
    <dgm:pt modelId="{63D0D021-928D-41C4-BCDB-A29813BE0078}" type="pres">
      <dgm:prSet presAssocID="{FFA453C8-FF4B-4CA4-930B-DBCAF40005C8}" presName="rootText" presStyleLbl="node4" presStyleIdx="6" presStyleCnt="8" custScaleX="190842">
        <dgm:presLayoutVars>
          <dgm:chPref val="3"/>
        </dgm:presLayoutVars>
      </dgm:prSet>
      <dgm:spPr/>
    </dgm:pt>
    <dgm:pt modelId="{0BE1BB6B-C898-4F7E-BF5D-E2EA54F6CBAF}" type="pres">
      <dgm:prSet presAssocID="{FFA453C8-FF4B-4CA4-930B-DBCAF40005C8}" presName="rootConnector" presStyleLbl="node4" presStyleIdx="6" presStyleCnt="8"/>
      <dgm:spPr/>
    </dgm:pt>
    <dgm:pt modelId="{959F05F0-7221-4CFC-A8BF-F213DFBA3B1F}" type="pres">
      <dgm:prSet presAssocID="{FFA453C8-FF4B-4CA4-930B-DBCAF40005C8}" presName="hierChild4" presStyleCnt="0"/>
      <dgm:spPr/>
    </dgm:pt>
    <dgm:pt modelId="{8634C0A3-6A09-4941-96F3-40BF3844285B}" type="pres">
      <dgm:prSet presAssocID="{FFA453C8-FF4B-4CA4-930B-DBCAF40005C8}" presName="hierChild5" presStyleCnt="0"/>
      <dgm:spPr/>
    </dgm:pt>
    <dgm:pt modelId="{2D9D1BF1-C1C0-4F3F-B48C-11C4EBF4474E}" type="pres">
      <dgm:prSet presAssocID="{D7778223-B9A5-4808-AED5-917CF77B0EF9}" presName="Name64" presStyleLbl="parChTrans1D4" presStyleIdx="7" presStyleCnt="8"/>
      <dgm:spPr/>
    </dgm:pt>
    <dgm:pt modelId="{483B12BE-24E2-4AAE-87D1-D7613E8EF3B0}" type="pres">
      <dgm:prSet presAssocID="{CA6E43D5-04C7-4A8D-990B-E6C1E33D98E2}" presName="hierRoot2" presStyleCnt="0">
        <dgm:presLayoutVars>
          <dgm:hierBranch val="init"/>
        </dgm:presLayoutVars>
      </dgm:prSet>
      <dgm:spPr/>
    </dgm:pt>
    <dgm:pt modelId="{14B2D1EC-3964-4D05-BB2C-27CD33EF31D7}" type="pres">
      <dgm:prSet presAssocID="{CA6E43D5-04C7-4A8D-990B-E6C1E33D98E2}" presName="rootComposite" presStyleCnt="0"/>
      <dgm:spPr/>
    </dgm:pt>
    <dgm:pt modelId="{3C01A290-A092-485C-AC35-1CE7807C5B81}" type="pres">
      <dgm:prSet presAssocID="{CA6E43D5-04C7-4A8D-990B-E6C1E33D98E2}" presName="rootText" presStyleLbl="node4" presStyleIdx="7" presStyleCnt="8" custScaleX="192223" custScaleY="119867">
        <dgm:presLayoutVars>
          <dgm:chPref val="3"/>
        </dgm:presLayoutVars>
      </dgm:prSet>
      <dgm:spPr/>
    </dgm:pt>
    <dgm:pt modelId="{79A2F25F-8E96-4824-89BB-610072FB0468}" type="pres">
      <dgm:prSet presAssocID="{CA6E43D5-04C7-4A8D-990B-E6C1E33D98E2}" presName="rootConnector" presStyleLbl="node4" presStyleIdx="7" presStyleCnt="8"/>
      <dgm:spPr/>
    </dgm:pt>
    <dgm:pt modelId="{506E2DA6-5083-4995-AA27-4D6E17EA7CA0}" type="pres">
      <dgm:prSet presAssocID="{CA6E43D5-04C7-4A8D-990B-E6C1E33D98E2}" presName="hierChild4" presStyleCnt="0"/>
      <dgm:spPr/>
    </dgm:pt>
    <dgm:pt modelId="{90223DE4-3823-40F7-9E97-56833A5503A2}" type="pres">
      <dgm:prSet presAssocID="{CA6E43D5-04C7-4A8D-990B-E6C1E33D98E2}" presName="hierChild5" presStyleCnt="0"/>
      <dgm:spPr/>
    </dgm:pt>
    <dgm:pt modelId="{026C46C3-3291-4D5D-85E6-C2EF633770EC}" type="pres">
      <dgm:prSet presAssocID="{F99E795F-0043-49CE-AB1B-C06A60DA12F6}" presName="hierChild5" presStyleCnt="0"/>
      <dgm:spPr/>
    </dgm:pt>
    <dgm:pt modelId="{9E05009C-3166-4A6A-B8B5-7876AD16DD39}" type="pres">
      <dgm:prSet presAssocID="{77DFA714-E7C3-4E88-B275-C924B5E0C8DE}" presName="Name64" presStyleLbl="parChTrans1D3" presStyleIdx="7" presStyleCnt="8"/>
      <dgm:spPr/>
    </dgm:pt>
    <dgm:pt modelId="{7188C41C-96C3-4D30-87C6-0283892BFAE3}" type="pres">
      <dgm:prSet presAssocID="{AEA3B273-E2F5-4E5C-9A94-63E057815AED}" presName="hierRoot2" presStyleCnt="0">
        <dgm:presLayoutVars>
          <dgm:hierBranch val="init"/>
        </dgm:presLayoutVars>
      </dgm:prSet>
      <dgm:spPr/>
    </dgm:pt>
    <dgm:pt modelId="{B649468C-5935-4863-9C79-E5FE2825D153}" type="pres">
      <dgm:prSet presAssocID="{AEA3B273-E2F5-4E5C-9A94-63E057815AED}" presName="rootComposite" presStyleCnt="0"/>
      <dgm:spPr/>
    </dgm:pt>
    <dgm:pt modelId="{7E92FF8D-98F9-494B-924D-9FCA4C6AB014}" type="pres">
      <dgm:prSet presAssocID="{AEA3B273-E2F5-4E5C-9A94-63E057815AED}" presName="rootText" presStyleLbl="node3" presStyleIdx="7" presStyleCnt="8" custScaleX="152105" custScaleY="83600">
        <dgm:presLayoutVars>
          <dgm:chPref val="3"/>
        </dgm:presLayoutVars>
      </dgm:prSet>
      <dgm:spPr/>
    </dgm:pt>
    <dgm:pt modelId="{3861F6E4-7B37-474C-A843-3E2794063C43}" type="pres">
      <dgm:prSet presAssocID="{AEA3B273-E2F5-4E5C-9A94-63E057815AED}" presName="rootConnector" presStyleLbl="node3" presStyleIdx="7" presStyleCnt="8"/>
      <dgm:spPr/>
    </dgm:pt>
    <dgm:pt modelId="{B90E7DE9-2C07-4727-844A-8890193F30D5}" type="pres">
      <dgm:prSet presAssocID="{AEA3B273-E2F5-4E5C-9A94-63E057815AED}" presName="hierChild4" presStyleCnt="0"/>
      <dgm:spPr/>
    </dgm:pt>
    <dgm:pt modelId="{7769E7FA-A1E7-4348-8187-DBC7E0C95BD0}" type="pres">
      <dgm:prSet presAssocID="{AEA3B273-E2F5-4E5C-9A94-63E057815AED}" presName="hierChild5" presStyleCnt="0"/>
      <dgm:spPr/>
    </dgm:pt>
    <dgm:pt modelId="{4B1C9EBF-81D7-4B95-8A9A-DBBF3C8B02BF}" type="pres">
      <dgm:prSet presAssocID="{BC9B0A3E-A52D-4EC4-8FDA-99BC3644EF80}" presName="hierChild5" presStyleCnt="0"/>
      <dgm:spPr/>
    </dgm:pt>
    <dgm:pt modelId="{43FD4CE9-C830-474B-A2C4-DEE63CDDA191}" type="pres">
      <dgm:prSet presAssocID="{550B6D77-2124-49AD-B2E6-1010E3EAE5A8}" presName="hierChild3" presStyleCnt="0"/>
      <dgm:spPr/>
    </dgm:pt>
  </dgm:ptLst>
  <dgm:cxnLst>
    <dgm:cxn modelId="{F1B00A00-7729-4F2B-93B7-73D07FD38194}" type="presOf" srcId="{8CF07279-73E1-4D64-9CF1-E524E4CF9B2F}" destId="{87DF5AE0-E269-47F2-B689-E68380EAB6FA}" srcOrd="0" destOrd="0" presId="urn:microsoft.com/office/officeart/2009/3/layout/HorizontalOrganizationChart"/>
    <dgm:cxn modelId="{C7574401-CF4E-4015-8E88-43B93EACC19F}" type="presOf" srcId="{33B0F1C1-8546-462B-A18C-F84BDC605DD5}" destId="{1A358C48-FA4C-4B1F-AE69-B3579A0B4B87}" srcOrd="0" destOrd="0" presId="urn:microsoft.com/office/officeart/2009/3/layout/HorizontalOrganizationChart"/>
    <dgm:cxn modelId="{C55D1903-5911-48B0-9D08-BBF40A04DD31}" type="presOf" srcId="{9E29EC86-0A66-4FA2-98B3-142B1BD81B99}" destId="{2E9892B0-80AF-4534-AB4C-9C794A634015}" srcOrd="1" destOrd="0" presId="urn:microsoft.com/office/officeart/2009/3/layout/HorizontalOrganizationChart"/>
    <dgm:cxn modelId="{A5FE960E-AB26-4BB9-A872-E4258709B659}" type="presOf" srcId="{AEA3B273-E2F5-4E5C-9A94-63E057815AED}" destId="{3861F6E4-7B37-474C-A843-3E2794063C43}" srcOrd="1" destOrd="0" presId="urn:microsoft.com/office/officeart/2009/3/layout/HorizontalOrganizationChart"/>
    <dgm:cxn modelId="{C0E0CF13-00F7-44A0-B39D-968136C3F85B}" type="presOf" srcId="{7E01CFB0-F3F8-42C4-8011-13FFE6215E17}" destId="{8D5E88CD-B64F-49B9-B99D-BFF9F89F2C24}" srcOrd="0" destOrd="0" presId="urn:microsoft.com/office/officeart/2009/3/layout/HorizontalOrganizationChart"/>
    <dgm:cxn modelId="{264FDB13-DDF9-403C-83B7-095D58378CFE}" srcId="{C06C346A-530E-41F8-877F-B354C180AC4C}" destId="{9E29EC86-0A66-4FA2-98B3-142B1BD81B99}" srcOrd="0" destOrd="0" parTransId="{354F64FC-E064-4983-8CA5-DA767EF1C9D4}" sibTransId="{CAA4CC42-2AC4-41F1-8772-B85472B56213}"/>
    <dgm:cxn modelId="{7B29CF19-25ED-4578-9E4F-ED5A8910CDC2}" type="presOf" srcId="{F99E795F-0043-49CE-AB1B-C06A60DA12F6}" destId="{2AAE7D6D-AA69-4854-867E-675DE5DE3974}" srcOrd="0" destOrd="0" presId="urn:microsoft.com/office/officeart/2009/3/layout/HorizontalOrganizationChart"/>
    <dgm:cxn modelId="{CBDF5F1F-A6CA-4BFE-84D0-E853104B4547}" srcId="{8A2D625B-BFAD-4459-83BE-D6809C301B61}" destId="{33B0F1C1-8546-462B-A18C-F84BDC605DD5}" srcOrd="0" destOrd="0" parTransId="{E2600575-F1BD-4557-A6B6-7C1ED33AAA0B}" sibTransId="{71889C9B-5F5B-4F82-BB6B-101B8ECA24E7}"/>
    <dgm:cxn modelId="{635FFE20-FDD7-4D80-9052-3FC804EABAB9}" type="presOf" srcId="{96EC2D6A-451A-458C-BF59-FE97DD02DB5F}" destId="{187D5985-B7F6-4D2E-A355-FDDF788538CD}" srcOrd="0" destOrd="0" presId="urn:microsoft.com/office/officeart/2009/3/layout/HorizontalOrganizationChart"/>
    <dgm:cxn modelId="{4AEFAC22-3695-4AE7-B6F9-FED4B10E55EA}" type="presOf" srcId="{6630D8F7-FEF3-44DD-B439-D91A70584232}" destId="{757AAF7D-353F-4767-BC2C-C657149885B8}" srcOrd="1" destOrd="0" presId="urn:microsoft.com/office/officeart/2009/3/layout/HorizontalOrganizationChart"/>
    <dgm:cxn modelId="{8220E822-29AE-4312-94D6-CFA195EA170A}" type="presOf" srcId="{7D4083CB-BFDB-49BC-866E-AF852F61D500}" destId="{4872A4A0-7680-4A36-A859-E027C1C6FD1F}" srcOrd="0" destOrd="0" presId="urn:microsoft.com/office/officeart/2009/3/layout/HorizontalOrganizationChart"/>
    <dgm:cxn modelId="{54C37C24-6FF9-4D04-9472-9BF20BDBFCAF}" type="presOf" srcId="{DDF8D2F3-C167-49BF-8846-17BE42ACA99C}" destId="{01C979AC-F54D-4280-AD41-A9493DD597D3}" srcOrd="0" destOrd="0" presId="urn:microsoft.com/office/officeart/2009/3/layout/HorizontalOrganizationChart"/>
    <dgm:cxn modelId="{4B23C124-4498-482D-865F-A25CC385D85A}" type="presOf" srcId="{E6232543-7A58-48BB-91E1-5A152417AB49}" destId="{354E693C-678C-4EF4-801D-8532DDCB3685}" srcOrd="0" destOrd="0" presId="urn:microsoft.com/office/officeart/2009/3/layout/HorizontalOrganizationChart"/>
    <dgm:cxn modelId="{C8CB3827-2E09-4487-A18D-ECA58D6C6FC6}" srcId="{BC9B0A3E-A52D-4EC4-8FDA-99BC3644EF80}" destId="{AEA3B273-E2F5-4E5C-9A94-63E057815AED}" srcOrd="2" destOrd="0" parTransId="{77DFA714-E7C3-4E88-B275-C924B5E0C8DE}" sibTransId="{8A1362A4-7957-4066-BB89-23F6B1E54BA9}"/>
    <dgm:cxn modelId="{76EC9327-31A4-4AD3-86BA-E19C54D3F7C9}" type="presOf" srcId="{95D8B47D-942C-40BB-AED6-F72DE7C12D94}" destId="{AF2A0C48-1CE0-49E7-B487-E6D01572B529}" srcOrd="1" destOrd="0" presId="urn:microsoft.com/office/officeart/2009/3/layout/HorizontalOrganizationChart"/>
    <dgm:cxn modelId="{5E0D7428-6330-410E-A3B5-FB7FAB827A12}" type="presOf" srcId="{DD6183C9-7BF8-427D-97D0-850BB2353D71}" destId="{B1790430-7A66-45BD-A63C-9962412E4D83}" srcOrd="0" destOrd="0" presId="urn:microsoft.com/office/officeart/2009/3/layout/HorizontalOrganizationChart"/>
    <dgm:cxn modelId="{C36A942D-8A3D-43E9-B564-E9E39575F4B5}" srcId="{550B6D77-2124-49AD-B2E6-1010E3EAE5A8}" destId="{BC9B0A3E-A52D-4EC4-8FDA-99BC3644EF80}" srcOrd="3" destOrd="0" parTransId="{9423DAD1-D8DC-40CF-9F0C-A8A1F1187CF5}" sibTransId="{8A40ED42-4A8C-4DC1-8ABA-BEA319E58237}"/>
    <dgm:cxn modelId="{EC0A6331-43F7-4330-B149-F81AC7E653C4}" srcId="{ED8C6EEF-FA06-4F6A-A029-6870ABD2620F}" destId="{C06C346A-530E-41F8-877F-B354C180AC4C}" srcOrd="1" destOrd="0" parTransId="{DDF8D2F3-C167-49BF-8846-17BE42ACA99C}" sibTransId="{2DA12835-93C3-402D-9062-EAD6EE117869}"/>
    <dgm:cxn modelId="{53C66B3D-9ACB-4473-A798-6847E7FD512E}" type="presOf" srcId="{CA6E43D5-04C7-4A8D-990B-E6C1E33D98E2}" destId="{3C01A290-A092-485C-AC35-1CE7807C5B81}" srcOrd="0" destOrd="0" presId="urn:microsoft.com/office/officeart/2009/3/layout/HorizontalOrganizationChart"/>
    <dgm:cxn modelId="{D2D53A3E-DEC1-4604-908D-A2E56D02F453}" type="presOf" srcId="{512E9051-8DAC-423A-A678-BD1C163238E3}" destId="{88260581-9C04-4B62-B721-04B85CD56849}" srcOrd="0" destOrd="0" presId="urn:microsoft.com/office/officeart/2009/3/layout/HorizontalOrganizationChart"/>
    <dgm:cxn modelId="{9EF9CC3E-A8B4-45FA-9248-144E328D13D6}" type="presOf" srcId="{550B6D77-2124-49AD-B2E6-1010E3EAE5A8}" destId="{574725CB-11BA-4440-8161-EFF95028871B}" srcOrd="1" destOrd="0" presId="urn:microsoft.com/office/officeart/2009/3/layout/HorizontalOrganizationChart"/>
    <dgm:cxn modelId="{ED2F3443-21A0-41F8-B405-2D395E80DA9D}" srcId="{7B4175F4-700A-4CC8-A540-96CF401A7599}" destId="{550B6D77-2124-49AD-B2E6-1010E3EAE5A8}" srcOrd="0" destOrd="0" parTransId="{7FEE2FB1-D93E-4DA6-88C3-5A108ABF64CD}" sibTransId="{931CDCBF-96F3-4A9B-803B-6093DB2740B6}"/>
    <dgm:cxn modelId="{EFFDCD63-E56F-41AB-97A0-C7E981B246BC}" type="presOf" srcId="{BC9B0A3E-A52D-4EC4-8FDA-99BC3644EF80}" destId="{5CFBA994-B4D5-456C-AEF0-E39B202E0051}" srcOrd="1" destOrd="0" presId="urn:microsoft.com/office/officeart/2009/3/layout/HorizontalOrganizationChart"/>
    <dgm:cxn modelId="{A2FBA945-4C55-40AF-A1AD-7DA84FCAA7A2}" type="presOf" srcId="{9E29EC86-0A66-4FA2-98B3-142B1BD81B99}" destId="{FF63D5CF-40F4-4467-9834-68918D2176D2}" srcOrd="0" destOrd="0" presId="urn:microsoft.com/office/officeart/2009/3/layout/HorizontalOrganizationChart"/>
    <dgm:cxn modelId="{5ABD8369-45FD-433D-8D02-5C38BC5BB975}" type="presOf" srcId="{46C8A38D-1224-4ED2-8DC1-DD15F0B5253C}" destId="{37E4A098-5CD4-4913-90B5-3F6B5ADCDEAD}" srcOrd="0" destOrd="0" presId="urn:microsoft.com/office/officeart/2009/3/layout/HorizontalOrganizationChart"/>
    <dgm:cxn modelId="{377D024E-5E94-4367-ABDD-A0F88D96F6CD}" srcId="{F99E795F-0043-49CE-AB1B-C06A60DA12F6}" destId="{CA6E43D5-04C7-4A8D-990B-E6C1E33D98E2}" srcOrd="1" destOrd="0" parTransId="{D7778223-B9A5-4808-AED5-917CF77B0EF9}" sibTransId="{12278D3C-8A7A-4FFE-984E-5334B27912D8}"/>
    <dgm:cxn modelId="{E0FAF46E-870C-4F57-B381-D24F15D254B4}" type="presOf" srcId="{6C9DA5A1-B343-4808-BE9F-67CD6314996B}" destId="{F78821A1-6EFD-43B0-B8B9-5BC940144715}" srcOrd="0" destOrd="0" presId="urn:microsoft.com/office/officeart/2009/3/layout/HorizontalOrganizationChart"/>
    <dgm:cxn modelId="{EF810150-C915-47B7-BE5E-522D6159EC18}" srcId="{ED8C6EEF-FA06-4F6A-A029-6870ABD2620F}" destId="{46C8A38D-1224-4ED2-8DC1-DD15F0B5253C}" srcOrd="0" destOrd="0" parTransId="{6C9DA5A1-B343-4808-BE9F-67CD6314996B}" sibTransId="{329278A4-FA47-453E-9529-421F793A83B0}"/>
    <dgm:cxn modelId="{9D935550-6CF4-41A5-9942-23D1E2BDCD39}" srcId="{ED8C6EEF-FA06-4F6A-A029-6870ABD2620F}" destId="{8CF07279-73E1-4D64-9CF1-E524E4CF9B2F}" srcOrd="2" destOrd="0" parTransId="{570769BD-5AAB-45C1-88AC-AC941432254E}" sibTransId="{2DB9B84D-F2C8-4D5E-A5CB-0B2241FAF25A}"/>
    <dgm:cxn modelId="{4E48E350-7880-40FC-BCCB-A019C32775AF}" type="presOf" srcId="{F99E795F-0043-49CE-AB1B-C06A60DA12F6}" destId="{C07CFDFE-040C-4896-929B-4DC7D8C7BD6C}" srcOrd="1" destOrd="0" presId="urn:microsoft.com/office/officeart/2009/3/layout/HorizontalOrganizationChart"/>
    <dgm:cxn modelId="{1C1D2671-B087-4FA5-B2F8-0923BA045BE1}" type="presOf" srcId="{FFA453C8-FF4B-4CA4-930B-DBCAF40005C8}" destId="{63D0D021-928D-41C4-BCDB-A29813BE0078}" srcOrd="0" destOrd="0" presId="urn:microsoft.com/office/officeart/2009/3/layout/HorizontalOrganizationChart"/>
    <dgm:cxn modelId="{9693DE51-1B2A-4FE4-98B2-FBA610AA9FBF}" srcId="{8A2D625B-BFAD-4459-83BE-D6809C301B61}" destId="{8021C259-2474-4430-8D32-1C04D01680B5}" srcOrd="1" destOrd="0" parTransId="{E925A6D9-2D3C-4398-9F5A-13C854EAD96E}" sibTransId="{B98BAC02-7198-44C0-A1D0-E6E7D8F6DB81}"/>
    <dgm:cxn modelId="{2C918F52-EB8B-41C7-BD34-85731BC66856}" type="presOf" srcId="{6630D8F7-FEF3-44DD-B439-D91A70584232}" destId="{0B15BE7C-BD05-475D-AC0F-A1266C5B0052}" srcOrd="0" destOrd="0" presId="urn:microsoft.com/office/officeart/2009/3/layout/HorizontalOrganizationChart"/>
    <dgm:cxn modelId="{7FBFE752-6834-4B46-96B8-A068DCFA7C4F}" type="presOf" srcId="{DD6183C9-7BF8-427D-97D0-850BB2353D71}" destId="{89347293-CD30-4B33-BE44-9A995FE3C4E6}" srcOrd="1" destOrd="0" presId="urn:microsoft.com/office/officeart/2009/3/layout/HorizontalOrganizationChart"/>
    <dgm:cxn modelId="{ACF19E53-EFEC-4129-BCD4-F6AFD5DF8E23}" type="presOf" srcId="{ED8C6EEF-FA06-4F6A-A029-6870ABD2620F}" destId="{BD8F188D-DCA3-4134-8962-9F7FE620F6DF}" srcOrd="0" destOrd="0" presId="urn:microsoft.com/office/officeart/2009/3/layout/HorizontalOrganizationChart"/>
    <dgm:cxn modelId="{39506974-3B66-442C-BCF5-617837C450C8}" type="presOf" srcId="{5585DDD6-9387-4A1C-B30F-55FE5AAA5072}" destId="{D9F41F30-EFCA-464B-8F7C-F5CCC5E92940}" srcOrd="0" destOrd="0" presId="urn:microsoft.com/office/officeart/2009/3/layout/HorizontalOrganizationChart"/>
    <dgm:cxn modelId="{6366B874-113E-4440-9B5A-7099F5498C33}" type="presOf" srcId="{C06C346A-530E-41F8-877F-B354C180AC4C}" destId="{5D7205F8-A59D-43B7-8BAD-3F3F64951B17}" srcOrd="1" destOrd="0" presId="urn:microsoft.com/office/officeart/2009/3/layout/HorizontalOrganizationChart"/>
    <dgm:cxn modelId="{F4B29B56-E5DE-4C10-8AF3-ACE6B59D2457}" type="presOf" srcId="{5F87519C-1E59-4533-BAB5-3A9B57335B2C}" destId="{1F02E5D2-3772-4685-ACEF-8EF821381A92}" srcOrd="0" destOrd="0" presId="urn:microsoft.com/office/officeart/2009/3/layout/HorizontalOrganizationChart"/>
    <dgm:cxn modelId="{FD216F77-DD51-4019-81D0-BAAA8DE200C1}" type="presOf" srcId="{8A2D625B-BFAD-4459-83BE-D6809C301B61}" destId="{4D02038F-5B0B-47A6-9CAA-748C7903AF0A}" srcOrd="0" destOrd="0" presId="urn:microsoft.com/office/officeart/2009/3/layout/HorizontalOrganizationChart"/>
    <dgm:cxn modelId="{98913B59-341A-4EEF-B0CF-C41DA9C60F41}" type="presOf" srcId="{D7778223-B9A5-4808-AED5-917CF77B0EF9}" destId="{2D9D1BF1-C1C0-4F3F-B48C-11C4EBF4474E}" srcOrd="0" destOrd="0" presId="urn:microsoft.com/office/officeart/2009/3/layout/HorizontalOrganizationChart"/>
    <dgm:cxn modelId="{8A3B647A-23B6-47A6-A2E4-AFD0FDBB4763}" type="presOf" srcId="{C06C346A-530E-41F8-877F-B354C180AC4C}" destId="{D6ED071D-D4B2-454B-B2B0-D565BCC3A5F3}" srcOrd="0" destOrd="0" presId="urn:microsoft.com/office/officeart/2009/3/layout/HorizontalOrganizationChart"/>
    <dgm:cxn modelId="{BBB3F47A-D109-417B-B0C1-828A40A5EA58}" type="presOf" srcId="{77DFA714-E7C3-4E88-B275-C924B5E0C8DE}" destId="{9E05009C-3166-4A6A-B8B5-7876AD16DD39}" srcOrd="0" destOrd="0" presId="urn:microsoft.com/office/officeart/2009/3/layout/HorizontalOrganizationChart"/>
    <dgm:cxn modelId="{5B38B980-4CC1-408A-83F9-B6EFB3E59B03}" type="presOf" srcId="{7B4175F4-700A-4CC8-A540-96CF401A7599}" destId="{30D85324-9676-4CA9-8C8A-2492665438DA}" srcOrd="0" destOrd="0" presId="urn:microsoft.com/office/officeart/2009/3/layout/HorizontalOrganizationChart"/>
    <dgm:cxn modelId="{1286BE83-C715-4269-A072-D86245073320}" type="presOf" srcId="{FFA453C8-FF4B-4CA4-930B-DBCAF40005C8}" destId="{0BE1BB6B-C898-4F7E-BF5D-E2EA54F6CBAF}" srcOrd="1" destOrd="0" presId="urn:microsoft.com/office/officeart/2009/3/layout/HorizontalOrganizationChart"/>
    <dgm:cxn modelId="{0232BE88-03E3-41C3-96B8-AFDDA7E84E02}" type="presOf" srcId="{AEA3B273-E2F5-4E5C-9A94-63E057815AED}" destId="{7E92FF8D-98F9-494B-924D-9FCA4C6AB014}" srcOrd="0" destOrd="0" presId="urn:microsoft.com/office/officeart/2009/3/layout/HorizontalOrganizationChart"/>
    <dgm:cxn modelId="{9BC4348A-2A28-414E-8684-8BB7F7BB3F77}" type="presOf" srcId="{46C8A38D-1224-4ED2-8DC1-DD15F0B5253C}" destId="{7C2ECDE8-17EB-45E2-8ABE-50EDAE9F66EA}" srcOrd="1" destOrd="0" presId="urn:microsoft.com/office/officeart/2009/3/layout/HorizontalOrganizationChart"/>
    <dgm:cxn modelId="{DFC7228C-3975-449D-9FC7-5B22B0AB0BAE}" type="presOf" srcId="{C977D98A-6B28-4F42-BDC8-5B597E2C6078}" destId="{735292FD-20F9-413A-A050-C44DB090C6F9}" srcOrd="0" destOrd="0" presId="urn:microsoft.com/office/officeart/2009/3/layout/HorizontalOrganizationChart"/>
    <dgm:cxn modelId="{30E8C08F-62E0-4C16-BF77-C68A6CAC8AC1}" srcId="{550B6D77-2124-49AD-B2E6-1010E3EAE5A8}" destId="{987D12F5-1E0C-4586-9EDB-88488D1F0860}" srcOrd="2" destOrd="0" parTransId="{762A7F65-2673-4081-8864-6D8737560FC1}" sibTransId="{3ABCDEB3-B57D-495F-AFD5-BBA3D14FD155}"/>
    <dgm:cxn modelId="{79682995-567B-4B78-A3A8-683709D2D405}" type="presOf" srcId="{354F64FC-E064-4983-8CA5-DA767EF1C9D4}" destId="{20B7B8D7-E919-4EB1-BD00-1E8FC25C1B7A}" srcOrd="0" destOrd="0" presId="urn:microsoft.com/office/officeart/2009/3/layout/HorizontalOrganizationChart"/>
    <dgm:cxn modelId="{94AB5097-56AD-4809-A321-FE048A5E4B4B}" srcId="{F99E795F-0043-49CE-AB1B-C06A60DA12F6}" destId="{FFA453C8-FF4B-4CA4-930B-DBCAF40005C8}" srcOrd="0" destOrd="0" parTransId="{7F70BB11-F543-47B0-98A1-1056DC07AE86}" sibTransId="{61748C06-6736-4DE7-B746-DE63BAFB9B84}"/>
    <dgm:cxn modelId="{83D1529A-3B23-4E54-A3A4-0AD140E1C8FC}" type="presOf" srcId="{E2600575-F1BD-4557-A6B6-7C1ED33AAA0B}" destId="{2086AEBD-D787-4AB9-982A-D858F81B7D8E}" srcOrd="0" destOrd="0" presId="urn:microsoft.com/office/officeart/2009/3/layout/HorizontalOrganizationChart"/>
    <dgm:cxn modelId="{05FA579F-CE45-4F04-A816-DC426CAD5A29}" type="presOf" srcId="{33B0F1C1-8546-462B-A18C-F84BDC605DD5}" destId="{8AB3079E-FB0B-4E43-97C1-7BD7F4BF2166}" srcOrd="1" destOrd="0" presId="urn:microsoft.com/office/officeart/2009/3/layout/HorizontalOrganizationChart"/>
    <dgm:cxn modelId="{A5C591A4-4895-4D3A-81A4-808AE085C274}" type="presOf" srcId="{57B12C39-B31A-465B-B344-A1FED00413E2}" destId="{D1012866-AE52-4D5E-BEBA-8C0F2861D79B}" srcOrd="0" destOrd="0" presId="urn:microsoft.com/office/officeart/2009/3/layout/HorizontalOrganizationChart"/>
    <dgm:cxn modelId="{DE762FA5-788C-4AC2-9FC1-CD070CFA17F8}" type="presOf" srcId="{96EC2D6A-451A-458C-BF59-FE97DD02DB5F}" destId="{27D9416B-1E18-4B44-A612-EA34BB454757}" srcOrd="1" destOrd="0" presId="urn:microsoft.com/office/officeart/2009/3/layout/HorizontalOrganizationChart"/>
    <dgm:cxn modelId="{D64331A6-84C1-417A-B2E5-43D02135D926}" srcId="{550B6D77-2124-49AD-B2E6-1010E3EAE5A8}" destId="{DD6183C9-7BF8-427D-97D0-850BB2353D71}" srcOrd="1" destOrd="0" parTransId="{C977D98A-6B28-4F42-BDC8-5B597E2C6078}" sibTransId="{AAD46C04-B69F-450D-A214-ADC2412FB5CD}"/>
    <dgm:cxn modelId="{A35075A6-1E90-4DE7-BD56-EC4072B1E680}" type="presOf" srcId="{95D8B47D-942C-40BB-AED6-F72DE7C12D94}" destId="{5FCE403A-05DA-490C-93BD-402EB9A58230}" srcOrd="0" destOrd="0" presId="urn:microsoft.com/office/officeart/2009/3/layout/HorizontalOrganizationChart"/>
    <dgm:cxn modelId="{87072AA7-6D10-4561-95E2-3C5A7D0F9FBF}" type="presOf" srcId="{2719D07D-C989-4A6D-88AB-BF8FDF7D3446}" destId="{0FF2415C-6C95-404C-AF8D-12C2467B0E24}" srcOrd="0" destOrd="0" presId="urn:microsoft.com/office/officeart/2009/3/layout/HorizontalOrganizationChart"/>
    <dgm:cxn modelId="{0B7A1FA8-5EAD-4777-81F8-A41E12A5236D}" type="presOf" srcId="{570769BD-5AAB-45C1-88AC-AC941432254E}" destId="{8FF38FA9-EE3F-4930-8E06-694B04EB4301}" srcOrd="0" destOrd="0" presId="urn:microsoft.com/office/officeart/2009/3/layout/HorizontalOrganizationChart"/>
    <dgm:cxn modelId="{6500DAB0-58E0-4535-903C-B8A0D8216EEA}" type="presOf" srcId="{8A2D625B-BFAD-4459-83BE-D6809C301B61}" destId="{07AC433A-568B-4F4E-9502-A63B14A6B97A}" srcOrd="1" destOrd="0" presId="urn:microsoft.com/office/officeart/2009/3/layout/HorizontalOrganizationChart"/>
    <dgm:cxn modelId="{BB0DACB3-99D6-45C3-8089-EC9D9BEEC0EF}" srcId="{6630D8F7-FEF3-44DD-B439-D91A70584232}" destId="{96EC2D6A-451A-458C-BF59-FE97DD02DB5F}" srcOrd="2" destOrd="0" parTransId="{57B12C39-B31A-465B-B344-A1FED00413E2}" sibTransId="{83B463E4-5995-4E5C-9596-D798FFA28A13}"/>
    <dgm:cxn modelId="{1C4C59B4-A795-43F3-B7FF-418719EAF8EE}" type="presOf" srcId="{ED8C6EEF-FA06-4F6A-A029-6870ABD2620F}" destId="{82669229-F8F3-47E1-B529-D4737BEADBAC}" srcOrd="1" destOrd="0" presId="urn:microsoft.com/office/officeart/2009/3/layout/HorizontalOrganizationChart"/>
    <dgm:cxn modelId="{24976BB6-CFD7-4878-B1FB-F5454079B13D}" type="presOf" srcId="{8021C259-2474-4430-8D32-1C04D01680B5}" destId="{645D91C0-8693-4683-B625-BF955AF41B1D}" srcOrd="0" destOrd="0" presId="urn:microsoft.com/office/officeart/2009/3/layout/HorizontalOrganizationChart"/>
    <dgm:cxn modelId="{00BB12BA-BE84-46CD-B4A1-85375EB8F675}" srcId="{BC9B0A3E-A52D-4EC4-8FDA-99BC3644EF80}" destId="{5F87519C-1E59-4533-BAB5-3A9B57335B2C}" srcOrd="0" destOrd="0" parTransId="{C3492D79-9235-4A09-81F3-E775C13565A9}" sibTransId="{8899DA93-058B-495D-A414-D32F741EE951}"/>
    <dgm:cxn modelId="{A97CCCC6-4FE7-4E50-9E08-A7BF2AE12DC1}" type="presOf" srcId="{5F87519C-1E59-4533-BAB5-3A9B57335B2C}" destId="{2E073081-89B3-42E7-8BAA-45DD665CE07E}" srcOrd="1" destOrd="0" presId="urn:microsoft.com/office/officeart/2009/3/layout/HorizontalOrganizationChart"/>
    <dgm:cxn modelId="{B098F3DB-B400-47D0-9A0A-A02C97DC3E43}" type="presOf" srcId="{E925A6D9-2D3C-4398-9F5A-13C854EAD96E}" destId="{336A5A2C-FB2E-411D-980D-31C6251F740C}" srcOrd="0" destOrd="0" presId="urn:microsoft.com/office/officeart/2009/3/layout/HorizontalOrganizationChart"/>
    <dgm:cxn modelId="{85FA8ADD-21B8-4D30-9A0E-995CE4AE0155}" type="presOf" srcId="{987D12F5-1E0C-4586-9EDB-88488D1F0860}" destId="{C3C6BFAE-C4DF-419F-87D1-03BE39F8EFDE}" srcOrd="1" destOrd="0" presId="urn:microsoft.com/office/officeart/2009/3/layout/HorizontalOrganizationChart"/>
    <dgm:cxn modelId="{031EA9DD-7237-46F7-9665-9A918B87B33F}" srcId="{DD6183C9-7BF8-427D-97D0-850BB2353D71}" destId="{6630D8F7-FEF3-44DD-B439-D91A70584232}" srcOrd="0" destOrd="0" parTransId="{7D4083CB-BFDB-49BC-866E-AF852F61D500}" sibTransId="{54304C15-AA49-413C-9943-D97E78EFCA40}"/>
    <dgm:cxn modelId="{FFAD2DDF-6FE2-42C0-8415-8C6DCC803DFD}" type="presOf" srcId="{365EC021-0318-4BE4-ACEA-5CF71A76F98F}" destId="{D0C55B60-2103-4280-9CDF-1BF50306972E}" srcOrd="0" destOrd="0" presId="urn:microsoft.com/office/officeart/2009/3/layout/HorizontalOrganizationChart"/>
    <dgm:cxn modelId="{0EBEB9DF-CE9B-4F86-AAA6-E6BFFC17ADD4}" srcId="{BC9B0A3E-A52D-4EC4-8FDA-99BC3644EF80}" destId="{F99E795F-0043-49CE-AB1B-C06A60DA12F6}" srcOrd="1" destOrd="0" parTransId="{365EC021-0318-4BE4-ACEA-5CF71A76F98F}" sibTransId="{D50D8D17-C1C6-4454-BA84-0553F48698C4}"/>
    <dgm:cxn modelId="{D83195E0-A45B-4B60-BE59-7703B5BBDE86}" type="presOf" srcId="{9423DAD1-D8DC-40CF-9F0C-A8A1F1187CF5}" destId="{642D9DEE-1679-4DE0-B7F0-CE82E54DF926}" srcOrd="0" destOrd="0" presId="urn:microsoft.com/office/officeart/2009/3/layout/HorizontalOrganizationChart"/>
    <dgm:cxn modelId="{D91A61E1-F50A-482F-BFBE-AB9028E1E235}" type="presOf" srcId="{BC9B0A3E-A52D-4EC4-8FDA-99BC3644EF80}" destId="{0851C13D-15F1-41B1-97A2-475C40906D85}" srcOrd="0" destOrd="0" presId="urn:microsoft.com/office/officeart/2009/3/layout/HorizontalOrganizationChart"/>
    <dgm:cxn modelId="{5385AAE7-BE55-453A-B331-2B1AE20E23F2}" type="presOf" srcId="{E6232543-7A58-48BB-91E1-5A152417AB49}" destId="{31CDD45C-183C-4D46-B4DD-C5BE57885100}" srcOrd="1" destOrd="0" presId="urn:microsoft.com/office/officeart/2009/3/layout/HorizontalOrganizationChart"/>
    <dgm:cxn modelId="{59672EE8-E9BB-4AF4-A732-AAE2B8A0F6E5}" srcId="{6630D8F7-FEF3-44DD-B439-D91A70584232}" destId="{95D8B47D-942C-40BB-AED6-F72DE7C12D94}" srcOrd="0" destOrd="0" parTransId="{512E9051-8DAC-423A-A678-BD1C163238E3}" sibTransId="{45973481-AB0E-4FD7-ADF7-E9F15452FDB4}"/>
    <dgm:cxn modelId="{0E7151E9-466B-498A-98A0-BED9F49F0C17}" type="presOf" srcId="{7F70BB11-F543-47B0-98A1-1056DC07AE86}" destId="{1318A26F-E6BA-4B6B-8BAB-23AFCAA69126}" srcOrd="0" destOrd="0" presId="urn:microsoft.com/office/officeart/2009/3/layout/HorizontalOrganizationChart"/>
    <dgm:cxn modelId="{D78AA3E9-FFF1-4DE7-895F-4245A3A2A1D4}" type="presOf" srcId="{762A7F65-2673-4081-8864-6D8737560FC1}" destId="{82C7FFA1-8907-4B47-89CB-3D1758167386}" srcOrd="0" destOrd="0" presId="urn:microsoft.com/office/officeart/2009/3/layout/HorizontalOrganizationChart"/>
    <dgm:cxn modelId="{CC0366EF-9975-47F9-8AAF-A7B0C45DA080}" type="presOf" srcId="{CA6E43D5-04C7-4A8D-990B-E6C1E33D98E2}" destId="{79A2F25F-8E96-4824-89BB-610072FB0468}" srcOrd="1" destOrd="0" presId="urn:microsoft.com/office/officeart/2009/3/layout/HorizontalOrganizationChart"/>
    <dgm:cxn modelId="{1210AFF1-80EF-4CC3-AA6F-3EF3886CF9FF}" srcId="{550B6D77-2124-49AD-B2E6-1010E3EAE5A8}" destId="{ED8C6EEF-FA06-4F6A-A029-6870ABD2620F}" srcOrd="0" destOrd="0" parTransId="{7E01CFB0-F3F8-42C4-8011-13FFE6215E17}" sibTransId="{32DD4B52-CE5A-4663-8526-7472A57F6966}"/>
    <dgm:cxn modelId="{DC042DF2-DB55-47A9-A48B-4C045CD1360B}" type="presOf" srcId="{987D12F5-1E0C-4586-9EDB-88488D1F0860}" destId="{A53D31CA-78F6-4C80-A208-45FD79DA0F85}" srcOrd="0" destOrd="0" presId="urn:microsoft.com/office/officeart/2009/3/layout/HorizontalOrganizationChart"/>
    <dgm:cxn modelId="{68FE7EF2-F849-4427-915C-348FF77A1109}" srcId="{987D12F5-1E0C-4586-9EDB-88488D1F0860}" destId="{8A2D625B-BFAD-4459-83BE-D6809C301B61}" srcOrd="0" destOrd="0" parTransId="{2719D07D-C989-4A6D-88AB-BF8FDF7D3446}" sibTransId="{AC5EF6F5-3BC2-4631-95DE-69CDE2A1B1AB}"/>
    <dgm:cxn modelId="{E36699F5-1D61-4220-8649-47D10C7222C6}" type="presOf" srcId="{8021C259-2474-4430-8D32-1C04D01680B5}" destId="{C7639746-01D8-403F-8ECD-9AAF4F93DBB0}" srcOrd="1" destOrd="0" presId="urn:microsoft.com/office/officeart/2009/3/layout/HorizontalOrganizationChart"/>
    <dgm:cxn modelId="{303630F7-8BD6-4BF5-8243-05BC5C6335A9}" type="presOf" srcId="{8CF07279-73E1-4D64-9CF1-E524E4CF9B2F}" destId="{207468BB-9D11-4F7C-A390-335513AD8709}" srcOrd="1" destOrd="0" presId="urn:microsoft.com/office/officeart/2009/3/layout/HorizontalOrganizationChart"/>
    <dgm:cxn modelId="{9C5397F7-B850-44C4-A872-917A04EC3758}" srcId="{6630D8F7-FEF3-44DD-B439-D91A70584232}" destId="{E6232543-7A58-48BB-91E1-5A152417AB49}" srcOrd="1" destOrd="0" parTransId="{5585DDD6-9387-4A1C-B30F-55FE5AAA5072}" sibTransId="{C8499621-BF92-413D-9F98-45667CAC069A}"/>
    <dgm:cxn modelId="{E27742FC-0481-4CD2-A3C1-BCDF0A91F0EC}" type="presOf" srcId="{C3492D79-9235-4A09-81F3-E775C13565A9}" destId="{5B21CB24-764C-47D8-A6BC-3536AF1B9780}" srcOrd="0" destOrd="0" presId="urn:microsoft.com/office/officeart/2009/3/layout/HorizontalOrganizationChart"/>
    <dgm:cxn modelId="{AF2CFDFC-9ACD-4D75-9587-1D06F2248DB6}" type="presOf" srcId="{550B6D77-2124-49AD-B2E6-1010E3EAE5A8}" destId="{C73A6184-3EE4-4830-8C93-BC4A5665ECF7}" srcOrd="0" destOrd="0" presId="urn:microsoft.com/office/officeart/2009/3/layout/HorizontalOrganizationChart"/>
    <dgm:cxn modelId="{629E4C38-EE4B-42EC-B415-FBEBE23A8CAD}" type="presParOf" srcId="{30D85324-9676-4CA9-8C8A-2492665438DA}" destId="{49015C33-75EE-44C6-A363-1C068A366A0A}" srcOrd="0" destOrd="0" presId="urn:microsoft.com/office/officeart/2009/3/layout/HorizontalOrganizationChart"/>
    <dgm:cxn modelId="{B4522F69-281C-4436-8731-A9BEC5ADFD7A}" type="presParOf" srcId="{49015C33-75EE-44C6-A363-1C068A366A0A}" destId="{9D164FF2-8344-4F17-9D51-73187D27B6CB}" srcOrd="0" destOrd="0" presId="urn:microsoft.com/office/officeart/2009/3/layout/HorizontalOrganizationChart"/>
    <dgm:cxn modelId="{0ED38B66-E284-4D0A-AE36-2042131376AC}" type="presParOf" srcId="{9D164FF2-8344-4F17-9D51-73187D27B6CB}" destId="{C73A6184-3EE4-4830-8C93-BC4A5665ECF7}" srcOrd="0" destOrd="0" presId="urn:microsoft.com/office/officeart/2009/3/layout/HorizontalOrganizationChart"/>
    <dgm:cxn modelId="{78D4A5C6-49E0-4052-964B-D5289E9D6C4E}" type="presParOf" srcId="{9D164FF2-8344-4F17-9D51-73187D27B6CB}" destId="{574725CB-11BA-4440-8161-EFF95028871B}" srcOrd="1" destOrd="0" presId="urn:microsoft.com/office/officeart/2009/3/layout/HorizontalOrganizationChart"/>
    <dgm:cxn modelId="{3DE00F3A-A6F7-4A65-834C-93DF0ADE94DF}" type="presParOf" srcId="{49015C33-75EE-44C6-A363-1C068A366A0A}" destId="{CE61BEA9-F4C9-4F51-AFC9-7B5D5A76B9F3}" srcOrd="1" destOrd="0" presId="urn:microsoft.com/office/officeart/2009/3/layout/HorizontalOrganizationChart"/>
    <dgm:cxn modelId="{7995212F-E279-4AB6-976E-A32A1C9E205F}" type="presParOf" srcId="{CE61BEA9-F4C9-4F51-AFC9-7B5D5A76B9F3}" destId="{8D5E88CD-B64F-49B9-B99D-BFF9F89F2C24}" srcOrd="0" destOrd="0" presId="urn:microsoft.com/office/officeart/2009/3/layout/HorizontalOrganizationChart"/>
    <dgm:cxn modelId="{BDA9AFE6-68BC-4352-97D3-106CB4A086E8}" type="presParOf" srcId="{CE61BEA9-F4C9-4F51-AFC9-7B5D5A76B9F3}" destId="{F7F4F2F2-B209-4E9E-BBB3-DD03E54B33E1}" srcOrd="1" destOrd="0" presId="urn:microsoft.com/office/officeart/2009/3/layout/HorizontalOrganizationChart"/>
    <dgm:cxn modelId="{B4ECE931-40AC-4BC1-A5ED-D89C314FF937}" type="presParOf" srcId="{F7F4F2F2-B209-4E9E-BBB3-DD03E54B33E1}" destId="{3946D125-ED3B-48EC-9C21-97239A59B6DD}" srcOrd="0" destOrd="0" presId="urn:microsoft.com/office/officeart/2009/3/layout/HorizontalOrganizationChart"/>
    <dgm:cxn modelId="{317FE5DF-0BB6-4367-A899-D042EAFDB858}" type="presParOf" srcId="{3946D125-ED3B-48EC-9C21-97239A59B6DD}" destId="{BD8F188D-DCA3-4134-8962-9F7FE620F6DF}" srcOrd="0" destOrd="0" presId="urn:microsoft.com/office/officeart/2009/3/layout/HorizontalOrganizationChart"/>
    <dgm:cxn modelId="{1D2150F7-47FC-4732-86E5-63A6FF6C9200}" type="presParOf" srcId="{3946D125-ED3B-48EC-9C21-97239A59B6DD}" destId="{82669229-F8F3-47E1-B529-D4737BEADBAC}" srcOrd="1" destOrd="0" presId="urn:microsoft.com/office/officeart/2009/3/layout/HorizontalOrganizationChart"/>
    <dgm:cxn modelId="{BC7935B5-FAEF-4B1C-9625-50ABCABFC8C5}" type="presParOf" srcId="{F7F4F2F2-B209-4E9E-BBB3-DD03E54B33E1}" destId="{2736DDC2-42C3-48ED-AFE4-FB99E48B7A3B}" srcOrd="1" destOrd="0" presId="urn:microsoft.com/office/officeart/2009/3/layout/HorizontalOrganizationChart"/>
    <dgm:cxn modelId="{20ECB4F7-6B3D-43A8-BC9B-2DC267F857A8}" type="presParOf" srcId="{2736DDC2-42C3-48ED-AFE4-FB99E48B7A3B}" destId="{F78821A1-6EFD-43B0-B8B9-5BC940144715}" srcOrd="0" destOrd="0" presId="urn:microsoft.com/office/officeart/2009/3/layout/HorizontalOrganizationChart"/>
    <dgm:cxn modelId="{3A2C65C2-D21E-46CB-BACF-C6A28256D9D1}" type="presParOf" srcId="{2736DDC2-42C3-48ED-AFE4-FB99E48B7A3B}" destId="{3378551B-0E1E-4D20-972B-CFBDD73F8747}" srcOrd="1" destOrd="0" presId="urn:microsoft.com/office/officeart/2009/3/layout/HorizontalOrganizationChart"/>
    <dgm:cxn modelId="{0D2CDCE4-021A-4E8E-8CA0-62A78D875B97}" type="presParOf" srcId="{3378551B-0E1E-4D20-972B-CFBDD73F8747}" destId="{A7C29320-62CA-4693-8BD3-B76A176F8740}" srcOrd="0" destOrd="0" presId="urn:microsoft.com/office/officeart/2009/3/layout/HorizontalOrganizationChart"/>
    <dgm:cxn modelId="{1AFAEA56-DE20-4405-8ADD-8DCDB306E7CD}" type="presParOf" srcId="{A7C29320-62CA-4693-8BD3-B76A176F8740}" destId="{37E4A098-5CD4-4913-90B5-3F6B5ADCDEAD}" srcOrd="0" destOrd="0" presId="urn:microsoft.com/office/officeart/2009/3/layout/HorizontalOrganizationChart"/>
    <dgm:cxn modelId="{32806AD4-7731-4227-A5E2-B0BA83483618}" type="presParOf" srcId="{A7C29320-62CA-4693-8BD3-B76A176F8740}" destId="{7C2ECDE8-17EB-45E2-8ABE-50EDAE9F66EA}" srcOrd="1" destOrd="0" presId="urn:microsoft.com/office/officeart/2009/3/layout/HorizontalOrganizationChart"/>
    <dgm:cxn modelId="{5A3CF085-1B48-46B5-A3E4-9F2203B2CF14}" type="presParOf" srcId="{3378551B-0E1E-4D20-972B-CFBDD73F8747}" destId="{847EC92E-9A41-4A34-96EA-4563955B4247}" srcOrd="1" destOrd="0" presId="urn:microsoft.com/office/officeart/2009/3/layout/HorizontalOrganizationChart"/>
    <dgm:cxn modelId="{B41552EE-1B4E-43EE-80DC-93701759C5FB}" type="presParOf" srcId="{3378551B-0E1E-4D20-972B-CFBDD73F8747}" destId="{58B7CA29-2F94-4665-B069-AB4EB9B06BF2}" srcOrd="2" destOrd="0" presId="urn:microsoft.com/office/officeart/2009/3/layout/HorizontalOrganizationChart"/>
    <dgm:cxn modelId="{29336A37-7607-40D6-8137-AA530456FC8D}" type="presParOf" srcId="{2736DDC2-42C3-48ED-AFE4-FB99E48B7A3B}" destId="{01C979AC-F54D-4280-AD41-A9493DD597D3}" srcOrd="2" destOrd="0" presId="urn:microsoft.com/office/officeart/2009/3/layout/HorizontalOrganizationChart"/>
    <dgm:cxn modelId="{DF781C9D-4AF3-4913-9CB7-F0B29047F2C8}" type="presParOf" srcId="{2736DDC2-42C3-48ED-AFE4-FB99E48B7A3B}" destId="{9F529183-2F18-4CDF-9B08-85D98E6909F6}" srcOrd="3" destOrd="0" presId="urn:microsoft.com/office/officeart/2009/3/layout/HorizontalOrganizationChart"/>
    <dgm:cxn modelId="{5EC21657-E289-409D-B732-C7FDBC5F0579}" type="presParOf" srcId="{9F529183-2F18-4CDF-9B08-85D98E6909F6}" destId="{BC1A2CC5-1861-4DB8-9DC6-3E0F94DA061C}" srcOrd="0" destOrd="0" presId="urn:microsoft.com/office/officeart/2009/3/layout/HorizontalOrganizationChart"/>
    <dgm:cxn modelId="{DA3C7141-D605-419A-8A15-93E484D4CC4D}" type="presParOf" srcId="{BC1A2CC5-1861-4DB8-9DC6-3E0F94DA061C}" destId="{D6ED071D-D4B2-454B-B2B0-D565BCC3A5F3}" srcOrd="0" destOrd="0" presId="urn:microsoft.com/office/officeart/2009/3/layout/HorizontalOrganizationChart"/>
    <dgm:cxn modelId="{7A1FEB23-36E3-4D5C-8BA5-9D76DEB39A59}" type="presParOf" srcId="{BC1A2CC5-1861-4DB8-9DC6-3E0F94DA061C}" destId="{5D7205F8-A59D-43B7-8BAD-3F3F64951B17}" srcOrd="1" destOrd="0" presId="urn:microsoft.com/office/officeart/2009/3/layout/HorizontalOrganizationChart"/>
    <dgm:cxn modelId="{31033810-0CFE-417E-8542-692771BCF2FD}" type="presParOf" srcId="{9F529183-2F18-4CDF-9B08-85D98E6909F6}" destId="{07E70F2F-C393-45A9-888C-AA167FA616B0}" srcOrd="1" destOrd="0" presId="urn:microsoft.com/office/officeart/2009/3/layout/HorizontalOrganizationChart"/>
    <dgm:cxn modelId="{3A7387EC-3575-49BA-A35E-C3E78FD420CD}" type="presParOf" srcId="{07E70F2F-C393-45A9-888C-AA167FA616B0}" destId="{20B7B8D7-E919-4EB1-BD00-1E8FC25C1B7A}" srcOrd="0" destOrd="0" presId="urn:microsoft.com/office/officeart/2009/3/layout/HorizontalOrganizationChart"/>
    <dgm:cxn modelId="{E299C459-D86F-4770-8AD8-DC8E0D7B851D}" type="presParOf" srcId="{07E70F2F-C393-45A9-888C-AA167FA616B0}" destId="{BF4E9718-2EC4-48AC-B84F-3AC23083756C}" srcOrd="1" destOrd="0" presId="urn:microsoft.com/office/officeart/2009/3/layout/HorizontalOrganizationChart"/>
    <dgm:cxn modelId="{0262BBF3-24C6-4A67-ACAE-DF58D6BFE0CF}" type="presParOf" srcId="{BF4E9718-2EC4-48AC-B84F-3AC23083756C}" destId="{C3F2F65C-A062-4293-B32C-4523F38CB01D}" srcOrd="0" destOrd="0" presId="urn:microsoft.com/office/officeart/2009/3/layout/HorizontalOrganizationChart"/>
    <dgm:cxn modelId="{6AF426A7-0CCF-48C6-A8EA-0E9EFF3B13FC}" type="presParOf" srcId="{C3F2F65C-A062-4293-B32C-4523F38CB01D}" destId="{FF63D5CF-40F4-4467-9834-68918D2176D2}" srcOrd="0" destOrd="0" presId="urn:microsoft.com/office/officeart/2009/3/layout/HorizontalOrganizationChart"/>
    <dgm:cxn modelId="{AF2E2B1E-26F7-49AF-81A9-8DFBEFFFF4A5}" type="presParOf" srcId="{C3F2F65C-A062-4293-B32C-4523F38CB01D}" destId="{2E9892B0-80AF-4534-AB4C-9C794A634015}" srcOrd="1" destOrd="0" presId="urn:microsoft.com/office/officeart/2009/3/layout/HorizontalOrganizationChart"/>
    <dgm:cxn modelId="{F76F1E79-3EC7-4915-8366-02BFC4310270}" type="presParOf" srcId="{BF4E9718-2EC4-48AC-B84F-3AC23083756C}" destId="{77B50EB5-4265-49B1-900C-D17373680FF4}" srcOrd="1" destOrd="0" presId="urn:microsoft.com/office/officeart/2009/3/layout/HorizontalOrganizationChart"/>
    <dgm:cxn modelId="{EFA482FF-ECDC-407E-8966-5646A5DDF858}" type="presParOf" srcId="{BF4E9718-2EC4-48AC-B84F-3AC23083756C}" destId="{D82B90FB-602C-4197-9B59-198206ADE9DF}" srcOrd="2" destOrd="0" presId="urn:microsoft.com/office/officeart/2009/3/layout/HorizontalOrganizationChart"/>
    <dgm:cxn modelId="{3EBC6737-90B2-4F2F-A09B-64CF03A41F07}" type="presParOf" srcId="{9F529183-2F18-4CDF-9B08-85D98E6909F6}" destId="{4A7F1DD8-7FD2-4B0C-936D-F26062AF4C29}" srcOrd="2" destOrd="0" presId="urn:microsoft.com/office/officeart/2009/3/layout/HorizontalOrganizationChart"/>
    <dgm:cxn modelId="{DA6D37C4-D775-40DF-A49C-A5423CD47218}" type="presParOf" srcId="{2736DDC2-42C3-48ED-AFE4-FB99E48B7A3B}" destId="{8FF38FA9-EE3F-4930-8E06-694B04EB4301}" srcOrd="4" destOrd="0" presId="urn:microsoft.com/office/officeart/2009/3/layout/HorizontalOrganizationChart"/>
    <dgm:cxn modelId="{065413DE-0F48-4E1E-9421-A9F7E3CDB557}" type="presParOf" srcId="{2736DDC2-42C3-48ED-AFE4-FB99E48B7A3B}" destId="{F597D855-4A72-4A58-9211-9B1579B69B36}" srcOrd="5" destOrd="0" presId="urn:microsoft.com/office/officeart/2009/3/layout/HorizontalOrganizationChart"/>
    <dgm:cxn modelId="{8A8D333C-D452-4610-B251-D43613D83875}" type="presParOf" srcId="{F597D855-4A72-4A58-9211-9B1579B69B36}" destId="{F65EE6DB-7A51-453C-A132-BFD9F2693CE6}" srcOrd="0" destOrd="0" presId="urn:microsoft.com/office/officeart/2009/3/layout/HorizontalOrganizationChart"/>
    <dgm:cxn modelId="{2C6AF2B1-4B00-48A1-A472-FC6762D56CA0}" type="presParOf" srcId="{F65EE6DB-7A51-453C-A132-BFD9F2693CE6}" destId="{87DF5AE0-E269-47F2-B689-E68380EAB6FA}" srcOrd="0" destOrd="0" presId="urn:microsoft.com/office/officeart/2009/3/layout/HorizontalOrganizationChart"/>
    <dgm:cxn modelId="{855C1DD6-E0B7-4083-A31B-0BDFB3B17AF2}" type="presParOf" srcId="{F65EE6DB-7A51-453C-A132-BFD9F2693CE6}" destId="{207468BB-9D11-4F7C-A390-335513AD8709}" srcOrd="1" destOrd="0" presId="urn:microsoft.com/office/officeart/2009/3/layout/HorizontalOrganizationChart"/>
    <dgm:cxn modelId="{8697F08D-6DF4-4AF5-A27B-735BD5708F02}" type="presParOf" srcId="{F597D855-4A72-4A58-9211-9B1579B69B36}" destId="{07F149EE-F118-498E-9963-6C3D3A46E0D0}" srcOrd="1" destOrd="0" presId="urn:microsoft.com/office/officeart/2009/3/layout/HorizontalOrganizationChart"/>
    <dgm:cxn modelId="{33413ED7-44A5-4D13-BCDA-1A2896FEF048}" type="presParOf" srcId="{F597D855-4A72-4A58-9211-9B1579B69B36}" destId="{F69405DC-4D0A-46FC-B1F7-374C9B12F52A}" srcOrd="2" destOrd="0" presId="urn:microsoft.com/office/officeart/2009/3/layout/HorizontalOrganizationChart"/>
    <dgm:cxn modelId="{A0DE3425-7ADF-4684-BAB1-AA5350FB8F34}" type="presParOf" srcId="{F7F4F2F2-B209-4E9E-BBB3-DD03E54B33E1}" destId="{88151EC8-9504-4FD1-9438-E782D73471AA}" srcOrd="2" destOrd="0" presId="urn:microsoft.com/office/officeart/2009/3/layout/HorizontalOrganizationChart"/>
    <dgm:cxn modelId="{7AABB651-8223-401E-A9B2-DF52C17CFE57}" type="presParOf" srcId="{CE61BEA9-F4C9-4F51-AFC9-7B5D5A76B9F3}" destId="{735292FD-20F9-413A-A050-C44DB090C6F9}" srcOrd="2" destOrd="0" presId="urn:microsoft.com/office/officeart/2009/3/layout/HorizontalOrganizationChart"/>
    <dgm:cxn modelId="{74A20D50-9DBB-4475-A339-61DF12C1FC33}" type="presParOf" srcId="{CE61BEA9-F4C9-4F51-AFC9-7B5D5A76B9F3}" destId="{9F0733F7-B71A-4667-B2FD-75E4516CEC56}" srcOrd="3" destOrd="0" presId="urn:microsoft.com/office/officeart/2009/3/layout/HorizontalOrganizationChart"/>
    <dgm:cxn modelId="{77695BFE-CE5D-4239-B9FD-08E11B0CA6E1}" type="presParOf" srcId="{9F0733F7-B71A-4667-B2FD-75E4516CEC56}" destId="{27AC413C-8ADD-4084-8240-569E7C545ABC}" srcOrd="0" destOrd="0" presId="urn:microsoft.com/office/officeart/2009/3/layout/HorizontalOrganizationChart"/>
    <dgm:cxn modelId="{884711F7-D70D-4FC4-9BC7-07A9AE7A337C}" type="presParOf" srcId="{27AC413C-8ADD-4084-8240-569E7C545ABC}" destId="{B1790430-7A66-45BD-A63C-9962412E4D83}" srcOrd="0" destOrd="0" presId="urn:microsoft.com/office/officeart/2009/3/layout/HorizontalOrganizationChart"/>
    <dgm:cxn modelId="{4AC698BC-2AFF-4BBC-BE68-895236CAAA50}" type="presParOf" srcId="{27AC413C-8ADD-4084-8240-569E7C545ABC}" destId="{89347293-CD30-4B33-BE44-9A995FE3C4E6}" srcOrd="1" destOrd="0" presId="urn:microsoft.com/office/officeart/2009/3/layout/HorizontalOrganizationChart"/>
    <dgm:cxn modelId="{8D73B255-D156-46D7-AA42-E4BA733D3791}" type="presParOf" srcId="{9F0733F7-B71A-4667-B2FD-75E4516CEC56}" destId="{005B165E-8F8A-4A0C-B9BF-36B2CF4B31AA}" srcOrd="1" destOrd="0" presId="urn:microsoft.com/office/officeart/2009/3/layout/HorizontalOrganizationChart"/>
    <dgm:cxn modelId="{660087F3-BD89-4773-A659-29617DAD4BA5}" type="presParOf" srcId="{005B165E-8F8A-4A0C-B9BF-36B2CF4B31AA}" destId="{4872A4A0-7680-4A36-A859-E027C1C6FD1F}" srcOrd="0" destOrd="0" presId="urn:microsoft.com/office/officeart/2009/3/layout/HorizontalOrganizationChart"/>
    <dgm:cxn modelId="{989212FC-1BF0-4D25-85A1-9CECD277C756}" type="presParOf" srcId="{005B165E-8F8A-4A0C-B9BF-36B2CF4B31AA}" destId="{096D7855-C22B-43EA-A630-143686292BE0}" srcOrd="1" destOrd="0" presId="urn:microsoft.com/office/officeart/2009/3/layout/HorizontalOrganizationChart"/>
    <dgm:cxn modelId="{383DB1EC-BB9E-4C2B-AE42-DC65A12AB175}" type="presParOf" srcId="{096D7855-C22B-43EA-A630-143686292BE0}" destId="{68BA7EFE-7C8F-4FEF-A00A-6FF9905BAF20}" srcOrd="0" destOrd="0" presId="urn:microsoft.com/office/officeart/2009/3/layout/HorizontalOrganizationChart"/>
    <dgm:cxn modelId="{DF2A709E-425D-49D9-9BF2-D8A59774FC20}" type="presParOf" srcId="{68BA7EFE-7C8F-4FEF-A00A-6FF9905BAF20}" destId="{0B15BE7C-BD05-475D-AC0F-A1266C5B0052}" srcOrd="0" destOrd="0" presId="urn:microsoft.com/office/officeart/2009/3/layout/HorizontalOrganizationChart"/>
    <dgm:cxn modelId="{529E7EC7-808C-461E-BDF3-5E7A7DA12F67}" type="presParOf" srcId="{68BA7EFE-7C8F-4FEF-A00A-6FF9905BAF20}" destId="{757AAF7D-353F-4767-BC2C-C657149885B8}" srcOrd="1" destOrd="0" presId="urn:microsoft.com/office/officeart/2009/3/layout/HorizontalOrganizationChart"/>
    <dgm:cxn modelId="{9F76FE9A-265F-4A15-8A27-93F4DDA850A2}" type="presParOf" srcId="{096D7855-C22B-43EA-A630-143686292BE0}" destId="{1240F707-A645-43DF-8ABC-826F81BCCA36}" srcOrd="1" destOrd="0" presId="urn:microsoft.com/office/officeart/2009/3/layout/HorizontalOrganizationChart"/>
    <dgm:cxn modelId="{18C41957-9100-40F1-AC12-07BA4F0D5D25}" type="presParOf" srcId="{1240F707-A645-43DF-8ABC-826F81BCCA36}" destId="{88260581-9C04-4B62-B721-04B85CD56849}" srcOrd="0" destOrd="0" presId="urn:microsoft.com/office/officeart/2009/3/layout/HorizontalOrganizationChart"/>
    <dgm:cxn modelId="{7BB9F21A-A06D-4CE0-898A-92DC86684989}" type="presParOf" srcId="{1240F707-A645-43DF-8ABC-826F81BCCA36}" destId="{E9A5701C-A136-4E89-9376-A061FB521189}" srcOrd="1" destOrd="0" presId="urn:microsoft.com/office/officeart/2009/3/layout/HorizontalOrganizationChart"/>
    <dgm:cxn modelId="{24012537-51B9-496D-8C87-BD9D00783A43}" type="presParOf" srcId="{E9A5701C-A136-4E89-9376-A061FB521189}" destId="{860E100D-B72A-4D75-8781-0DCA792081E1}" srcOrd="0" destOrd="0" presId="urn:microsoft.com/office/officeart/2009/3/layout/HorizontalOrganizationChart"/>
    <dgm:cxn modelId="{E4D879BE-1FE1-4DB0-880D-D5491E37B2D5}" type="presParOf" srcId="{860E100D-B72A-4D75-8781-0DCA792081E1}" destId="{5FCE403A-05DA-490C-93BD-402EB9A58230}" srcOrd="0" destOrd="0" presId="urn:microsoft.com/office/officeart/2009/3/layout/HorizontalOrganizationChart"/>
    <dgm:cxn modelId="{1C4249D3-06DC-4FCF-8B7F-39554D51AD5E}" type="presParOf" srcId="{860E100D-B72A-4D75-8781-0DCA792081E1}" destId="{AF2A0C48-1CE0-49E7-B487-E6D01572B529}" srcOrd="1" destOrd="0" presId="urn:microsoft.com/office/officeart/2009/3/layout/HorizontalOrganizationChart"/>
    <dgm:cxn modelId="{69045966-AEC0-4436-A25D-005558F85F5E}" type="presParOf" srcId="{E9A5701C-A136-4E89-9376-A061FB521189}" destId="{293B6F04-5E33-47E2-8456-F7BF0EE36E9E}" srcOrd="1" destOrd="0" presId="urn:microsoft.com/office/officeart/2009/3/layout/HorizontalOrganizationChart"/>
    <dgm:cxn modelId="{1066820E-E97C-4B76-8F90-3F7A9F428C45}" type="presParOf" srcId="{E9A5701C-A136-4E89-9376-A061FB521189}" destId="{7A14461E-84E4-4FE0-B9F3-C689DE96353C}" srcOrd="2" destOrd="0" presId="urn:microsoft.com/office/officeart/2009/3/layout/HorizontalOrganizationChart"/>
    <dgm:cxn modelId="{6A66EA9D-3EA7-4D6D-AC56-FABF080DDEDF}" type="presParOf" srcId="{1240F707-A645-43DF-8ABC-826F81BCCA36}" destId="{D9F41F30-EFCA-464B-8F7C-F5CCC5E92940}" srcOrd="2" destOrd="0" presId="urn:microsoft.com/office/officeart/2009/3/layout/HorizontalOrganizationChart"/>
    <dgm:cxn modelId="{C79C8AD4-E4A1-4F57-A7DB-591883F5D123}" type="presParOf" srcId="{1240F707-A645-43DF-8ABC-826F81BCCA36}" destId="{811A4370-8E05-45C5-B16D-7400879BB2DA}" srcOrd="3" destOrd="0" presId="urn:microsoft.com/office/officeart/2009/3/layout/HorizontalOrganizationChart"/>
    <dgm:cxn modelId="{95DB579E-A80B-4DCE-9A4A-5502E825676E}" type="presParOf" srcId="{811A4370-8E05-45C5-B16D-7400879BB2DA}" destId="{065C9270-C39A-4886-8194-8D244806FA79}" srcOrd="0" destOrd="0" presId="urn:microsoft.com/office/officeart/2009/3/layout/HorizontalOrganizationChart"/>
    <dgm:cxn modelId="{C1AEA159-214B-4AFC-BC7C-2B66C422454B}" type="presParOf" srcId="{065C9270-C39A-4886-8194-8D244806FA79}" destId="{354E693C-678C-4EF4-801D-8532DDCB3685}" srcOrd="0" destOrd="0" presId="urn:microsoft.com/office/officeart/2009/3/layout/HorizontalOrganizationChart"/>
    <dgm:cxn modelId="{796782D0-0533-49E0-9317-C46B73D51ED9}" type="presParOf" srcId="{065C9270-C39A-4886-8194-8D244806FA79}" destId="{31CDD45C-183C-4D46-B4DD-C5BE57885100}" srcOrd="1" destOrd="0" presId="urn:microsoft.com/office/officeart/2009/3/layout/HorizontalOrganizationChart"/>
    <dgm:cxn modelId="{DF154145-2188-44F1-B9B3-9B230158D01A}" type="presParOf" srcId="{811A4370-8E05-45C5-B16D-7400879BB2DA}" destId="{FEFBEE99-AFF8-4B3E-A439-96FE43E737E0}" srcOrd="1" destOrd="0" presId="urn:microsoft.com/office/officeart/2009/3/layout/HorizontalOrganizationChart"/>
    <dgm:cxn modelId="{CE55F0F7-1222-43C2-B74F-C51E743FE2B2}" type="presParOf" srcId="{811A4370-8E05-45C5-B16D-7400879BB2DA}" destId="{937A8E3F-95A3-45AE-A62F-AC01F84BD511}" srcOrd="2" destOrd="0" presId="urn:microsoft.com/office/officeart/2009/3/layout/HorizontalOrganizationChart"/>
    <dgm:cxn modelId="{9C1B5586-6AEA-4E91-9B45-8C65557E3976}" type="presParOf" srcId="{1240F707-A645-43DF-8ABC-826F81BCCA36}" destId="{D1012866-AE52-4D5E-BEBA-8C0F2861D79B}" srcOrd="4" destOrd="0" presId="urn:microsoft.com/office/officeart/2009/3/layout/HorizontalOrganizationChart"/>
    <dgm:cxn modelId="{51050161-BF3B-497A-A4F3-26FBB8ACB1D0}" type="presParOf" srcId="{1240F707-A645-43DF-8ABC-826F81BCCA36}" destId="{166FA6A8-7341-450C-929A-4DAC8C02C81A}" srcOrd="5" destOrd="0" presId="urn:microsoft.com/office/officeart/2009/3/layout/HorizontalOrganizationChart"/>
    <dgm:cxn modelId="{DD44D0C6-29A5-4AD8-B954-5C6950A8EE30}" type="presParOf" srcId="{166FA6A8-7341-450C-929A-4DAC8C02C81A}" destId="{0476F398-6D80-4158-893F-F42DDC30D021}" srcOrd="0" destOrd="0" presId="urn:microsoft.com/office/officeart/2009/3/layout/HorizontalOrganizationChart"/>
    <dgm:cxn modelId="{016195D3-EBD2-4461-9B9C-C32DA6395B7E}" type="presParOf" srcId="{0476F398-6D80-4158-893F-F42DDC30D021}" destId="{187D5985-B7F6-4D2E-A355-FDDF788538CD}" srcOrd="0" destOrd="0" presId="urn:microsoft.com/office/officeart/2009/3/layout/HorizontalOrganizationChart"/>
    <dgm:cxn modelId="{06B40E58-1463-4E1B-90CC-D72559990D10}" type="presParOf" srcId="{0476F398-6D80-4158-893F-F42DDC30D021}" destId="{27D9416B-1E18-4B44-A612-EA34BB454757}" srcOrd="1" destOrd="0" presId="urn:microsoft.com/office/officeart/2009/3/layout/HorizontalOrganizationChart"/>
    <dgm:cxn modelId="{7CFFF4F9-B50E-49DE-9BE9-6E14C546CC50}" type="presParOf" srcId="{166FA6A8-7341-450C-929A-4DAC8C02C81A}" destId="{DF4F6D92-FC8F-48B5-895A-9756564607CA}" srcOrd="1" destOrd="0" presId="urn:microsoft.com/office/officeart/2009/3/layout/HorizontalOrganizationChart"/>
    <dgm:cxn modelId="{5102773A-FD0B-4652-AB22-4044433448D5}" type="presParOf" srcId="{166FA6A8-7341-450C-929A-4DAC8C02C81A}" destId="{F240273F-6377-4FCB-9ADE-37C6B6A8C402}" srcOrd="2" destOrd="0" presId="urn:microsoft.com/office/officeart/2009/3/layout/HorizontalOrganizationChart"/>
    <dgm:cxn modelId="{E2C91D44-1666-4869-911E-8C9B28687D87}" type="presParOf" srcId="{096D7855-C22B-43EA-A630-143686292BE0}" destId="{D61C6C7A-EA17-4657-A61F-65B1B34B6BE4}" srcOrd="2" destOrd="0" presId="urn:microsoft.com/office/officeart/2009/3/layout/HorizontalOrganizationChart"/>
    <dgm:cxn modelId="{377AE837-252D-44FF-BEAD-F8F92108466C}" type="presParOf" srcId="{9F0733F7-B71A-4667-B2FD-75E4516CEC56}" destId="{D53D25EB-81D5-4EC6-B665-8CBDFFECBCD8}" srcOrd="2" destOrd="0" presId="urn:microsoft.com/office/officeart/2009/3/layout/HorizontalOrganizationChart"/>
    <dgm:cxn modelId="{93A22304-3BB9-4E6B-B8C8-882320738BC9}" type="presParOf" srcId="{CE61BEA9-F4C9-4F51-AFC9-7B5D5A76B9F3}" destId="{82C7FFA1-8907-4B47-89CB-3D1758167386}" srcOrd="4" destOrd="0" presId="urn:microsoft.com/office/officeart/2009/3/layout/HorizontalOrganizationChart"/>
    <dgm:cxn modelId="{3CE553B0-C15C-4748-811A-A741318DC9E4}" type="presParOf" srcId="{CE61BEA9-F4C9-4F51-AFC9-7B5D5A76B9F3}" destId="{10D324BB-3461-4472-B4DE-0C6E77695F86}" srcOrd="5" destOrd="0" presId="urn:microsoft.com/office/officeart/2009/3/layout/HorizontalOrganizationChart"/>
    <dgm:cxn modelId="{D4177F4B-192F-4756-A611-E316370879DE}" type="presParOf" srcId="{10D324BB-3461-4472-B4DE-0C6E77695F86}" destId="{A371376C-7669-4D84-860D-52486EDEE589}" srcOrd="0" destOrd="0" presId="urn:microsoft.com/office/officeart/2009/3/layout/HorizontalOrganizationChart"/>
    <dgm:cxn modelId="{F11F61DA-C358-4DE0-92DD-3DD8A18A431B}" type="presParOf" srcId="{A371376C-7669-4D84-860D-52486EDEE589}" destId="{A53D31CA-78F6-4C80-A208-45FD79DA0F85}" srcOrd="0" destOrd="0" presId="urn:microsoft.com/office/officeart/2009/3/layout/HorizontalOrganizationChart"/>
    <dgm:cxn modelId="{132189A1-1198-4693-94DB-191E05B59D0C}" type="presParOf" srcId="{A371376C-7669-4D84-860D-52486EDEE589}" destId="{C3C6BFAE-C4DF-419F-87D1-03BE39F8EFDE}" srcOrd="1" destOrd="0" presId="urn:microsoft.com/office/officeart/2009/3/layout/HorizontalOrganizationChart"/>
    <dgm:cxn modelId="{9DF273EC-DF85-4866-9729-2F148CD2C731}" type="presParOf" srcId="{10D324BB-3461-4472-B4DE-0C6E77695F86}" destId="{2EF5FF3A-0263-41D6-9281-1FA86B341CAA}" srcOrd="1" destOrd="0" presId="urn:microsoft.com/office/officeart/2009/3/layout/HorizontalOrganizationChart"/>
    <dgm:cxn modelId="{5C440268-8C88-475E-8253-6183DE6DA683}" type="presParOf" srcId="{2EF5FF3A-0263-41D6-9281-1FA86B341CAA}" destId="{0FF2415C-6C95-404C-AF8D-12C2467B0E24}" srcOrd="0" destOrd="0" presId="urn:microsoft.com/office/officeart/2009/3/layout/HorizontalOrganizationChart"/>
    <dgm:cxn modelId="{5A377856-33EA-4550-8D1F-C624031DB595}" type="presParOf" srcId="{2EF5FF3A-0263-41D6-9281-1FA86B341CAA}" destId="{42FA4A0E-E0F6-4DF9-9520-B8132238F53B}" srcOrd="1" destOrd="0" presId="urn:microsoft.com/office/officeart/2009/3/layout/HorizontalOrganizationChart"/>
    <dgm:cxn modelId="{95F4DBCD-230E-4D19-A281-60081A6D5460}" type="presParOf" srcId="{42FA4A0E-E0F6-4DF9-9520-B8132238F53B}" destId="{EDB68FBD-354B-446A-9140-438669CE5753}" srcOrd="0" destOrd="0" presId="urn:microsoft.com/office/officeart/2009/3/layout/HorizontalOrganizationChart"/>
    <dgm:cxn modelId="{9DD21030-FA87-4AE5-977A-4B11CC3475E7}" type="presParOf" srcId="{EDB68FBD-354B-446A-9140-438669CE5753}" destId="{4D02038F-5B0B-47A6-9CAA-748C7903AF0A}" srcOrd="0" destOrd="0" presId="urn:microsoft.com/office/officeart/2009/3/layout/HorizontalOrganizationChart"/>
    <dgm:cxn modelId="{D9AE1903-AF45-4F92-AFA9-D56DB44D622F}" type="presParOf" srcId="{EDB68FBD-354B-446A-9140-438669CE5753}" destId="{07AC433A-568B-4F4E-9502-A63B14A6B97A}" srcOrd="1" destOrd="0" presId="urn:microsoft.com/office/officeart/2009/3/layout/HorizontalOrganizationChart"/>
    <dgm:cxn modelId="{25747D5C-A8FB-4480-BF86-6C7F395F0FF8}" type="presParOf" srcId="{42FA4A0E-E0F6-4DF9-9520-B8132238F53B}" destId="{B3FE81AC-BA74-4AF9-8423-80B558D3FE72}" srcOrd="1" destOrd="0" presId="urn:microsoft.com/office/officeart/2009/3/layout/HorizontalOrganizationChart"/>
    <dgm:cxn modelId="{E0F20F41-3BD5-4663-A364-0C9819810813}" type="presParOf" srcId="{B3FE81AC-BA74-4AF9-8423-80B558D3FE72}" destId="{2086AEBD-D787-4AB9-982A-D858F81B7D8E}" srcOrd="0" destOrd="0" presId="urn:microsoft.com/office/officeart/2009/3/layout/HorizontalOrganizationChart"/>
    <dgm:cxn modelId="{A10B3E7B-B2D4-4929-8345-83344938469F}" type="presParOf" srcId="{B3FE81AC-BA74-4AF9-8423-80B558D3FE72}" destId="{6723758F-C27D-43FF-91A2-0C4A19B7B71A}" srcOrd="1" destOrd="0" presId="urn:microsoft.com/office/officeart/2009/3/layout/HorizontalOrganizationChart"/>
    <dgm:cxn modelId="{2F265478-2EAD-43B1-BA9E-28F19F3DC5B0}" type="presParOf" srcId="{6723758F-C27D-43FF-91A2-0C4A19B7B71A}" destId="{EDFC64EE-0FEE-44C0-826F-9B3211080BF1}" srcOrd="0" destOrd="0" presId="urn:microsoft.com/office/officeart/2009/3/layout/HorizontalOrganizationChart"/>
    <dgm:cxn modelId="{AA8F245B-81DB-43CE-B3A5-7A891BAC9ED3}" type="presParOf" srcId="{EDFC64EE-0FEE-44C0-826F-9B3211080BF1}" destId="{1A358C48-FA4C-4B1F-AE69-B3579A0B4B87}" srcOrd="0" destOrd="0" presId="urn:microsoft.com/office/officeart/2009/3/layout/HorizontalOrganizationChart"/>
    <dgm:cxn modelId="{3124BA5B-5293-4AF2-9A6F-5ECDA6FA1B0C}" type="presParOf" srcId="{EDFC64EE-0FEE-44C0-826F-9B3211080BF1}" destId="{8AB3079E-FB0B-4E43-97C1-7BD7F4BF2166}" srcOrd="1" destOrd="0" presId="urn:microsoft.com/office/officeart/2009/3/layout/HorizontalOrganizationChart"/>
    <dgm:cxn modelId="{0AD3B2BA-A858-4BBD-B369-518EC4C0CD9C}" type="presParOf" srcId="{6723758F-C27D-43FF-91A2-0C4A19B7B71A}" destId="{3CF854EA-BEDD-4C02-90EE-03F38AE46D47}" srcOrd="1" destOrd="0" presId="urn:microsoft.com/office/officeart/2009/3/layout/HorizontalOrganizationChart"/>
    <dgm:cxn modelId="{E4E14685-BD6D-4602-B005-B2782E069003}" type="presParOf" srcId="{6723758F-C27D-43FF-91A2-0C4A19B7B71A}" destId="{B0A81159-2874-4DA1-9923-4A0BEAE87287}" srcOrd="2" destOrd="0" presId="urn:microsoft.com/office/officeart/2009/3/layout/HorizontalOrganizationChart"/>
    <dgm:cxn modelId="{B6EFCF23-C671-481A-B84D-F7BF67EC26E5}" type="presParOf" srcId="{B3FE81AC-BA74-4AF9-8423-80B558D3FE72}" destId="{336A5A2C-FB2E-411D-980D-31C6251F740C}" srcOrd="2" destOrd="0" presId="urn:microsoft.com/office/officeart/2009/3/layout/HorizontalOrganizationChart"/>
    <dgm:cxn modelId="{494EEB30-209A-4362-A10E-9D3DFCE48EC9}" type="presParOf" srcId="{B3FE81AC-BA74-4AF9-8423-80B558D3FE72}" destId="{0708DE74-0BE0-4EF7-8326-93A58BD444D4}" srcOrd="3" destOrd="0" presId="urn:microsoft.com/office/officeart/2009/3/layout/HorizontalOrganizationChart"/>
    <dgm:cxn modelId="{5F6A072B-0335-4E5F-A87A-C16B6011F47D}" type="presParOf" srcId="{0708DE74-0BE0-4EF7-8326-93A58BD444D4}" destId="{6667ECE0-2B7C-4413-B08E-6BA36A667F21}" srcOrd="0" destOrd="0" presId="urn:microsoft.com/office/officeart/2009/3/layout/HorizontalOrganizationChart"/>
    <dgm:cxn modelId="{A1A3403A-12F7-4604-81E6-29C406C9ADCE}" type="presParOf" srcId="{6667ECE0-2B7C-4413-B08E-6BA36A667F21}" destId="{645D91C0-8693-4683-B625-BF955AF41B1D}" srcOrd="0" destOrd="0" presId="urn:microsoft.com/office/officeart/2009/3/layout/HorizontalOrganizationChart"/>
    <dgm:cxn modelId="{A34F306E-7635-4596-956A-049B4A73213D}" type="presParOf" srcId="{6667ECE0-2B7C-4413-B08E-6BA36A667F21}" destId="{C7639746-01D8-403F-8ECD-9AAF4F93DBB0}" srcOrd="1" destOrd="0" presId="urn:microsoft.com/office/officeart/2009/3/layout/HorizontalOrganizationChart"/>
    <dgm:cxn modelId="{753010F3-6C54-4F7B-A77D-062CDB7D24A2}" type="presParOf" srcId="{0708DE74-0BE0-4EF7-8326-93A58BD444D4}" destId="{5FA9217B-2740-4B3E-81C2-412F8A1FF066}" srcOrd="1" destOrd="0" presId="urn:microsoft.com/office/officeart/2009/3/layout/HorizontalOrganizationChart"/>
    <dgm:cxn modelId="{9D79A4D3-3033-42B5-AACA-5B4B6F92CD88}" type="presParOf" srcId="{0708DE74-0BE0-4EF7-8326-93A58BD444D4}" destId="{EA13E8F7-A526-41BF-B956-1800DDA52773}" srcOrd="2" destOrd="0" presId="urn:microsoft.com/office/officeart/2009/3/layout/HorizontalOrganizationChart"/>
    <dgm:cxn modelId="{95AA38AF-4A2B-4085-9B43-2C162BAB1665}" type="presParOf" srcId="{42FA4A0E-E0F6-4DF9-9520-B8132238F53B}" destId="{4EC75C97-A32E-4F9A-AA10-5F0E0D0D1877}" srcOrd="2" destOrd="0" presId="urn:microsoft.com/office/officeart/2009/3/layout/HorizontalOrganizationChart"/>
    <dgm:cxn modelId="{45E3054B-DD4A-4E5C-A504-AB92DF1EA1D4}" type="presParOf" srcId="{10D324BB-3461-4472-B4DE-0C6E77695F86}" destId="{66267483-AD67-4D76-99C0-4E615C5E3267}" srcOrd="2" destOrd="0" presId="urn:microsoft.com/office/officeart/2009/3/layout/HorizontalOrganizationChart"/>
    <dgm:cxn modelId="{8319BBA2-9D15-4961-9354-4291A70D5F47}" type="presParOf" srcId="{CE61BEA9-F4C9-4F51-AFC9-7B5D5A76B9F3}" destId="{642D9DEE-1679-4DE0-B7F0-CE82E54DF926}" srcOrd="6" destOrd="0" presId="urn:microsoft.com/office/officeart/2009/3/layout/HorizontalOrganizationChart"/>
    <dgm:cxn modelId="{EAE0E1E8-BE7E-4B0A-BD70-C15EC2DBEEAC}" type="presParOf" srcId="{CE61BEA9-F4C9-4F51-AFC9-7B5D5A76B9F3}" destId="{D0E0341A-A05E-49AB-ABBB-407373B988D1}" srcOrd="7" destOrd="0" presId="urn:microsoft.com/office/officeart/2009/3/layout/HorizontalOrganizationChart"/>
    <dgm:cxn modelId="{3A473997-ED27-447A-A397-F60E5236D954}" type="presParOf" srcId="{D0E0341A-A05E-49AB-ABBB-407373B988D1}" destId="{60832D29-0345-41A0-AC6C-38EC889D90EB}" srcOrd="0" destOrd="0" presId="urn:microsoft.com/office/officeart/2009/3/layout/HorizontalOrganizationChart"/>
    <dgm:cxn modelId="{B75FCAB0-330D-4EDE-AAE3-189986195394}" type="presParOf" srcId="{60832D29-0345-41A0-AC6C-38EC889D90EB}" destId="{0851C13D-15F1-41B1-97A2-475C40906D85}" srcOrd="0" destOrd="0" presId="urn:microsoft.com/office/officeart/2009/3/layout/HorizontalOrganizationChart"/>
    <dgm:cxn modelId="{35F7BD03-D750-4098-BBEF-C17E9016B323}" type="presParOf" srcId="{60832D29-0345-41A0-AC6C-38EC889D90EB}" destId="{5CFBA994-B4D5-456C-AEF0-E39B202E0051}" srcOrd="1" destOrd="0" presId="urn:microsoft.com/office/officeart/2009/3/layout/HorizontalOrganizationChart"/>
    <dgm:cxn modelId="{1E8B5518-DD45-44A8-A6F9-82AAE92AF336}" type="presParOf" srcId="{D0E0341A-A05E-49AB-ABBB-407373B988D1}" destId="{0FA2166C-9BDA-4974-8773-4E5034B463F5}" srcOrd="1" destOrd="0" presId="urn:microsoft.com/office/officeart/2009/3/layout/HorizontalOrganizationChart"/>
    <dgm:cxn modelId="{0CADD722-939B-4650-B2C5-15F335C7D3DB}" type="presParOf" srcId="{0FA2166C-9BDA-4974-8773-4E5034B463F5}" destId="{5B21CB24-764C-47D8-A6BC-3536AF1B9780}" srcOrd="0" destOrd="0" presId="urn:microsoft.com/office/officeart/2009/3/layout/HorizontalOrganizationChart"/>
    <dgm:cxn modelId="{4F7E71DF-DB6F-4843-90E7-7D07415F6EA4}" type="presParOf" srcId="{0FA2166C-9BDA-4974-8773-4E5034B463F5}" destId="{12DF2CC2-5756-437C-8AFF-8CEAD2A08FB0}" srcOrd="1" destOrd="0" presId="urn:microsoft.com/office/officeart/2009/3/layout/HorizontalOrganizationChart"/>
    <dgm:cxn modelId="{421B2611-6A31-416A-A0DC-F73B3D4BD692}" type="presParOf" srcId="{12DF2CC2-5756-437C-8AFF-8CEAD2A08FB0}" destId="{A6020A30-E5C4-4FB8-A383-F535C5969870}" srcOrd="0" destOrd="0" presId="urn:microsoft.com/office/officeart/2009/3/layout/HorizontalOrganizationChart"/>
    <dgm:cxn modelId="{4B08E5DE-B17C-4059-B602-E4BF70BF48C2}" type="presParOf" srcId="{A6020A30-E5C4-4FB8-A383-F535C5969870}" destId="{1F02E5D2-3772-4685-ACEF-8EF821381A92}" srcOrd="0" destOrd="0" presId="urn:microsoft.com/office/officeart/2009/3/layout/HorizontalOrganizationChart"/>
    <dgm:cxn modelId="{9F9C33B6-CA50-47E5-881B-4FCE30B72D96}" type="presParOf" srcId="{A6020A30-E5C4-4FB8-A383-F535C5969870}" destId="{2E073081-89B3-42E7-8BAA-45DD665CE07E}" srcOrd="1" destOrd="0" presId="urn:microsoft.com/office/officeart/2009/3/layout/HorizontalOrganizationChart"/>
    <dgm:cxn modelId="{CDD628C5-0AC5-4452-8D49-D06F34FCED11}" type="presParOf" srcId="{12DF2CC2-5756-437C-8AFF-8CEAD2A08FB0}" destId="{927195A2-94BB-4CE5-9D29-FD41808CA41B}" srcOrd="1" destOrd="0" presId="urn:microsoft.com/office/officeart/2009/3/layout/HorizontalOrganizationChart"/>
    <dgm:cxn modelId="{06017D52-18A3-42B8-B683-9C3EE41D0205}" type="presParOf" srcId="{12DF2CC2-5756-437C-8AFF-8CEAD2A08FB0}" destId="{9411AFDA-9276-46B1-ADFF-5EE0FF05D6E9}" srcOrd="2" destOrd="0" presId="urn:microsoft.com/office/officeart/2009/3/layout/HorizontalOrganizationChart"/>
    <dgm:cxn modelId="{217E700B-7DD1-4423-917E-F74D4E633A8D}" type="presParOf" srcId="{0FA2166C-9BDA-4974-8773-4E5034B463F5}" destId="{D0C55B60-2103-4280-9CDF-1BF50306972E}" srcOrd="2" destOrd="0" presId="urn:microsoft.com/office/officeart/2009/3/layout/HorizontalOrganizationChart"/>
    <dgm:cxn modelId="{4B1A53BA-DDC1-4439-9A30-080EC4C5B1F2}" type="presParOf" srcId="{0FA2166C-9BDA-4974-8773-4E5034B463F5}" destId="{3D57084E-FCB1-4266-9132-9327EA8756D3}" srcOrd="3" destOrd="0" presId="urn:microsoft.com/office/officeart/2009/3/layout/HorizontalOrganizationChart"/>
    <dgm:cxn modelId="{9826E9A3-D465-4B31-8911-D7BB8B984E04}" type="presParOf" srcId="{3D57084E-FCB1-4266-9132-9327EA8756D3}" destId="{2D134A0F-7F5F-44DA-9B38-746098D3D7B1}" srcOrd="0" destOrd="0" presId="urn:microsoft.com/office/officeart/2009/3/layout/HorizontalOrganizationChart"/>
    <dgm:cxn modelId="{78ADAF50-A44E-4B0B-A831-BC1C51BD0400}" type="presParOf" srcId="{2D134A0F-7F5F-44DA-9B38-746098D3D7B1}" destId="{2AAE7D6D-AA69-4854-867E-675DE5DE3974}" srcOrd="0" destOrd="0" presId="urn:microsoft.com/office/officeart/2009/3/layout/HorizontalOrganizationChart"/>
    <dgm:cxn modelId="{50AD9B5E-1111-44F6-80CD-98D44A699F0F}" type="presParOf" srcId="{2D134A0F-7F5F-44DA-9B38-746098D3D7B1}" destId="{C07CFDFE-040C-4896-929B-4DC7D8C7BD6C}" srcOrd="1" destOrd="0" presId="urn:microsoft.com/office/officeart/2009/3/layout/HorizontalOrganizationChart"/>
    <dgm:cxn modelId="{DA51B5FD-79E0-4FD1-AC20-B8E82CD0E77D}" type="presParOf" srcId="{3D57084E-FCB1-4266-9132-9327EA8756D3}" destId="{3CAEA4C4-9BEE-4731-911E-1D5ABD350695}" srcOrd="1" destOrd="0" presId="urn:microsoft.com/office/officeart/2009/3/layout/HorizontalOrganizationChart"/>
    <dgm:cxn modelId="{82C05232-B18B-4843-9AD6-B826A8EB9F34}" type="presParOf" srcId="{3CAEA4C4-9BEE-4731-911E-1D5ABD350695}" destId="{1318A26F-E6BA-4B6B-8BAB-23AFCAA69126}" srcOrd="0" destOrd="0" presId="urn:microsoft.com/office/officeart/2009/3/layout/HorizontalOrganizationChart"/>
    <dgm:cxn modelId="{A4EE8DBD-4687-4C21-8CD1-1134AFCA8BC2}" type="presParOf" srcId="{3CAEA4C4-9BEE-4731-911E-1D5ABD350695}" destId="{31836212-EBD5-491E-B731-94A6A8D70796}" srcOrd="1" destOrd="0" presId="urn:microsoft.com/office/officeart/2009/3/layout/HorizontalOrganizationChart"/>
    <dgm:cxn modelId="{C3794C22-3A7F-4E61-98D5-1814D2B212D3}" type="presParOf" srcId="{31836212-EBD5-491E-B731-94A6A8D70796}" destId="{24738A8B-7510-439E-8E1D-1956D2CDC139}" srcOrd="0" destOrd="0" presId="urn:microsoft.com/office/officeart/2009/3/layout/HorizontalOrganizationChart"/>
    <dgm:cxn modelId="{F4070C44-B289-45D1-A6B2-A3D8D8A4AD7A}" type="presParOf" srcId="{24738A8B-7510-439E-8E1D-1956D2CDC139}" destId="{63D0D021-928D-41C4-BCDB-A29813BE0078}" srcOrd="0" destOrd="0" presId="urn:microsoft.com/office/officeart/2009/3/layout/HorizontalOrganizationChart"/>
    <dgm:cxn modelId="{C9CB71DC-32E4-41BF-8D5C-A4DD47BA4079}" type="presParOf" srcId="{24738A8B-7510-439E-8E1D-1956D2CDC139}" destId="{0BE1BB6B-C898-4F7E-BF5D-E2EA54F6CBAF}" srcOrd="1" destOrd="0" presId="urn:microsoft.com/office/officeart/2009/3/layout/HorizontalOrganizationChart"/>
    <dgm:cxn modelId="{AACEB418-8A00-403F-9540-A02733D507F2}" type="presParOf" srcId="{31836212-EBD5-491E-B731-94A6A8D70796}" destId="{959F05F0-7221-4CFC-A8BF-F213DFBA3B1F}" srcOrd="1" destOrd="0" presId="urn:microsoft.com/office/officeart/2009/3/layout/HorizontalOrganizationChart"/>
    <dgm:cxn modelId="{24F769A9-DD31-47AA-8788-A4FFF0F1A776}" type="presParOf" srcId="{31836212-EBD5-491E-B731-94A6A8D70796}" destId="{8634C0A3-6A09-4941-96F3-40BF3844285B}" srcOrd="2" destOrd="0" presId="urn:microsoft.com/office/officeart/2009/3/layout/HorizontalOrganizationChart"/>
    <dgm:cxn modelId="{6160A62D-0F5D-44C9-891E-2808A4317B3E}" type="presParOf" srcId="{3CAEA4C4-9BEE-4731-911E-1D5ABD350695}" destId="{2D9D1BF1-C1C0-4F3F-B48C-11C4EBF4474E}" srcOrd="2" destOrd="0" presId="urn:microsoft.com/office/officeart/2009/3/layout/HorizontalOrganizationChart"/>
    <dgm:cxn modelId="{6704B89B-AA8A-4624-AD38-CF40B1A7692F}" type="presParOf" srcId="{3CAEA4C4-9BEE-4731-911E-1D5ABD350695}" destId="{483B12BE-24E2-4AAE-87D1-D7613E8EF3B0}" srcOrd="3" destOrd="0" presId="urn:microsoft.com/office/officeart/2009/3/layout/HorizontalOrganizationChart"/>
    <dgm:cxn modelId="{D9EA98FD-82C3-4D21-A287-234ED63D749A}" type="presParOf" srcId="{483B12BE-24E2-4AAE-87D1-D7613E8EF3B0}" destId="{14B2D1EC-3964-4D05-BB2C-27CD33EF31D7}" srcOrd="0" destOrd="0" presId="urn:microsoft.com/office/officeart/2009/3/layout/HorizontalOrganizationChart"/>
    <dgm:cxn modelId="{44A52057-E86D-4C91-83AE-568C717CFA15}" type="presParOf" srcId="{14B2D1EC-3964-4D05-BB2C-27CD33EF31D7}" destId="{3C01A290-A092-485C-AC35-1CE7807C5B81}" srcOrd="0" destOrd="0" presId="urn:microsoft.com/office/officeart/2009/3/layout/HorizontalOrganizationChart"/>
    <dgm:cxn modelId="{96C94E49-6A89-436A-BF96-F9E0D99355AB}" type="presParOf" srcId="{14B2D1EC-3964-4D05-BB2C-27CD33EF31D7}" destId="{79A2F25F-8E96-4824-89BB-610072FB0468}" srcOrd="1" destOrd="0" presId="urn:microsoft.com/office/officeart/2009/3/layout/HorizontalOrganizationChart"/>
    <dgm:cxn modelId="{F6C3E64B-B030-467C-B79E-BDF1FC665804}" type="presParOf" srcId="{483B12BE-24E2-4AAE-87D1-D7613E8EF3B0}" destId="{506E2DA6-5083-4995-AA27-4D6E17EA7CA0}" srcOrd="1" destOrd="0" presId="urn:microsoft.com/office/officeart/2009/3/layout/HorizontalOrganizationChart"/>
    <dgm:cxn modelId="{F0722EC2-DD1F-4210-9106-6C93BF9F5F15}" type="presParOf" srcId="{483B12BE-24E2-4AAE-87D1-D7613E8EF3B0}" destId="{90223DE4-3823-40F7-9E97-56833A5503A2}" srcOrd="2" destOrd="0" presId="urn:microsoft.com/office/officeart/2009/3/layout/HorizontalOrganizationChart"/>
    <dgm:cxn modelId="{3BD2050C-E5F5-4CEA-B186-EB36999AEC3C}" type="presParOf" srcId="{3D57084E-FCB1-4266-9132-9327EA8756D3}" destId="{026C46C3-3291-4D5D-85E6-C2EF633770EC}" srcOrd="2" destOrd="0" presId="urn:microsoft.com/office/officeart/2009/3/layout/HorizontalOrganizationChart"/>
    <dgm:cxn modelId="{A7CF8004-E866-41D5-B5EF-2A76EC93F508}" type="presParOf" srcId="{0FA2166C-9BDA-4974-8773-4E5034B463F5}" destId="{9E05009C-3166-4A6A-B8B5-7876AD16DD39}" srcOrd="4" destOrd="0" presId="urn:microsoft.com/office/officeart/2009/3/layout/HorizontalOrganizationChart"/>
    <dgm:cxn modelId="{303523E0-FC55-4360-B499-DDE50EE36475}" type="presParOf" srcId="{0FA2166C-9BDA-4974-8773-4E5034B463F5}" destId="{7188C41C-96C3-4D30-87C6-0283892BFAE3}" srcOrd="5" destOrd="0" presId="urn:microsoft.com/office/officeart/2009/3/layout/HorizontalOrganizationChart"/>
    <dgm:cxn modelId="{66F68B78-968C-4260-ACFF-466057C35D1A}" type="presParOf" srcId="{7188C41C-96C3-4D30-87C6-0283892BFAE3}" destId="{B649468C-5935-4863-9C79-E5FE2825D153}" srcOrd="0" destOrd="0" presId="urn:microsoft.com/office/officeart/2009/3/layout/HorizontalOrganizationChart"/>
    <dgm:cxn modelId="{7B1C7862-B34D-462D-A14E-E3CB3178F609}" type="presParOf" srcId="{B649468C-5935-4863-9C79-E5FE2825D153}" destId="{7E92FF8D-98F9-494B-924D-9FCA4C6AB014}" srcOrd="0" destOrd="0" presId="urn:microsoft.com/office/officeart/2009/3/layout/HorizontalOrganizationChart"/>
    <dgm:cxn modelId="{946F3433-B088-479D-8794-A0515D8F437B}" type="presParOf" srcId="{B649468C-5935-4863-9C79-E5FE2825D153}" destId="{3861F6E4-7B37-474C-A843-3E2794063C43}" srcOrd="1" destOrd="0" presId="urn:microsoft.com/office/officeart/2009/3/layout/HorizontalOrganizationChart"/>
    <dgm:cxn modelId="{BA2E90BA-9E31-4273-A459-069F64A6F60C}" type="presParOf" srcId="{7188C41C-96C3-4D30-87C6-0283892BFAE3}" destId="{B90E7DE9-2C07-4727-844A-8890193F30D5}" srcOrd="1" destOrd="0" presId="urn:microsoft.com/office/officeart/2009/3/layout/HorizontalOrganizationChart"/>
    <dgm:cxn modelId="{91594E8A-E8D2-458B-B490-79B98B50C4E0}" type="presParOf" srcId="{7188C41C-96C3-4D30-87C6-0283892BFAE3}" destId="{7769E7FA-A1E7-4348-8187-DBC7E0C95BD0}" srcOrd="2" destOrd="0" presId="urn:microsoft.com/office/officeart/2009/3/layout/HorizontalOrganizationChart"/>
    <dgm:cxn modelId="{C2D54DAE-96A5-4145-9598-AF704CA23A7C}" type="presParOf" srcId="{D0E0341A-A05E-49AB-ABBB-407373B988D1}" destId="{4B1C9EBF-81D7-4B95-8A9A-DBBF3C8B02BF}" srcOrd="2" destOrd="0" presId="urn:microsoft.com/office/officeart/2009/3/layout/HorizontalOrganizationChart"/>
    <dgm:cxn modelId="{B55BAC4A-77FC-4F48-9964-4A41FE65C601}" type="presParOf" srcId="{49015C33-75EE-44C6-A363-1C068A366A0A}" destId="{43FD4CE9-C830-474B-A2C4-DEE63CDDA19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4175F4-700A-4CC8-A540-96CF401A75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50B6D77-2124-49AD-B2E6-1010E3EAE5A8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коммунального предприятия по предоставлению комплекса похоронно-ритуальных услуг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E2FB1-D93E-4DA6-88C3-5A108ABF64CD}" type="parTrans" cxnId="{ED2F3443-21A0-41F8-B405-2D395E80DA9D}">
      <dgm:prSet/>
      <dgm:spPr/>
      <dgm:t>
        <a:bodyPr/>
        <a:lstStyle/>
        <a:p>
          <a:endParaRPr lang="ru-RU" sz="1800"/>
        </a:p>
      </dgm:t>
    </dgm:pt>
    <dgm:pt modelId="{931CDCBF-96F3-4A9B-803B-6093DB2740B6}" type="sibTrans" cxnId="{ED2F3443-21A0-41F8-B405-2D395E80DA9D}">
      <dgm:prSet/>
      <dgm:spPr/>
      <dgm:t>
        <a:bodyPr/>
        <a:lstStyle/>
        <a:p>
          <a:endParaRPr lang="ru-RU" sz="1800"/>
        </a:p>
      </dgm:t>
    </dgm:pt>
    <dgm:pt modelId="{ED8C6EEF-FA06-4F6A-A029-6870ABD2620F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стратегического плана целевого развития 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1CFB0-F3F8-42C4-8011-13FFE6215E17}" type="parTrans" cxnId="{1210AFF1-80EF-4CC3-AA6F-3EF3886CF9F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DD4B52-CE5A-4663-8526-7472A57F6966}" type="sibTrans" cxnId="{1210AFF1-80EF-4CC3-AA6F-3EF3886CF9FF}">
      <dgm:prSet/>
      <dgm:spPr/>
      <dgm:t>
        <a:bodyPr/>
        <a:lstStyle/>
        <a:p>
          <a:endParaRPr lang="ru-RU" sz="1800"/>
        </a:p>
      </dgm:t>
    </dgm:pt>
    <dgm:pt modelId="{C06C346A-530E-41F8-877F-B354C180AC4C}">
      <dgm:prSet phldrT="[Текст]" custT="1"/>
      <dgm:spPr/>
      <dgm:t>
        <a:bodyPr/>
        <a:lstStyle/>
        <a:p>
          <a:r>
            <a:rPr lang="ru-UA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возможности улучшения инфраструктуры действующих объектов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8D2F3-C167-49BF-8846-17BE42ACA99C}" type="parTrans" cxnId="{EC0A6331-43F7-4330-B149-F81AC7E653C4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A12835-93C3-402D-9062-EAD6EE117869}" type="sibTrans" cxnId="{EC0A6331-43F7-4330-B149-F81AC7E653C4}">
      <dgm:prSet/>
      <dgm:spPr/>
      <dgm:t>
        <a:bodyPr/>
        <a:lstStyle/>
        <a:p>
          <a:endParaRPr lang="ru-RU" sz="1800"/>
        </a:p>
      </dgm:t>
    </dgm:pt>
    <dgm:pt modelId="{DD6183C9-7BF8-427D-97D0-850BB2353D71}">
      <dgm:prSet phldrT="[Текст]" custT="1"/>
      <dgm:spPr/>
      <dgm:t>
        <a:bodyPr/>
        <a:lstStyle/>
        <a:p>
          <a:r>
            <a:rPr lang="uk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возможности предоставления услуг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77D98A-6B28-4F42-BDC8-5B597E2C6078}" type="parTrans" cxnId="{D64331A6-84C1-417A-B2E5-43D02135D926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D46C04-B69F-450D-A214-ADC2412FB5CD}" type="sibTrans" cxnId="{D64331A6-84C1-417A-B2E5-43D02135D926}">
      <dgm:prSet/>
      <dgm:spPr/>
      <dgm:t>
        <a:bodyPr/>
        <a:lstStyle/>
        <a:p>
          <a:endParaRPr lang="ru-RU" sz="1800"/>
        </a:p>
      </dgm:t>
    </dgm:pt>
    <dgm:pt modelId="{6630D8F7-FEF3-44DD-B439-D91A70584232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Отсутствия потоков поступления денежных средств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4083CB-BFDB-49BC-866E-AF852F61D500}" type="parTrans" cxnId="{031EA9DD-7237-46F7-9665-9A918B87B33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304C15-AA49-413C-9943-D97E78EFCA40}" type="sibTrans" cxnId="{031EA9DD-7237-46F7-9665-9A918B87B33F}">
      <dgm:prSet/>
      <dgm:spPr/>
      <dgm:t>
        <a:bodyPr/>
        <a:lstStyle/>
        <a:p>
          <a:endParaRPr lang="ru-RU" sz="1800"/>
        </a:p>
      </dgm:t>
    </dgm:pt>
    <dgm:pt modelId="{BC9B0A3E-A52D-4EC4-8FDA-99BC3644EF80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рабочей силы и производственных ресурсов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3DAD1-D8DC-40CF-9F0C-A8A1F1187CF5}" type="parTrans" cxnId="{C36A942D-8A3D-43E9-B564-E9E39575F4B5}">
      <dgm:prSet custT="1"/>
      <dgm:spPr/>
      <dgm:t>
        <a:bodyPr/>
        <a:lstStyle/>
        <a:p>
          <a:endParaRPr lang="ru-RU" sz="1600"/>
        </a:p>
      </dgm:t>
    </dgm:pt>
    <dgm:pt modelId="{8A40ED42-4A8C-4DC1-8ABA-BEA319E58237}" type="sibTrans" cxnId="{C36A942D-8A3D-43E9-B564-E9E39575F4B5}">
      <dgm:prSet/>
      <dgm:spPr/>
      <dgm:t>
        <a:bodyPr/>
        <a:lstStyle/>
        <a:p>
          <a:endParaRPr lang="ru-RU" sz="1800"/>
        </a:p>
      </dgm:t>
    </dgm:pt>
    <dgm:pt modelId="{AEA3B273-E2F5-4E5C-9A94-63E057815AED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Низкая продуктивность из-за отсутствия рабочей силы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FA714-E7C3-4E88-B275-C924B5E0C8DE}" type="parTrans" cxnId="{C8CB3827-2E09-4487-A18D-ECA58D6C6FC6}">
      <dgm:prSet custT="1"/>
      <dgm:spPr/>
      <dgm:t>
        <a:bodyPr/>
        <a:lstStyle/>
        <a:p>
          <a:endParaRPr lang="ru-RU" sz="600"/>
        </a:p>
      </dgm:t>
    </dgm:pt>
    <dgm:pt modelId="{8A1362A4-7957-4066-BB89-23F6B1E54BA9}" type="sibTrans" cxnId="{C8CB3827-2E09-4487-A18D-ECA58D6C6FC6}">
      <dgm:prSet/>
      <dgm:spPr/>
      <dgm:t>
        <a:bodyPr/>
        <a:lstStyle/>
        <a:p>
          <a:endParaRPr lang="ru-RU" sz="1800"/>
        </a:p>
      </dgm:t>
    </dgm:pt>
    <dgm:pt modelId="{8CF07279-73E1-4D64-9CF1-E524E4CF9B2F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плана взаимодействия со смежными и внешними структурами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0769BD-5AAB-45C1-88AC-AC941432254E}" type="parTrans" cxnId="{9D935550-6CF4-41A5-9942-23D1E2BDCD39}">
      <dgm:prSet custT="1"/>
      <dgm:spPr/>
      <dgm:t>
        <a:bodyPr/>
        <a:lstStyle/>
        <a:p>
          <a:endParaRPr lang="ru-RU" sz="600"/>
        </a:p>
      </dgm:t>
    </dgm:pt>
    <dgm:pt modelId="{2DB9B84D-F2C8-4D5E-A5CB-0B2241FAF25A}" type="sibTrans" cxnId="{9D935550-6CF4-41A5-9942-23D1E2BDCD39}">
      <dgm:prSet/>
      <dgm:spPr/>
      <dgm:t>
        <a:bodyPr/>
        <a:lstStyle/>
        <a:p>
          <a:endParaRPr lang="ru-RU" sz="1800"/>
        </a:p>
      </dgm:t>
    </dgm:pt>
    <dgm:pt modelId="{F99E795F-0043-49CE-AB1B-C06A60DA12F6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Текучка кадров из-за непривлекательного рабочего окружения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5EC021-0318-4BE4-ACEA-5CF71A76F98F}" type="parTrans" cxnId="{0EBEB9DF-CE9B-4F86-AAA6-E6BFFC17ADD4}">
      <dgm:prSet custT="1"/>
      <dgm:spPr/>
      <dgm:t>
        <a:bodyPr/>
        <a:lstStyle/>
        <a:p>
          <a:endParaRPr lang="ru-RU" sz="600"/>
        </a:p>
      </dgm:t>
    </dgm:pt>
    <dgm:pt modelId="{D50D8D17-C1C6-4454-BA84-0553F48698C4}" type="sibTrans" cxnId="{0EBEB9DF-CE9B-4F86-AAA6-E6BFFC17ADD4}">
      <dgm:prSet/>
      <dgm:spPr/>
      <dgm:t>
        <a:bodyPr/>
        <a:lstStyle/>
        <a:p>
          <a:endParaRPr lang="ru-RU" sz="1800"/>
        </a:p>
      </dgm:t>
    </dgm:pt>
    <dgm:pt modelId="{5F87519C-1E59-4533-BAB5-3A9B57335B2C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специалистов на ключевых позициях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92D79-9235-4A09-81F3-E775C13565A9}" type="parTrans" cxnId="{00BB12BA-BE84-46CD-B4A1-85375EB8F675}">
      <dgm:prSet custT="1"/>
      <dgm:spPr/>
      <dgm:t>
        <a:bodyPr/>
        <a:lstStyle/>
        <a:p>
          <a:endParaRPr lang="ru-RU" sz="600"/>
        </a:p>
      </dgm:t>
    </dgm:pt>
    <dgm:pt modelId="{8899DA93-058B-495D-A414-D32F741EE951}" type="sibTrans" cxnId="{00BB12BA-BE84-46CD-B4A1-85375EB8F675}">
      <dgm:prSet/>
      <dgm:spPr/>
      <dgm:t>
        <a:bodyPr/>
        <a:lstStyle/>
        <a:p>
          <a:endParaRPr lang="ru-RU" sz="1800"/>
        </a:p>
      </dgm:t>
    </dgm:pt>
    <dgm:pt modelId="{8A2D625B-BFAD-4459-83BE-D6809C301B61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отдела/специалиста по работе с населением</a:t>
          </a:r>
        </a:p>
      </dgm:t>
    </dgm:pt>
    <dgm:pt modelId="{2719D07D-C989-4A6D-88AB-BF8FDF7D3446}" type="parTrans" cxnId="{68FE7EF2-F849-4427-915C-348FF77A1109}">
      <dgm:prSet/>
      <dgm:spPr/>
      <dgm:t>
        <a:bodyPr/>
        <a:lstStyle/>
        <a:p>
          <a:endParaRPr lang="ru-RU"/>
        </a:p>
      </dgm:t>
    </dgm:pt>
    <dgm:pt modelId="{AC5EF6F5-3BC2-4631-95DE-69CDE2A1B1AB}" type="sibTrans" cxnId="{68FE7EF2-F849-4427-915C-348FF77A1109}">
      <dgm:prSet/>
      <dgm:spPr/>
      <dgm:t>
        <a:bodyPr/>
        <a:lstStyle/>
        <a:p>
          <a:endParaRPr lang="ru-RU"/>
        </a:p>
      </dgm:t>
    </dgm:pt>
    <dgm:pt modelId="{987D12F5-1E0C-4586-9EDB-88488D1F0860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политики и инструментов работы с населением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BCDEB3-B57D-495F-AFD5-BBA3D14FD155}" type="sibTrans" cxnId="{30E8C08F-62E0-4C16-BF77-C68A6CAC8AC1}">
      <dgm:prSet/>
      <dgm:spPr/>
      <dgm:t>
        <a:bodyPr/>
        <a:lstStyle/>
        <a:p>
          <a:endParaRPr lang="ru-RU" sz="1800"/>
        </a:p>
      </dgm:t>
    </dgm:pt>
    <dgm:pt modelId="{762A7F65-2673-4081-8864-6D8737560FC1}" type="parTrans" cxnId="{30E8C08F-62E0-4C16-BF77-C68A6CAC8AC1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81CA07-B389-4718-AB61-E55FF228E2C1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объекта  в информационном поле</a:t>
          </a:r>
        </a:p>
      </dgm:t>
    </dgm:pt>
    <dgm:pt modelId="{AFBAAF88-8668-495F-BE0A-523BBCE3020D}" type="parTrans" cxnId="{6192C73F-3132-4C53-B68A-7DA3396D921E}">
      <dgm:prSet/>
      <dgm:spPr/>
      <dgm:t>
        <a:bodyPr/>
        <a:lstStyle/>
        <a:p>
          <a:endParaRPr lang="en-GB"/>
        </a:p>
      </dgm:t>
    </dgm:pt>
    <dgm:pt modelId="{D7481624-5584-429A-8B32-26E1E215AD5D}" type="sibTrans" cxnId="{6192C73F-3132-4C53-B68A-7DA3396D921E}">
      <dgm:prSet/>
      <dgm:spPr/>
      <dgm:t>
        <a:bodyPr/>
        <a:lstStyle/>
        <a:p>
          <a:endParaRPr lang="en-GB"/>
        </a:p>
      </dgm:t>
    </dgm:pt>
    <dgm:pt modelId="{31DF2E69-3B27-4996-8C6B-E8EF8D27EC75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системы управления процессами и организацией предприятия</a:t>
          </a:r>
        </a:p>
      </dgm:t>
    </dgm:pt>
    <dgm:pt modelId="{D4761145-08CC-41B0-8732-C68A4488ABC0}" type="parTrans" cxnId="{431C25C6-CC1E-4E1D-8B60-E3EEEA6DE85E}">
      <dgm:prSet/>
      <dgm:spPr/>
      <dgm:t>
        <a:bodyPr/>
        <a:lstStyle/>
        <a:p>
          <a:endParaRPr lang="en-GB"/>
        </a:p>
      </dgm:t>
    </dgm:pt>
    <dgm:pt modelId="{F23AC52F-D619-4871-BAF1-9075A181DA81}" type="sibTrans" cxnId="{431C25C6-CC1E-4E1D-8B60-E3EEEA6DE85E}">
      <dgm:prSet/>
      <dgm:spPr/>
      <dgm:t>
        <a:bodyPr/>
        <a:lstStyle/>
        <a:p>
          <a:endParaRPr lang="en-GB"/>
        </a:p>
      </dgm:t>
    </dgm:pt>
    <dgm:pt modelId="{75CECC1D-C741-4D52-8089-6EB64AD30C7E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стандартов производственных и организационных процессов</a:t>
          </a:r>
        </a:p>
      </dgm:t>
    </dgm:pt>
    <dgm:pt modelId="{66BFC393-36D0-4F1C-9604-B68B205C63CB}" type="parTrans" cxnId="{73A68675-B48E-455B-8144-7CD3067CBA21}">
      <dgm:prSet/>
      <dgm:spPr/>
      <dgm:t>
        <a:bodyPr/>
        <a:lstStyle/>
        <a:p>
          <a:endParaRPr lang="en-GB"/>
        </a:p>
      </dgm:t>
    </dgm:pt>
    <dgm:pt modelId="{B4093279-C6CC-487C-88CF-C857236F0291}" type="sibTrans" cxnId="{73A68675-B48E-455B-8144-7CD3067CBA21}">
      <dgm:prSet/>
      <dgm:spPr/>
      <dgm:t>
        <a:bodyPr/>
        <a:lstStyle/>
        <a:p>
          <a:endParaRPr lang="en-GB"/>
        </a:p>
      </dgm:t>
    </dgm:pt>
    <dgm:pt modelId="{48F5300C-0E97-4133-B14B-55A771D04C75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организационно-штатной структуры</a:t>
          </a:r>
        </a:p>
      </dgm:t>
    </dgm:pt>
    <dgm:pt modelId="{E79EDC8B-F7F4-44C4-AC91-E535DE66C226}" type="parTrans" cxnId="{83EADEF8-F379-4C7F-AF14-0170DD281364}">
      <dgm:prSet/>
      <dgm:spPr/>
      <dgm:t>
        <a:bodyPr/>
        <a:lstStyle/>
        <a:p>
          <a:endParaRPr lang="en-GB"/>
        </a:p>
      </dgm:t>
    </dgm:pt>
    <dgm:pt modelId="{075465A1-F0DD-479E-B174-C2D9FFCBF9D8}" type="sibTrans" cxnId="{83EADEF8-F379-4C7F-AF14-0170DD281364}">
      <dgm:prSet/>
      <dgm:spPr/>
      <dgm:t>
        <a:bodyPr/>
        <a:lstStyle/>
        <a:p>
          <a:endParaRPr lang="en-GB"/>
        </a:p>
      </dgm:t>
    </dgm:pt>
    <dgm:pt modelId="{30D85324-9676-4CA9-8C8A-2492665438DA}" type="pres">
      <dgm:prSet presAssocID="{7B4175F4-700A-4CC8-A540-96CF401A7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015C33-75EE-44C6-A363-1C068A366A0A}" type="pres">
      <dgm:prSet presAssocID="{550B6D77-2124-49AD-B2E6-1010E3EAE5A8}" presName="hierRoot1" presStyleCnt="0">
        <dgm:presLayoutVars>
          <dgm:hierBranch val="init"/>
        </dgm:presLayoutVars>
      </dgm:prSet>
      <dgm:spPr/>
    </dgm:pt>
    <dgm:pt modelId="{9D164FF2-8344-4F17-9D51-73187D27B6CB}" type="pres">
      <dgm:prSet presAssocID="{550B6D77-2124-49AD-B2E6-1010E3EAE5A8}" presName="rootComposite1" presStyleCnt="0"/>
      <dgm:spPr/>
    </dgm:pt>
    <dgm:pt modelId="{C73A6184-3EE4-4830-8C93-BC4A5665ECF7}" type="pres">
      <dgm:prSet presAssocID="{550B6D77-2124-49AD-B2E6-1010E3EAE5A8}" presName="rootText1" presStyleLbl="node0" presStyleIdx="0" presStyleCnt="1" custScaleX="169242" custScaleY="217867">
        <dgm:presLayoutVars>
          <dgm:chPref val="3"/>
        </dgm:presLayoutVars>
      </dgm:prSet>
      <dgm:spPr/>
    </dgm:pt>
    <dgm:pt modelId="{574725CB-11BA-4440-8161-EFF95028871B}" type="pres">
      <dgm:prSet presAssocID="{550B6D77-2124-49AD-B2E6-1010E3EAE5A8}" presName="rootConnector1" presStyleLbl="node1" presStyleIdx="0" presStyleCnt="0"/>
      <dgm:spPr/>
    </dgm:pt>
    <dgm:pt modelId="{CE61BEA9-F4C9-4F51-AFC9-7B5D5A76B9F3}" type="pres">
      <dgm:prSet presAssocID="{550B6D77-2124-49AD-B2E6-1010E3EAE5A8}" presName="hierChild2" presStyleCnt="0"/>
      <dgm:spPr/>
    </dgm:pt>
    <dgm:pt modelId="{83CD1EED-DEB3-4713-80FF-E17B0C1FD859}" type="pres">
      <dgm:prSet presAssocID="{D4761145-08CC-41B0-8732-C68A4488ABC0}" presName="Name64" presStyleLbl="parChTrans1D2" presStyleIdx="0" presStyleCnt="5"/>
      <dgm:spPr/>
    </dgm:pt>
    <dgm:pt modelId="{9989A09A-996C-4BB6-A2A8-847F9AF77BEC}" type="pres">
      <dgm:prSet presAssocID="{31DF2E69-3B27-4996-8C6B-E8EF8D27EC75}" presName="hierRoot2" presStyleCnt="0">
        <dgm:presLayoutVars>
          <dgm:hierBranch val="init"/>
        </dgm:presLayoutVars>
      </dgm:prSet>
      <dgm:spPr/>
    </dgm:pt>
    <dgm:pt modelId="{6B40A67F-4220-47C2-B835-A712867DBF37}" type="pres">
      <dgm:prSet presAssocID="{31DF2E69-3B27-4996-8C6B-E8EF8D27EC75}" presName="rootComposite" presStyleCnt="0"/>
      <dgm:spPr/>
    </dgm:pt>
    <dgm:pt modelId="{410E9221-0BB4-449A-BAC8-10F5E3BF8128}" type="pres">
      <dgm:prSet presAssocID="{31DF2E69-3B27-4996-8C6B-E8EF8D27EC75}" presName="rootText" presStyleLbl="node2" presStyleIdx="0" presStyleCnt="5" custScaleX="133988" custScaleY="116575">
        <dgm:presLayoutVars>
          <dgm:chPref val="3"/>
        </dgm:presLayoutVars>
      </dgm:prSet>
      <dgm:spPr/>
    </dgm:pt>
    <dgm:pt modelId="{B33967C0-AF66-48E6-88BF-1556ED27B950}" type="pres">
      <dgm:prSet presAssocID="{31DF2E69-3B27-4996-8C6B-E8EF8D27EC75}" presName="rootConnector" presStyleLbl="node2" presStyleIdx="0" presStyleCnt="5"/>
      <dgm:spPr/>
    </dgm:pt>
    <dgm:pt modelId="{4383BF04-EC21-457F-8E5E-3273BE4655AC}" type="pres">
      <dgm:prSet presAssocID="{31DF2E69-3B27-4996-8C6B-E8EF8D27EC75}" presName="hierChild4" presStyleCnt="0"/>
      <dgm:spPr/>
    </dgm:pt>
    <dgm:pt modelId="{5DFAC5CD-FD0A-4A63-BBA6-BA4440D44A3E}" type="pres">
      <dgm:prSet presAssocID="{66BFC393-36D0-4F1C-9604-B68B205C63CB}" presName="Name64" presStyleLbl="parChTrans1D3" presStyleIdx="0" presStyleCnt="10"/>
      <dgm:spPr/>
    </dgm:pt>
    <dgm:pt modelId="{DA198EFA-29FD-48C5-B80A-8438E5CA630E}" type="pres">
      <dgm:prSet presAssocID="{75CECC1D-C741-4D52-8089-6EB64AD30C7E}" presName="hierRoot2" presStyleCnt="0">
        <dgm:presLayoutVars>
          <dgm:hierBranch val="init"/>
        </dgm:presLayoutVars>
      </dgm:prSet>
      <dgm:spPr/>
    </dgm:pt>
    <dgm:pt modelId="{C11E5F4B-5916-42AA-BBE3-DC160E89D35A}" type="pres">
      <dgm:prSet presAssocID="{75CECC1D-C741-4D52-8089-6EB64AD30C7E}" presName="rootComposite" presStyleCnt="0"/>
      <dgm:spPr/>
    </dgm:pt>
    <dgm:pt modelId="{15B0734F-0EA7-4A31-9E68-C444279EF347}" type="pres">
      <dgm:prSet presAssocID="{75CECC1D-C741-4D52-8089-6EB64AD30C7E}" presName="rootText" presStyleLbl="node3" presStyleIdx="0" presStyleCnt="10" custScaleX="176246" custScaleY="117324">
        <dgm:presLayoutVars>
          <dgm:chPref val="3"/>
        </dgm:presLayoutVars>
      </dgm:prSet>
      <dgm:spPr/>
    </dgm:pt>
    <dgm:pt modelId="{2D460433-4DD6-4C2E-9867-3FE20E3850EA}" type="pres">
      <dgm:prSet presAssocID="{75CECC1D-C741-4D52-8089-6EB64AD30C7E}" presName="rootConnector" presStyleLbl="node3" presStyleIdx="0" presStyleCnt="10"/>
      <dgm:spPr/>
    </dgm:pt>
    <dgm:pt modelId="{60CD35D7-3908-4E0A-93DD-0380FE9BBDDC}" type="pres">
      <dgm:prSet presAssocID="{75CECC1D-C741-4D52-8089-6EB64AD30C7E}" presName="hierChild4" presStyleCnt="0"/>
      <dgm:spPr/>
    </dgm:pt>
    <dgm:pt modelId="{1C0BEF28-2E48-47F3-9262-10BB8AE550E3}" type="pres">
      <dgm:prSet presAssocID="{75CECC1D-C741-4D52-8089-6EB64AD30C7E}" presName="hierChild5" presStyleCnt="0"/>
      <dgm:spPr/>
    </dgm:pt>
    <dgm:pt modelId="{B9AC3CCC-AA4C-4BDE-9A06-599D74C73889}" type="pres">
      <dgm:prSet presAssocID="{E79EDC8B-F7F4-44C4-AC91-E535DE66C226}" presName="Name64" presStyleLbl="parChTrans1D3" presStyleIdx="1" presStyleCnt="10"/>
      <dgm:spPr/>
    </dgm:pt>
    <dgm:pt modelId="{33A2FEE4-34F0-4F86-A58A-3FB3C2B4559E}" type="pres">
      <dgm:prSet presAssocID="{48F5300C-0E97-4133-B14B-55A771D04C75}" presName="hierRoot2" presStyleCnt="0">
        <dgm:presLayoutVars>
          <dgm:hierBranch val="init"/>
        </dgm:presLayoutVars>
      </dgm:prSet>
      <dgm:spPr/>
    </dgm:pt>
    <dgm:pt modelId="{B23F1BAA-EF89-430D-8729-216561EFBF82}" type="pres">
      <dgm:prSet presAssocID="{48F5300C-0E97-4133-B14B-55A771D04C75}" presName="rootComposite" presStyleCnt="0"/>
      <dgm:spPr/>
    </dgm:pt>
    <dgm:pt modelId="{10F35A4F-9C86-4D8D-8AD5-324CE03992F5}" type="pres">
      <dgm:prSet presAssocID="{48F5300C-0E97-4133-B14B-55A771D04C75}" presName="rootText" presStyleLbl="node3" presStyleIdx="1" presStyleCnt="10" custScaleX="179298">
        <dgm:presLayoutVars>
          <dgm:chPref val="3"/>
        </dgm:presLayoutVars>
      </dgm:prSet>
      <dgm:spPr/>
    </dgm:pt>
    <dgm:pt modelId="{F35C85AC-4E9D-4D30-BAC9-7F165A6A4E15}" type="pres">
      <dgm:prSet presAssocID="{48F5300C-0E97-4133-B14B-55A771D04C75}" presName="rootConnector" presStyleLbl="node3" presStyleIdx="1" presStyleCnt="10"/>
      <dgm:spPr/>
    </dgm:pt>
    <dgm:pt modelId="{BD580379-9D9F-456F-AED9-1AAAA0597A59}" type="pres">
      <dgm:prSet presAssocID="{48F5300C-0E97-4133-B14B-55A771D04C75}" presName="hierChild4" presStyleCnt="0"/>
      <dgm:spPr/>
    </dgm:pt>
    <dgm:pt modelId="{6FD1EEFA-5E1A-4A00-89B6-84EABF696153}" type="pres">
      <dgm:prSet presAssocID="{48F5300C-0E97-4133-B14B-55A771D04C75}" presName="hierChild5" presStyleCnt="0"/>
      <dgm:spPr/>
    </dgm:pt>
    <dgm:pt modelId="{4D2BA368-E23F-46C5-94AA-64C4AF7C08E3}" type="pres">
      <dgm:prSet presAssocID="{31DF2E69-3B27-4996-8C6B-E8EF8D27EC75}" presName="hierChild5" presStyleCnt="0"/>
      <dgm:spPr/>
    </dgm:pt>
    <dgm:pt modelId="{8D5E88CD-B64F-49B9-B99D-BFF9F89F2C24}" type="pres">
      <dgm:prSet presAssocID="{7E01CFB0-F3F8-42C4-8011-13FFE6215E17}" presName="Name64" presStyleLbl="parChTrans1D2" presStyleIdx="1" presStyleCnt="5"/>
      <dgm:spPr/>
    </dgm:pt>
    <dgm:pt modelId="{F7F4F2F2-B209-4E9E-BBB3-DD03E54B33E1}" type="pres">
      <dgm:prSet presAssocID="{ED8C6EEF-FA06-4F6A-A029-6870ABD2620F}" presName="hierRoot2" presStyleCnt="0">
        <dgm:presLayoutVars>
          <dgm:hierBranch val="init"/>
        </dgm:presLayoutVars>
      </dgm:prSet>
      <dgm:spPr/>
    </dgm:pt>
    <dgm:pt modelId="{3946D125-ED3B-48EC-9C21-97239A59B6DD}" type="pres">
      <dgm:prSet presAssocID="{ED8C6EEF-FA06-4F6A-A029-6870ABD2620F}" presName="rootComposite" presStyleCnt="0"/>
      <dgm:spPr/>
    </dgm:pt>
    <dgm:pt modelId="{BD8F188D-DCA3-4134-8962-9F7FE620F6DF}" type="pres">
      <dgm:prSet presAssocID="{ED8C6EEF-FA06-4F6A-A029-6870ABD2620F}" presName="rootText" presStyleLbl="node2" presStyleIdx="1" presStyleCnt="5" custScaleX="130837" custScaleY="105865">
        <dgm:presLayoutVars>
          <dgm:chPref val="3"/>
        </dgm:presLayoutVars>
      </dgm:prSet>
      <dgm:spPr/>
    </dgm:pt>
    <dgm:pt modelId="{82669229-F8F3-47E1-B529-D4737BEADBAC}" type="pres">
      <dgm:prSet presAssocID="{ED8C6EEF-FA06-4F6A-A029-6870ABD2620F}" presName="rootConnector" presStyleLbl="node2" presStyleIdx="1" presStyleCnt="5"/>
      <dgm:spPr/>
    </dgm:pt>
    <dgm:pt modelId="{2736DDC2-42C3-48ED-AFE4-FB99E48B7A3B}" type="pres">
      <dgm:prSet presAssocID="{ED8C6EEF-FA06-4F6A-A029-6870ABD2620F}" presName="hierChild4" presStyleCnt="0"/>
      <dgm:spPr/>
    </dgm:pt>
    <dgm:pt modelId="{01C979AC-F54D-4280-AD41-A9493DD597D3}" type="pres">
      <dgm:prSet presAssocID="{DDF8D2F3-C167-49BF-8846-17BE42ACA99C}" presName="Name64" presStyleLbl="parChTrans1D3" presStyleIdx="2" presStyleCnt="10"/>
      <dgm:spPr/>
    </dgm:pt>
    <dgm:pt modelId="{9F529183-2F18-4CDF-9B08-85D98E6909F6}" type="pres">
      <dgm:prSet presAssocID="{C06C346A-530E-41F8-877F-B354C180AC4C}" presName="hierRoot2" presStyleCnt="0">
        <dgm:presLayoutVars>
          <dgm:hierBranch val="init"/>
        </dgm:presLayoutVars>
      </dgm:prSet>
      <dgm:spPr/>
    </dgm:pt>
    <dgm:pt modelId="{BC1A2CC5-1861-4DB8-9DC6-3E0F94DA061C}" type="pres">
      <dgm:prSet presAssocID="{C06C346A-530E-41F8-877F-B354C180AC4C}" presName="rootComposite" presStyleCnt="0"/>
      <dgm:spPr/>
    </dgm:pt>
    <dgm:pt modelId="{D6ED071D-D4B2-454B-B2B0-D565BCC3A5F3}" type="pres">
      <dgm:prSet presAssocID="{C06C346A-530E-41F8-877F-B354C180AC4C}" presName="rootText" presStyleLbl="node3" presStyleIdx="2" presStyleCnt="10" custScaleX="182847" custScaleY="111025">
        <dgm:presLayoutVars>
          <dgm:chPref val="3"/>
        </dgm:presLayoutVars>
      </dgm:prSet>
      <dgm:spPr/>
    </dgm:pt>
    <dgm:pt modelId="{5D7205F8-A59D-43B7-8BAD-3F3F64951B17}" type="pres">
      <dgm:prSet presAssocID="{C06C346A-530E-41F8-877F-B354C180AC4C}" presName="rootConnector" presStyleLbl="node3" presStyleIdx="2" presStyleCnt="10"/>
      <dgm:spPr/>
    </dgm:pt>
    <dgm:pt modelId="{07E70F2F-C393-45A9-888C-AA167FA616B0}" type="pres">
      <dgm:prSet presAssocID="{C06C346A-530E-41F8-877F-B354C180AC4C}" presName="hierChild4" presStyleCnt="0"/>
      <dgm:spPr/>
    </dgm:pt>
    <dgm:pt modelId="{4A7F1DD8-7FD2-4B0C-936D-F26062AF4C29}" type="pres">
      <dgm:prSet presAssocID="{C06C346A-530E-41F8-877F-B354C180AC4C}" presName="hierChild5" presStyleCnt="0"/>
      <dgm:spPr/>
    </dgm:pt>
    <dgm:pt modelId="{8FF38FA9-EE3F-4930-8E06-694B04EB4301}" type="pres">
      <dgm:prSet presAssocID="{570769BD-5AAB-45C1-88AC-AC941432254E}" presName="Name64" presStyleLbl="parChTrans1D3" presStyleIdx="3" presStyleCnt="10"/>
      <dgm:spPr/>
    </dgm:pt>
    <dgm:pt modelId="{F597D855-4A72-4A58-9211-9B1579B69B36}" type="pres">
      <dgm:prSet presAssocID="{8CF07279-73E1-4D64-9CF1-E524E4CF9B2F}" presName="hierRoot2" presStyleCnt="0">
        <dgm:presLayoutVars>
          <dgm:hierBranch val="init"/>
        </dgm:presLayoutVars>
      </dgm:prSet>
      <dgm:spPr/>
    </dgm:pt>
    <dgm:pt modelId="{F65EE6DB-7A51-453C-A132-BFD9F2693CE6}" type="pres">
      <dgm:prSet presAssocID="{8CF07279-73E1-4D64-9CF1-E524E4CF9B2F}" presName="rootComposite" presStyleCnt="0"/>
      <dgm:spPr/>
    </dgm:pt>
    <dgm:pt modelId="{87DF5AE0-E269-47F2-B689-E68380EAB6FA}" type="pres">
      <dgm:prSet presAssocID="{8CF07279-73E1-4D64-9CF1-E524E4CF9B2F}" presName="rootText" presStyleLbl="node3" presStyleIdx="3" presStyleCnt="10" custScaleX="185893">
        <dgm:presLayoutVars>
          <dgm:chPref val="3"/>
        </dgm:presLayoutVars>
      </dgm:prSet>
      <dgm:spPr/>
    </dgm:pt>
    <dgm:pt modelId="{207468BB-9D11-4F7C-A390-335513AD8709}" type="pres">
      <dgm:prSet presAssocID="{8CF07279-73E1-4D64-9CF1-E524E4CF9B2F}" presName="rootConnector" presStyleLbl="node3" presStyleIdx="3" presStyleCnt="10"/>
      <dgm:spPr/>
    </dgm:pt>
    <dgm:pt modelId="{07F149EE-F118-498E-9963-6C3D3A46E0D0}" type="pres">
      <dgm:prSet presAssocID="{8CF07279-73E1-4D64-9CF1-E524E4CF9B2F}" presName="hierChild4" presStyleCnt="0"/>
      <dgm:spPr/>
    </dgm:pt>
    <dgm:pt modelId="{F69405DC-4D0A-46FC-B1F7-374C9B12F52A}" type="pres">
      <dgm:prSet presAssocID="{8CF07279-73E1-4D64-9CF1-E524E4CF9B2F}" presName="hierChild5" presStyleCnt="0"/>
      <dgm:spPr/>
    </dgm:pt>
    <dgm:pt modelId="{88151EC8-9504-4FD1-9438-E782D73471AA}" type="pres">
      <dgm:prSet presAssocID="{ED8C6EEF-FA06-4F6A-A029-6870ABD2620F}" presName="hierChild5" presStyleCnt="0"/>
      <dgm:spPr/>
    </dgm:pt>
    <dgm:pt modelId="{735292FD-20F9-413A-A050-C44DB090C6F9}" type="pres">
      <dgm:prSet presAssocID="{C977D98A-6B28-4F42-BDC8-5B597E2C6078}" presName="Name64" presStyleLbl="parChTrans1D2" presStyleIdx="2" presStyleCnt="5"/>
      <dgm:spPr/>
    </dgm:pt>
    <dgm:pt modelId="{9F0733F7-B71A-4667-B2FD-75E4516CEC56}" type="pres">
      <dgm:prSet presAssocID="{DD6183C9-7BF8-427D-97D0-850BB2353D71}" presName="hierRoot2" presStyleCnt="0">
        <dgm:presLayoutVars>
          <dgm:hierBranch val="init"/>
        </dgm:presLayoutVars>
      </dgm:prSet>
      <dgm:spPr/>
    </dgm:pt>
    <dgm:pt modelId="{27AC413C-8ADD-4084-8240-569E7C545ABC}" type="pres">
      <dgm:prSet presAssocID="{DD6183C9-7BF8-427D-97D0-850BB2353D71}" presName="rootComposite" presStyleCnt="0"/>
      <dgm:spPr/>
    </dgm:pt>
    <dgm:pt modelId="{B1790430-7A66-45BD-A63C-9962412E4D83}" type="pres">
      <dgm:prSet presAssocID="{DD6183C9-7BF8-427D-97D0-850BB2353D71}" presName="rootText" presStyleLbl="node2" presStyleIdx="2" presStyleCnt="5" custScaleX="129600" custScaleY="111074">
        <dgm:presLayoutVars>
          <dgm:chPref val="3"/>
        </dgm:presLayoutVars>
      </dgm:prSet>
      <dgm:spPr/>
    </dgm:pt>
    <dgm:pt modelId="{89347293-CD30-4B33-BE44-9A995FE3C4E6}" type="pres">
      <dgm:prSet presAssocID="{DD6183C9-7BF8-427D-97D0-850BB2353D71}" presName="rootConnector" presStyleLbl="node2" presStyleIdx="2" presStyleCnt="5"/>
      <dgm:spPr/>
    </dgm:pt>
    <dgm:pt modelId="{005B165E-8F8A-4A0C-B9BF-36B2CF4B31AA}" type="pres">
      <dgm:prSet presAssocID="{DD6183C9-7BF8-427D-97D0-850BB2353D71}" presName="hierChild4" presStyleCnt="0"/>
      <dgm:spPr/>
    </dgm:pt>
    <dgm:pt modelId="{4872A4A0-7680-4A36-A859-E027C1C6FD1F}" type="pres">
      <dgm:prSet presAssocID="{7D4083CB-BFDB-49BC-866E-AF852F61D500}" presName="Name64" presStyleLbl="parChTrans1D3" presStyleIdx="4" presStyleCnt="10"/>
      <dgm:spPr/>
    </dgm:pt>
    <dgm:pt modelId="{096D7855-C22B-43EA-A630-143686292BE0}" type="pres">
      <dgm:prSet presAssocID="{6630D8F7-FEF3-44DD-B439-D91A70584232}" presName="hierRoot2" presStyleCnt="0">
        <dgm:presLayoutVars>
          <dgm:hierBranch val="init"/>
        </dgm:presLayoutVars>
      </dgm:prSet>
      <dgm:spPr/>
    </dgm:pt>
    <dgm:pt modelId="{68BA7EFE-7C8F-4FEF-A00A-6FF9905BAF20}" type="pres">
      <dgm:prSet presAssocID="{6630D8F7-FEF3-44DD-B439-D91A70584232}" presName="rootComposite" presStyleCnt="0"/>
      <dgm:spPr/>
    </dgm:pt>
    <dgm:pt modelId="{0B15BE7C-BD05-475D-AC0F-A1266C5B0052}" type="pres">
      <dgm:prSet presAssocID="{6630D8F7-FEF3-44DD-B439-D91A70584232}" presName="rootText" presStyleLbl="node3" presStyleIdx="4" presStyleCnt="10" custScaleX="184550" custScaleY="96193">
        <dgm:presLayoutVars>
          <dgm:chPref val="3"/>
        </dgm:presLayoutVars>
      </dgm:prSet>
      <dgm:spPr/>
    </dgm:pt>
    <dgm:pt modelId="{757AAF7D-353F-4767-BC2C-C657149885B8}" type="pres">
      <dgm:prSet presAssocID="{6630D8F7-FEF3-44DD-B439-D91A70584232}" presName="rootConnector" presStyleLbl="node3" presStyleIdx="4" presStyleCnt="10"/>
      <dgm:spPr/>
    </dgm:pt>
    <dgm:pt modelId="{1240F707-A645-43DF-8ABC-826F81BCCA36}" type="pres">
      <dgm:prSet presAssocID="{6630D8F7-FEF3-44DD-B439-D91A70584232}" presName="hierChild4" presStyleCnt="0"/>
      <dgm:spPr/>
    </dgm:pt>
    <dgm:pt modelId="{D61C6C7A-EA17-4657-A61F-65B1B34B6BE4}" type="pres">
      <dgm:prSet presAssocID="{6630D8F7-FEF3-44DD-B439-D91A70584232}" presName="hierChild5" presStyleCnt="0"/>
      <dgm:spPr/>
    </dgm:pt>
    <dgm:pt modelId="{D53D25EB-81D5-4EC6-B665-8CBDFFECBCD8}" type="pres">
      <dgm:prSet presAssocID="{DD6183C9-7BF8-427D-97D0-850BB2353D71}" presName="hierChild5" presStyleCnt="0"/>
      <dgm:spPr/>
    </dgm:pt>
    <dgm:pt modelId="{82C7FFA1-8907-4B47-89CB-3D1758167386}" type="pres">
      <dgm:prSet presAssocID="{762A7F65-2673-4081-8864-6D8737560FC1}" presName="Name64" presStyleLbl="parChTrans1D2" presStyleIdx="3" presStyleCnt="5"/>
      <dgm:spPr/>
    </dgm:pt>
    <dgm:pt modelId="{10D324BB-3461-4472-B4DE-0C6E77695F86}" type="pres">
      <dgm:prSet presAssocID="{987D12F5-1E0C-4586-9EDB-88488D1F0860}" presName="hierRoot2" presStyleCnt="0">
        <dgm:presLayoutVars>
          <dgm:hierBranch val="init"/>
        </dgm:presLayoutVars>
      </dgm:prSet>
      <dgm:spPr/>
    </dgm:pt>
    <dgm:pt modelId="{A371376C-7669-4D84-860D-52486EDEE589}" type="pres">
      <dgm:prSet presAssocID="{987D12F5-1E0C-4586-9EDB-88488D1F0860}" presName="rootComposite" presStyleCnt="0"/>
      <dgm:spPr/>
    </dgm:pt>
    <dgm:pt modelId="{A53D31CA-78F6-4C80-A208-45FD79DA0F85}" type="pres">
      <dgm:prSet presAssocID="{987D12F5-1E0C-4586-9EDB-88488D1F0860}" presName="rootText" presStyleLbl="node2" presStyleIdx="3" presStyleCnt="5" custScaleX="130968" custScaleY="132998">
        <dgm:presLayoutVars>
          <dgm:chPref val="3"/>
        </dgm:presLayoutVars>
      </dgm:prSet>
      <dgm:spPr/>
    </dgm:pt>
    <dgm:pt modelId="{C3C6BFAE-C4DF-419F-87D1-03BE39F8EFDE}" type="pres">
      <dgm:prSet presAssocID="{987D12F5-1E0C-4586-9EDB-88488D1F0860}" presName="rootConnector" presStyleLbl="node2" presStyleIdx="3" presStyleCnt="5"/>
      <dgm:spPr/>
    </dgm:pt>
    <dgm:pt modelId="{2EF5FF3A-0263-41D6-9281-1FA86B341CAA}" type="pres">
      <dgm:prSet presAssocID="{987D12F5-1E0C-4586-9EDB-88488D1F0860}" presName="hierChild4" presStyleCnt="0"/>
      <dgm:spPr/>
    </dgm:pt>
    <dgm:pt modelId="{0FF2415C-6C95-404C-AF8D-12C2467B0E24}" type="pres">
      <dgm:prSet presAssocID="{2719D07D-C989-4A6D-88AB-BF8FDF7D3446}" presName="Name64" presStyleLbl="parChTrans1D3" presStyleIdx="5" presStyleCnt="10"/>
      <dgm:spPr/>
    </dgm:pt>
    <dgm:pt modelId="{42FA4A0E-E0F6-4DF9-9520-B8132238F53B}" type="pres">
      <dgm:prSet presAssocID="{8A2D625B-BFAD-4459-83BE-D6809C301B61}" presName="hierRoot2" presStyleCnt="0">
        <dgm:presLayoutVars>
          <dgm:hierBranch val="init"/>
        </dgm:presLayoutVars>
      </dgm:prSet>
      <dgm:spPr/>
    </dgm:pt>
    <dgm:pt modelId="{EDB68FBD-354B-446A-9140-438669CE5753}" type="pres">
      <dgm:prSet presAssocID="{8A2D625B-BFAD-4459-83BE-D6809C301B61}" presName="rootComposite" presStyleCnt="0"/>
      <dgm:spPr/>
    </dgm:pt>
    <dgm:pt modelId="{4D02038F-5B0B-47A6-9CAA-748C7903AF0A}" type="pres">
      <dgm:prSet presAssocID="{8A2D625B-BFAD-4459-83BE-D6809C301B61}" presName="rootText" presStyleLbl="node3" presStyleIdx="5" presStyleCnt="10" custScaleX="184348">
        <dgm:presLayoutVars>
          <dgm:chPref val="3"/>
        </dgm:presLayoutVars>
      </dgm:prSet>
      <dgm:spPr/>
    </dgm:pt>
    <dgm:pt modelId="{07AC433A-568B-4F4E-9502-A63B14A6B97A}" type="pres">
      <dgm:prSet presAssocID="{8A2D625B-BFAD-4459-83BE-D6809C301B61}" presName="rootConnector" presStyleLbl="node3" presStyleIdx="5" presStyleCnt="10"/>
      <dgm:spPr/>
    </dgm:pt>
    <dgm:pt modelId="{B3FE81AC-BA74-4AF9-8423-80B558D3FE72}" type="pres">
      <dgm:prSet presAssocID="{8A2D625B-BFAD-4459-83BE-D6809C301B61}" presName="hierChild4" presStyleCnt="0"/>
      <dgm:spPr/>
    </dgm:pt>
    <dgm:pt modelId="{4EC75C97-A32E-4F9A-AA10-5F0E0D0D1877}" type="pres">
      <dgm:prSet presAssocID="{8A2D625B-BFAD-4459-83BE-D6809C301B61}" presName="hierChild5" presStyleCnt="0"/>
      <dgm:spPr/>
    </dgm:pt>
    <dgm:pt modelId="{66E73D74-1BA1-4BF3-8E0B-5D79CEFA2F3D}" type="pres">
      <dgm:prSet presAssocID="{AFBAAF88-8668-495F-BE0A-523BBCE3020D}" presName="Name64" presStyleLbl="parChTrans1D3" presStyleIdx="6" presStyleCnt="10"/>
      <dgm:spPr/>
    </dgm:pt>
    <dgm:pt modelId="{70F2021D-A9A9-463D-BB20-FFD05C26838A}" type="pres">
      <dgm:prSet presAssocID="{0281CA07-B389-4718-AB61-E55FF228E2C1}" presName="hierRoot2" presStyleCnt="0">
        <dgm:presLayoutVars>
          <dgm:hierBranch val="init"/>
        </dgm:presLayoutVars>
      </dgm:prSet>
      <dgm:spPr/>
    </dgm:pt>
    <dgm:pt modelId="{01E5FEBA-9901-4B3C-868B-11A406377D01}" type="pres">
      <dgm:prSet presAssocID="{0281CA07-B389-4718-AB61-E55FF228E2C1}" presName="rootComposite" presStyleCnt="0"/>
      <dgm:spPr/>
    </dgm:pt>
    <dgm:pt modelId="{72C9CD4A-99A1-4446-9F4E-E8C22F08B51B}" type="pres">
      <dgm:prSet presAssocID="{0281CA07-B389-4718-AB61-E55FF228E2C1}" presName="rootText" presStyleLbl="node3" presStyleIdx="6" presStyleCnt="10" custScaleX="183299">
        <dgm:presLayoutVars>
          <dgm:chPref val="3"/>
        </dgm:presLayoutVars>
      </dgm:prSet>
      <dgm:spPr/>
    </dgm:pt>
    <dgm:pt modelId="{4261C5DC-1F54-4BFB-9A83-41A93D959B52}" type="pres">
      <dgm:prSet presAssocID="{0281CA07-B389-4718-AB61-E55FF228E2C1}" presName="rootConnector" presStyleLbl="node3" presStyleIdx="6" presStyleCnt="10"/>
      <dgm:spPr/>
    </dgm:pt>
    <dgm:pt modelId="{D2DE6C41-4B4E-40B2-AC85-A261B6C45321}" type="pres">
      <dgm:prSet presAssocID="{0281CA07-B389-4718-AB61-E55FF228E2C1}" presName="hierChild4" presStyleCnt="0"/>
      <dgm:spPr/>
    </dgm:pt>
    <dgm:pt modelId="{B18D48ED-E6B1-48E3-B080-5FA998306525}" type="pres">
      <dgm:prSet presAssocID="{0281CA07-B389-4718-AB61-E55FF228E2C1}" presName="hierChild5" presStyleCnt="0"/>
      <dgm:spPr/>
    </dgm:pt>
    <dgm:pt modelId="{66267483-AD67-4D76-99C0-4E615C5E3267}" type="pres">
      <dgm:prSet presAssocID="{987D12F5-1E0C-4586-9EDB-88488D1F0860}" presName="hierChild5" presStyleCnt="0"/>
      <dgm:spPr/>
    </dgm:pt>
    <dgm:pt modelId="{642D9DEE-1679-4DE0-B7F0-CE82E54DF926}" type="pres">
      <dgm:prSet presAssocID="{9423DAD1-D8DC-40CF-9F0C-A8A1F1187CF5}" presName="Name64" presStyleLbl="parChTrans1D2" presStyleIdx="4" presStyleCnt="5"/>
      <dgm:spPr/>
    </dgm:pt>
    <dgm:pt modelId="{D0E0341A-A05E-49AB-ABBB-407373B988D1}" type="pres">
      <dgm:prSet presAssocID="{BC9B0A3E-A52D-4EC4-8FDA-99BC3644EF80}" presName="hierRoot2" presStyleCnt="0">
        <dgm:presLayoutVars>
          <dgm:hierBranch val="init"/>
        </dgm:presLayoutVars>
      </dgm:prSet>
      <dgm:spPr/>
    </dgm:pt>
    <dgm:pt modelId="{60832D29-0345-41A0-AC6C-38EC889D90EB}" type="pres">
      <dgm:prSet presAssocID="{BC9B0A3E-A52D-4EC4-8FDA-99BC3644EF80}" presName="rootComposite" presStyleCnt="0"/>
      <dgm:spPr/>
    </dgm:pt>
    <dgm:pt modelId="{0851C13D-15F1-41B1-97A2-475C40906D85}" type="pres">
      <dgm:prSet presAssocID="{BC9B0A3E-A52D-4EC4-8FDA-99BC3644EF80}" presName="rootText" presStyleLbl="node2" presStyleIdx="4" presStyleCnt="5" custScaleX="129005" custScaleY="108180">
        <dgm:presLayoutVars>
          <dgm:chPref val="3"/>
        </dgm:presLayoutVars>
      </dgm:prSet>
      <dgm:spPr/>
    </dgm:pt>
    <dgm:pt modelId="{5CFBA994-B4D5-456C-AEF0-E39B202E0051}" type="pres">
      <dgm:prSet presAssocID="{BC9B0A3E-A52D-4EC4-8FDA-99BC3644EF80}" presName="rootConnector" presStyleLbl="node2" presStyleIdx="4" presStyleCnt="5"/>
      <dgm:spPr/>
    </dgm:pt>
    <dgm:pt modelId="{0FA2166C-9BDA-4974-8773-4E5034B463F5}" type="pres">
      <dgm:prSet presAssocID="{BC9B0A3E-A52D-4EC4-8FDA-99BC3644EF80}" presName="hierChild4" presStyleCnt="0"/>
      <dgm:spPr/>
    </dgm:pt>
    <dgm:pt modelId="{5B21CB24-764C-47D8-A6BC-3536AF1B9780}" type="pres">
      <dgm:prSet presAssocID="{C3492D79-9235-4A09-81F3-E775C13565A9}" presName="Name64" presStyleLbl="parChTrans1D3" presStyleIdx="7" presStyleCnt="10"/>
      <dgm:spPr/>
    </dgm:pt>
    <dgm:pt modelId="{12DF2CC2-5756-437C-8AFF-8CEAD2A08FB0}" type="pres">
      <dgm:prSet presAssocID="{5F87519C-1E59-4533-BAB5-3A9B57335B2C}" presName="hierRoot2" presStyleCnt="0">
        <dgm:presLayoutVars>
          <dgm:hierBranch val="init"/>
        </dgm:presLayoutVars>
      </dgm:prSet>
      <dgm:spPr/>
    </dgm:pt>
    <dgm:pt modelId="{A6020A30-E5C4-4FB8-A383-F535C5969870}" type="pres">
      <dgm:prSet presAssocID="{5F87519C-1E59-4533-BAB5-3A9B57335B2C}" presName="rootComposite" presStyleCnt="0"/>
      <dgm:spPr/>
    </dgm:pt>
    <dgm:pt modelId="{1F02E5D2-3772-4685-ACEF-8EF821381A92}" type="pres">
      <dgm:prSet presAssocID="{5F87519C-1E59-4533-BAB5-3A9B57335B2C}" presName="rootText" presStyleLbl="node3" presStyleIdx="7" presStyleCnt="10" custScaleX="184588" custScaleY="96303">
        <dgm:presLayoutVars>
          <dgm:chPref val="3"/>
        </dgm:presLayoutVars>
      </dgm:prSet>
      <dgm:spPr/>
    </dgm:pt>
    <dgm:pt modelId="{2E073081-89B3-42E7-8BAA-45DD665CE07E}" type="pres">
      <dgm:prSet presAssocID="{5F87519C-1E59-4533-BAB5-3A9B57335B2C}" presName="rootConnector" presStyleLbl="node3" presStyleIdx="7" presStyleCnt="10"/>
      <dgm:spPr/>
    </dgm:pt>
    <dgm:pt modelId="{927195A2-94BB-4CE5-9D29-FD41808CA41B}" type="pres">
      <dgm:prSet presAssocID="{5F87519C-1E59-4533-BAB5-3A9B57335B2C}" presName="hierChild4" presStyleCnt="0"/>
      <dgm:spPr/>
    </dgm:pt>
    <dgm:pt modelId="{9411AFDA-9276-46B1-ADFF-5EE0FF05D6E9}" type="pres">
      <dgm:prSet presAssocID="{5F87519C-1E59-4533-BAB5-3A9B57335B2C}" presName="hierChild5" presStyleCnt="0"/>
      <dgm:spPr/>
    </dgm:pt>
    <dgm:pt modelId="{D0C55B60-2103-4280-9CDF-1BF50306972E}" type="pres">
      <dgm:prSet presAssocID="{365EC021-0318-4BE4-ACEA-5CF71A76F98F}" presName="Name64" presStyleLbl="parChTrans1D3" presStyleIdx="8" presStyleCnt="10"/>
      <dgm:spPr/>
    </dgm:pt>
    <dgm:pt modelId="{3D57084E-FCB1-4266-9132-9327EA8756D3}" type="pres">
      <dgm:prSet presAssocID="{F99E795F-0043-49CE-AB1B-C06A60DA12F6}" presName="hierRoot2" presStyleCnt="0">
        <dgm:presLayoutVars>
          <dgm:hierBranch val="init"/>
        </dgm:presLayoutVars>
      </dgm:prSet>
      <dgm:spPr/>
    </dgm:pt>
    <dgm:pt modelId="{2D134A0F-7F5F-44DA-9B38-746098D3D7B1}" type="pres">
      <dgm:prSet presAssocID="{F99E795F-0043-49CE-AB1B-C06A60DA12F6}" presName="rootComposite" presStyleCnt="0"/>
      <dgm:spPr/>
    </dgm:pt>
    <dgm:pt modelId="{2AAE7D6D-AA69-4854-867E-675DE5DE3974}" type="pres">
      <dgm:prSet presAssocID="{F99E795F-0043-49CE-AB1B-C06A60DA12F6}" presName="rootText" presStyleLbl="node3" presStyleIdx="8" presStyleCnt="10" custScaleX="187984" custScaleY="116985">
        <dgm:presLayoutVars>
          <dgm:chPref val="3"/>
        </dgm:presLayoutVars>
      </dgm:prSet>
      <dgm:spPr/>
    </dgm:pt>
    <dgm:pt modelId="{C07CFDFE-040C-4896-929B-4DC7D8C7BD6C}" type="pres">
      <dgm:prSet presAssocID="{F99E795F-0043-49CE-AB1B-C06A60DA12F6}" presName="rootConnector" presStyleLbl="node3" presStyleIdx="8" presStyleCnt="10"/>
      <dgm:spPr/>
    </dgm:pt>
    <dgm:pt modelId="{3CAEA4C4-9BEE-4731-911E-1D5ABD350695}" type="pres">
      <dgm:prSet presAssocID="{F99E795F-0043-49CE-AB1B-C06A60DA12F6}" presName="hierChild4" presStyleCnt="0"/>
      <dgm:spPr/>
    </dgm:pt>
    <dgm:pt modelId="{026C46C3-3291-4D5D-85E6-C2EF633770EC}" type="pres">
      <dgm:prSet presAssocID="{F99E795F-0043-49CE-AB1B-C06A60DA12F6}" presName="hierChild5" presStyleCnt="0"/>
      <dgm:spPr/>
    </dgm:pt>
    <dgm:pt modelId="{9E05009C-3166-4A6A-B8B5-7876AD16DD39}" type="pres">
      <dgm:prSet presAssocID="{77DFA714-E7C3-4E88-B275-C924B5E0C8DE}" presName="Name64" presStyleLbl="parChTrans1D3" presStyleIdx="9" presStyleCnt="10"/>
      <dgm:spPr/>
    </dgm:pt>
    <dgm:pt modelId="{7188C41C-96C3-4D30-87C6-0283892BFAE3}" type="pres">
      <dgm:prSet presAssocID="{AEA3B273-E2F5-4E5C-9A94-63E057815AED}" presName="hierRoot2" presStyleCnt="0">
        <dgm:presLayoutVars>
          <dgm:hierBranch val="init"/>
        </dgm:presLayoutVars>
      </dgm:prSet>
      <dgm:spPr/>
    </dgm:pt>
    <dgm:pt modelId="{B649468C-5935-4863-9C79-E5FE2825D153}" type="pres">
      <dgm:prSet presAssocID="{AEA3B273-E2F5-4E5C-9A94-63E057815AED}" presName="rootComposite" presStyleCnt="0"/>
      <dgm:spPr/>
    </dgm:pt>
    <dgm:pt modelId="{7E92FF8D-98F9-494B-924D-9FCA4C6AB014}" type="pres">
      <dgm:prSet presAssocID="{AEA3B273-E2F5-4E5C-9A94-63E057815AED}" presName="rootText" presStyleLbl="node3" presStyleIdx="9" presStyleCnt="10" custScaleX="187097">
        <dgm:presLayoutVars>
          <dgm:chPref val="3"/>
        </dgm:presLayoutVars>
      </dgm:prSet>
      <dgm:spPr/>
    </dgm:pt>
    <dgm:pt modelId="{3861F6E4-7B37-474C-A843-3E2794063C43}" type="pres">
      <dgm:prSet presAssocID="{AEA3B273-E2F5-4E5C-9A94-63E057815AED}" presName="rootConnector" presStyleLbl="node3" presStyleIdx="9" presStyleCnt="10"/>
      <dgm:spPr/>
    </dgm:pt>
    <dgm:pt modelId="{B90E7DE9-2C07-4727-844A-8890193F30D5}" type="pres">
      <dgm:prSet presAssocID="{AEA3B273-E2F5-4E5C-9A94-63E057815AED}" presName="hierChild4" presStyleCnt="0"/>
      <dgm:spPr/>
    </dgm:pt>
    <dgm:pt modelId="{7769E7FA-A1E7-4348-8187-DBC7E0C95BD0}" type="pres">
      <dgm:prSet presAssocID="{AEA3B273-E2F5-4E5C-9A94-63E057815AED}" presName="hierChild5" presStyleCnt="0"/>
      <dgm:spPr/>
    </dgm:pt>
    <dgm:pt modelId="{4B1C9EBF-81D7-4B95-8A9A-DBBF3C8B02BF}" type="pres">
      <dgm:prSet presAssocID="{BC9B0A3E-A52D-4EC4-8FDA-99BC3644EF80}" presName="hierChild5" presStyleCnt="0"/>
      <dgm:spPr/>
    </dgm:pt>
    <dgm:pt modelId="{43FD4CE9-C830-474B-A2C4-DEE63CDDA191}" type="pres">
      <dgm:prSet presAssocID="{550B6D77-2124-49AD-B2E6-1010E3EAE5A8}" presName="hierChild3" presStyleCnt="0"/>
      <dgm:spPr/>
    </dgm:pt>
  </dgm:ptLst>
  <dgm:cxnLst>
    <dgm:cxn modelId="{8C6A7503-051E-4372-9487-3E267472F39B}" type="presOf" srcId="{8A2D625B-BFAD-4459-83BE-D6809C301B61}" destId="{4D02038F-5B0B-47A6-9CAA-748C7903AF0A}" srcOrd="0" destOrd="0" presId="urn:microsoft.com/office/officeart/2009/3/layout/HorizontalOrganizationChart"/>
    <dgm:cxn modelId="{A0BAB803-7912-4FF8-B728-DA798D8290D6}" type="presOf" srcId="{C977D98A-6B28-4F42-BDC8-5B597E2C6078}" destId="{735292FD-20F9-413A-A050-C44DB090C6F9}" srcOrd="0" destOrd="0" presId="urn:microsoft.com/office/officeart/2009/3/layout/HorizontalOrganizationChart"/>
    <dgm:cxn modelId="{08058704-2BCB-4B58-A761-8ED2A00A5D24}" type="presOf" srcId="{987D12F5-1E0C-4586-9EDB-88488D1F0860}" destId="{C3C6BFAE-C4DF-419F-87D1-03BE39F8EFDE}" srcOrd="1" destOrd="0" presId="urn:microsoft.com/office/officeart/2009/3/layout/HorizontalOrganizationChart"/>
    <dgm:cxn modelId="{8C4BFD04-24BB-42C4-9D2A-CAD3243E0348}" type="presOf" srcId="{AEA3B273-E2F5-4E5C-9A94-63E057815AED}" destId="{3861F6E4-7B37-474C-A843-3E2794063C43}" srcOrd="1" destOrd="0" presId="urn:microsoft.com/office/officeart/2009/3/layout/HorizontalOrganizationChart"/>
    <dgm:cxn modelId="{2EB07706-A739-45C6-8A7B-E7931DB1FE8C}" type="presOf" srcId="{570769BD-5AAB-45C1-88AC-AC941432254E}" destId="{8FF38FA9-EE3F-4930-8E06-694B04EB4301}" srcOrd="0" destOrd="0" presId="urn:microsoft.com/office/officeart/2009/3/layout/HorizontalOrganizationChart"/>
    <dgm:cxn modelId="{0A01170A-1CC0-4948-AD6E-EB0C13D321BC}" type="presOf" srcId="{0281CA07-B389-4718-AB61-E55FF228E2C1}" destId="{72C9CD4A-99A1-4446-9F4E-E8C22F08B51B}" srcOrd="0" destOrd="0" presId="urn:microsoft.com/office/officeart/2009/3/layout/HorizontalOrganizationChart"/>
    <dgm:cxn modelId="{F3F9760F-2657-42A5-8C8A-E4D96F7B452B}" type="presOf" srcId="{762A7F65-2673-4081-8864-6D8737560FC1}" destId="{82C7FFA1-8907-4B47-89CB-3D1758167386}" srcOrd="0" destOrd="0" presId="urn:microsoft.com/office/officeart/2009/3/layout/HorizontalOrganizationChart"/>
    <dgm:cxn modelId="{008DA514-EB2A-43F9-9B6B-50E95C5C0CB3}" type="presOf" srcId="{F99E795F-0043-49CE-AB1B-C06A60DA12F6}" destId="{2AAE7D6D-AA69-4854-867E-675DE5DE3974}" srcOrd="0" destOrd="0" presId="urn:microsoft.com/office/officeart/2009/3/layout/HorizontalOrganizationChart"/>
    <dgm:cxn modelId="{0C492F16-28A9-45A7-B720-CF0075F50891}" type="presOf" srcId="{48F5300C-0E97-4133-B14B-55A771D04C75}" destId="{10F35A4F-9C86-4D8D-8AD5-324CE03992F5}" srcOrd="0" destOrd="0" presId="urn:microsoft.com/office/officeart/2009/3/layout/HorizontalOrganizationChart"/>
    <dgm:cxn modelId="{C82C5921-AD75-46D8-869D-B50562486357}" type="presOf" srcId="{75CECC1D-C741-4D52-8089-6EB64AD30C7E}" destId="{2D460433-4DD6-4C2E-9867-3FE20E3850EA}" srcOrd="1" destOrd="0" presId="urn:microsoft.com/office/officeart/2009/3/layout/HorizontalOrganizationChart"/>
    <dgm:cxn modelId="{C8CB3827-2E09-4487-A18D-ECA58D6C6FC6}" srcId="{BC9B0A3E-A52D-4EC4-8FDA-99BC3644EF80}" destId="{AEA3B273-E2F5-4E5C-9A94-63E057815AED}" srcOrd="2" destOrd="0" parTransId="{77DFA714-E7C3-4E88-B275-C924B5E0C8DE}" sibTransId="{8A1362A4-7957-4066-BB89-23F6B1E54BA9}"/>
    <dgm:cxn modelId="{C8F95A2A-BD6B-4EC3-82E1-1F115BCCEE1D}" type="presOf" srcId="{77DFA714-E7C3-4E88-B275-C924B5E0C8DE}" destId="{9E05009C-3166-4A6A-B8B5-7876AD16DD39}" srcOrd="0" destOrd="0" presId="urn:microsoft.com/office/officeart/2009/3/layout/HorizontalOrganizationChart"/>
    <dgm:cxn modelId="{C36A942D-8A3D-43E9-B564-E9E39575F4B5}" srcId="{550B6D77-2124-49AD-B2E6-1010E3EAE5A8}" destId="{BC9B0A3E-A52D-4EC4-8FDA-99BC3644EF80}" srcOrd="4" destOrd="0" parTransId="{9423DAD1-D8DC-40CF-9F0C-A8A1F1187CF5}" sibTransId="{8A40ED42-4A8C-4DC1-8ABA-BEA319E58237}"/>
    <dgm:cxn modelId="{EC0A6331-43F7-4330-B149-F81AC7E653C4}" srcId="{ED8C6EEF-FA06-4F6A-A029-6870ABD2620F}" destId="{C06C346A-530E-41F8-877F-B354C180AC4C}" srcOrd="0" destOrd="0" parTransId="{DDF8D2F3-C167-49BF-8846-17BE42ACA99C}" sibTransId="{2DA12835-93C3-402D-9062-EAD6EE117869}"/>
    <dgm:cxn modelId="{8C903633-0EB2-43E7-B1AA-6D156B8BC774}" type="presOf" srcId="{AFBAAF88-8668-495F-BE0A-523BBCE3020D}" destId="{66E73D74-1BA1-4BF3-8E0B-5D79CEFA2F3D}" srcOrd="0" destOrd="0" presId="urn:microsoft.com/office/officeart/2009/3/layout/HorizontalOrganizationChart"/>
    <dgm:cxn modelId="{360C6B3B-3ED1-4F0E-B948-A73090236EA5}" type="presOf" srcId="{ED8C6EEF-FA06-4F6A-A029-6870ABD2620F}" destId="{BD8F188D-DCA3-4134-8962-9F7FE620F6DF}" srcOrd="0" destOrd="0" presId="urn:microsoft.com/office/officeart/2009/3/layout/HorizontalOrganizationChart"/>
    <dgm:cxn modelId="{6192C73F-3132-4C53-B68A-7DA3396D921E}" srcId="{987D12F5-1E0C-4586-9EDB-88488D1F0860}" destId="{0281CA07-B389-4718-AB61-E55FF228E2C1}" srcOrd="1" destOrd="0" parTransId="{AFBAAF88-8668-495F-BE0A-523BBCE3020D}" sibTransId="{D7481624-5584-429A-8B32-26E1E215AD5D}"/>
    <dgm:cxn modelId="{E0EE9860-DD2B-4729-A603-4D82892A9853}" type="presOf" srcId="{5F87519C-1E59-4533-BAB5-3A9B57335B2C}" destId="{2E073081-89B3-42E7-8BAA-45DD665CE07E}" srcOrd="1" destOrd="0" presId="urn:microsoft.com/office/officeart/2009/3/layout/HorizontalOrganizationChart"/>
    <dgm:cxn modelId="{F43C7B42-63B4-4C28-A9EA-2BF730C1071B}" type="presOf" srcId="{C06C346A-530E-41F8-877F-B354C180AC4C}" destId="{D6ED071D-D4B2-454B-B2B0-D565BCC3A5F3}" srcOrd="0" destOrd="0" presId="urn:microsoft.com/office/officeart/2009/3/layout/HorizontalOrganizationChart"/>
    <dgm:cxn modelId="{ED2F3443-21A0-41F8-B405-2D395E80DA9D}" srcId="{7B4175F4-700A-4CC8-A540-96CF401A7599}" destId="{550B6D77-2124-49AD-B2E6-1010E3EAE5A8}" srcOrd="0" destOrd="0" parTransId="{7FEE2FB1-D93E-4DA6-88C3-5A108ABF64CD}" sibTransId="{931CDCBF-96F3-4A9B-803B-6093DB2740B6}"/>
    <dgm:cxn modelId="{A9E24664-1DC5-415E-A8D8-FF6B5DC6BE8A}" type="presOf" srcId="{365EC021-0318-4BE4-ACEA-5CF71A76F98F}" destId="{D0C55B60-2103-4280-9CDF-1BF50306972E}" srcOrd="0" destOrd="0" presId="urn:microsoft.com/office/officeart/2009/3/layout/HorizontalOrganizationChart"/>
    <dgm:cxn modelId="{68079E48-7181-4CA1-AD43-D28A64F446D3}" type="presOf" srcId="{D4761145-08CC-41B0-8732-C68A4488ABC0}" destId="{83CD1EED-DEB3-4713-80FF-E17B0C1FD859}" srcOrd="0" destOrd="0" presId="urn:microsoft.com/office/officeart/2009/3/layout/HorizontalOrganizationChart"/>
    <dgm:cxn modelId="{1F02A648-FDFB-4F7A-B2D7-C119EA4D4E8C}" type="presOf" srcId="{DDF8D2F3-C167-49BF-8846-17BE42ACA99C}" destId="{01C979AC-F54D-4280-AD41-A9493DD597D3}" srcOrd="0" destOrd="0" presId="urn:microsoft.com/office/officeart/2009/3/layout/HorizontalOrganizationChart"/>
    <dgm:cxn modelId="{5592826B-B52B-4ECA-9E9C-651F269FB8B4}" type="presOf" srcId="{C06C346A-530E-41F8-877F-B354C180AC4C}" destId="{5D7205F8-A59D-43B7-8BAD-3F3F64951B17}" srcOrd="1" destOrd="0" presId="urn:microsoft.com/office/officeart/2009/3/layout/HorizontalOrganizationChart"/>
    <dgm:cxn modelId="{B0226D4C-A7D3-4DBB-8599-772DC97201E7}" type="presOf" srcId="{48F5300C-0E97-4133-B14B-55A771D04C75}" destId="{F35C85AC-4E9D-4D30-BAC9-7F165A6A4E15}" srcOrd="1" destOrd="0" presId="urn:microsoft.com/office/officeart/2009/3/layout/HorizontalOrganizationChart"/>
    <dgm:cxn modelId="{C44C166E-286C-447A-8121-823C086A22E7}" type="presOf" srcId="{550B6D77-2124-49AD-B2E6-1010E3EAE5A8}" destId="{C73A6184-3EE4-4830-8C93-BC4A5665ECF7}" srcOrd="0" destOrd="0" presId="urn:microsoft.com/office/officeart/2009/3/layout/HorizontalOrganizationChart"/>
    <dgm:cxn modelId="{9D935550-6CF4-41A5-9942-23D1E2BDCD39}" srcId="{ED8C6EEF-FA06-4F6A-A029-6870ABD2620F}" destId="{8CF07279-73E1-4D64-9CF1-E524E4CF9B2F}" srcOrd="1" destOrd="0" parTransId="{570769BD-5AAB-45C1-88AC-AC941432254E}" sibTransId="{2DB9B84D-F2C8-4D5E-A5CB-0B2241FAF25A}"/>
    <dgm:cxn modelId="{F1147574-4C3C-483F-8132-C2C46B2831F0}" type="presOf" srcId="{66BFC393-36D0-4F1C-9604-B68B205C63CB}" destId="{5DFAC5CD-FD0A-4A63-BBA6-BA4440D44A3E}" srcOrd="0" destOrd="0" presId="urn:microsoft.com/office/officeart/2009/3/layout/HorizontalOrganizationChart"/>
    <dgm:cxn modelId="{73A68675-B48E-455B-8144-7CD3067CBA21}" srcId="{31DF2E69-3B27-4996-8C6B-E8EF8D27EC75}" destId="{75CECC1D-C741-4D52-8089-6EB64AD30C7E}" srcOrd="0" destOrd="0" parTransId="{66BFC393-36D0-4F1C-9604-B68B205C63CB}" sibTransId="{B4093279-C6CC-487C-88CF-C857236F0291}"/>
    <dgm:cxn modelId="{4F719277-64A6-4DC1-A42B-DCDE41432040}" type="presOf" srcId="{E79EDC8B-F7F4-44C4-AC91-E535DE66C226}" destId="{B9AC3CCC-AA4C-4BDE-9A06-599D74C73889}" srcOrd="0" destOrd="0" presId="urn:microsoft.com/office/officeart/2009/3/layout/HorizontalOrganizationChart"/>
    <dgm:cxn modelId="{ACFAD558-F4B6-4C6B-8EA4-E5C8D1A4E3CA}" type="presOf" srcId="{ED8C6EEF-FA06-4F6A-A029-6870ABD2620F}" destId="{82669229-F8F3-47E1-B529-D4737BEADBAC}" srcOrd="1" destOrd="0" presId="urn:microsoft.com/office/officeart/2009/3/layout/HorizontalOrganizationChart"/>
    <dgm:cxn modelId="{6176CA7B-59B6-4782-ADFF-61C76FB854E5}" type="presOf" srcId="{AEA3B273-E2F5-4E5C-9A94-63E057815AED}" destId="{7E92FF8D-98F9-494B-924D-9FCA4C6AB014}" srcOrd="0" destOrd="0" presId="urn:microsoft.com/office/officeart/2009/3/layout/HorizontalOrganizationChart"/>
    <dgm:cxn modelId="{5B38B980-4CC1-408A-83F9-B6EFB3E59B03}" type="presOf" srcId="{7B4175F4-700A-4CC8-A540-96CF401A7599}" destId="{30D85324-9676-4CA9-8C8A-2492665438DA}" srcOrd="0" destOrd="0" presId="urn:microsoft.com/office/officeart/2009/3/layout/HorizontalOrganizationChart"/>
    <dgm:cxn modelId="{4E7E5081-6FB6-4A18-8592-FE09E4FCC310}" type="presOf" srcId="{9423DAD1-D8DC-40CF-9F0C-A8A1F1187CF5}" destId="{642D9DEE-1679-4DE0-B7F0-CE82E54DF926}" srcOrd="0" destOrd="0" presId="urn:microsoft.com/office/officeart/2009/3/layout/HorizontalOrganizationChart"/>
    <dgm:cxn modelId="{B6F8B888-5EB5-4502-954F-62C99299D81B}" type="presOf" srcId="{8A2D625B-BFAD-4459-83BE-D6809C301B61}" destId="{07AC433A-568B-4F4E-9502-A63B14A6B97A}" srcOrd="1" destOrd="0" presId="urn:microsoft.com/office/officeart/2009/3/layout/HorizontalOrganizationChart"/>
    <dgm:cxn modelId="{7B2CC78E-CD0C-414B-A350-1125E20C0942}" type="presOf" srcId="{DD6183C9-7BF8-427D-97D0-850BB2353D71}" destId="{89347293-CD30-4B33-BE44-9A995FE3C4E6}" srcOrd="1" destOrd="0" presId="urn:microsoft.com/office/officeart/2009/3/layout/HorizontalOrganizationChart"/>
    <dgm:cxn modelId="{30E8C08F-62E0-4C16-BF77-C68A6CAC8AC1}" srcId="{550B6D77-2124-49AD-B2E6-1010E3EAE5A8}" destId="{987D12F5-1E0C-4586-9EDB-88488D1F0860}" srcOrd="3" destOrd="0" parTransId="{762A7F65-2673-4081-8864-6D8737560FC1}" sibTransId="{3ABCDEB3-B57D-495F-AFD5-BBA3D14FD155}"/>
    <dgm:cxn modelId="{E21BA89E-601E-4C82-99B3-833937468257}" type="presOf" srcId="{6630D8F7-FEF3-44DD-B439-D91A70584232}" destId="{0B15BE7C-BD05-475D-AC0F-A1266C5B0052}" srcOrd="0" destOrd="0" presId="urn:microsoft.com/office/officeart/2009/3/layout/HorizontalOrganizationChart"/>
    <dgm:cxn modelId="{F4FB69A1-0970-431A-A424-175874BDC799}" type="presOf" srcId="{6630D8F7-FEF3-44DD-B439-D91A70584232}" destId="{757AAF7D-353F-4767-BC2C-C657149885B8}" srcOrd="1" destOrd="0" presId="urn:microsoft.com/office/officeart/2009/3/layout/HorizontalOrganizationChart"/>
    <dgm:cxn modelId="{00AFD4A1-159E-4C95-8263-223DFA5FD1C0}" type="presOf" srcId="{8CF07279-73E1-4D64-9CF1-E524E4CF9B2F}" destId="{87DF5AE0-E269-47F2-B689-E68380EAB6FA}" srcOrd="0" destOrd="0" presId="urn:microsoft.com/office/officeart/2009/3/layout/HorizontalOrganizationChart"/>
    <dgm:cxn modelId="{D64331A6-84C1-417A-B2E5-43D02135D926}" srcId="{550B6D77-2124-49AD-B2E6-1010E3EAE5A8}" destId="{DD6183C9-7BF8-427D-97D0-850BB2353D71}" srcOrd="2" destOrd="0" parTransId="{C977D98A-6B28-4F42-BDC8-5B597E2C6078}" sibTransId="{AAD46C04-B69F-450D-A214-ADC2412FB5CD}"/>
    <dgm:cxn modelId="{0E87F2A6-C332-4F05-AD0A-E775617F11A0}" type="presOf" srcId="{DD6183C9-7BF8-427D-97D0-850BB2353D71}" destId="{B1790430-7A66-45BD-A63C-9962412E4D83}" srcOrd="0" destOrd="0" presId="urn:microsoft.com/office/officeart/2009/3/layout/HorizontalOrganizationChart"/>
    <dgm:cxn modelId="{F0C4D5A9-B47D-4A6B-9BB4-5420CDC1BA01}" type="presOf" srcId="{F99E795F-0043-49CE-AB1B-C06A60DA12F6}" destId="{C07CFDFE-040C-4896-929B-4DC7D8C7BD6C}" srcOrd="1" destOrd="0" presId="urn:microsoft.com/office/officeart/2009/3/layout/HorizontalOrganizationChart"/>
    <dgm:cxn modelId="{19CF6FB1-F0E7-4D35-8105-60C5B883B86D}" type="presOf" srcId="{BC9B0A3E-A52D-4EC4-8FDA-99BC3644EF80}" destId="{5CFBA994-B4D5-456C-AEF0-E39B202E0051}" srcOrd="1" destOrd="0" presId="urn:microsoft.com/office/officeart/2009/3/layout/HorizontalOrganizationChart"/>
    <dgm:cxn modelId="{7F02CDB1-12F5-4164-B4F0-1AC3B8C6F728}" type="presOf" srcId="{8CF07279-73E1-4D64-9CF1-E524E4CF9B2F}" destId="{207468BB-9D11-4F7C-A390-335513AD8709}" srcOrd="1" destOrd="0" presId="urn:microsoft.com/office/officeart/2009/3/layout/HorizontalOrganizationChart"/>
    <dgm:cxn modelId="{9F2102B5-6C10-4ADE-868B-280238398F15}" type="presOf" srcId="{31DF2E69-3B27-4996-8C6B-E8EF8D27EC75}" destId="{410E9221-0BB4-449A-BAC8-10F5E3BF8128}" srcOrd="0" destOrd="0" presId="urn:microsoft.com/office/officeart/2009/3/layout/HorizontalOrganizationChart"/>
    <dgm:cxn modelId="{1100A2B9-5DA7-4C72-ACFE-FF4CD4E407B4}" type="presOf" srcId="{550B6D77-2124-49AD-B2E6-1010E3EAE5A8}" destId="{574725CB-11BA-4440-8161-EFF95028871B}" srcOrd="1" destOrd="0" presId="urn:microsoft.com/office/officeart/2009/3/layout/HorizontalOrganizationChart"/>
    <dgm:cxn modelId="{00BB12BA-BE84-46CD-B4A1-85375EB8F675}" srcId="{BC9B0A3E-A52D-4EC4-8FDA-99BC3644EF80}" destId="{5F87519C-1E59-4533-BAB5-3A9B57335B2C}" srcOrd="0" destOrd="0" parTransId="{C3492D79-9235-4A09-81F3-E775C13565A9}" sibTransId="{8899DA93-058B-495D-A414-D32F741EE951}"/>
    <dgm:cxn modelId="{0B29BCC5-FA1B-4033-B1F0-23D3768B8D26}" type="presOf" srcId="{7D4083CB-BFDB-49BC-866E-AF852F61D500}" destId="{4872A4A0-7680-4A36-A859-E027C1C6FD1F}" srcOrd="0" destOrd="0" presId="urn:microsoft.com/office/officeart/2009/3/layout/HorizontalOrganizationChart"/>
    <dgm:cxn modelId="{431C25C6-CC1E-4E1D-8B60-E3EEEA6DE85E}" srcId="{550B6D77-2124-49AD-B2E6-1010E3EAE5A8}" destId="{31DF2E69-3B27-4996-8C6B-E8EF8D27EC75}" srcOrd="0" destOrd="0" parTransId="{D4761145-08CC-41B0-8732-C68A4488ABC0}" sibTransId="{F23AC52F-D619-4871-BAF1-9075A181DA81}"/>
    <dgm:cxn modelId="{E3E2E2C8-489D-493B-909C-C25F66DF5FF5}" type="presOf" srcId="{BC9B0A3E-A52D-4EC4-8FDA-99BC3644EF80}" destId="{0851C13D-15F1-41B1-97A2-475C40906D85}" srcOrd="0" destOrd="0" presId="urn:microsoft.com/office/officeart/2009/3/layout/HorizontalOrganizationChart"/>
    <dgm:cxn modelId="{FC8B45CB-2C75-4BD1-B54A-8616DAEC1011}" type="presOf" srcId="{0281CA07-B389-4718-AB61-E55FF228E2C1}" destId="{4261C5DC-1F54-4BFB-9A83-41A93D959B52}" srcOrd="1" destOrd="0" presId="urn:microsoft.com/office/officeart/2009/3/layout/HorizontalOrganizationChart"/>
    <dgm:cxn modelId="{662DCAD9-8620-4490-8688-90D95A2F99AE}" type="presOf" srcId="{5F87519C-1E59-4533-BAB5-3A9B57335B2C}" destId="{1F02E5D2-3772-4685-ACEF-8EF821381A92}" srcOrd="0" destOrd="0" presId="urn:microsoft.com/office/officeart/2009/3/layout/HorizontalOrganizationChart"/>
    <dgm:cxn modelId="{031EA9DD-7237-46F7-9665-9A918B87B33F}" srcId="{DD6183C9-7BF8-427D-97D0-850BB2353D71}" destId="{6630D8F7-FEF3-44DD-B439-D91A70584232}" srcOrd="0" destOrd="0" parTransId="{7D4083CB-BFDB-49BC-866E-AF852F61D500}" sibTransId="{54304C15-AA49-413C-9943-D97E78EFCA40}"/>
    <dgm:cxn modelId="{0EBEB9DF-CE9B-4F86-AAA6-E6BFFC17ADD4}" srcId="{BC9B0A3E-A52D-4EC4-8FDA-99BC3644EF80}" destId="{F99E795F-0043-49CE-AB1B-C06A60DA12F6}" srcOrd="1" destOrd="0" parTransId="{365EC021-0318-4BE4-ACEA-5CF71A76F98F}" sibTransId="{D50D8D17-C1C6-4454-BA84-0553F48698C4}"/>
    <dgm:cxn modelId="{71D0CDE5-E04F-4CDF-AC9E-F14B9C29C515}" type="presOf" srcId="{2719D07D-C989-4A6D-88AB-BF8FDF7D3446}" destId="{0FF2415C-6C95-404C-AF8D-12C2467B0E24}" srcOrd="0" destOrd="0" presId="urn:microsoft.com/office/officeart/2009/3/layout/HorizontalOrganizationChart"/>
    <dgm:cxn modelId="{D0AF35E6-F687-4C44-968D-7B92E049B04C}" type="presOf" srcId="{987D12F5-1E0C-4586-9EDB-88488D1F0860}" destId="{A53D31CA-78F6-4C80-A208-45FD79DA0F85}" srcOrd="0" destOrd="0" presId="urn:microsoft.com/office/officeart/2009/3/layout/HorizontalOrganizationChart"/>
    <dgm:cxn modelId="{7901C1E8-A13B-4C28-9699-C5F2C81C7C63}" type="presOf" srcId="{C3492D79-9235-4A09-81F3-E775C13565A9}" destId="{5B21CB24-764C-47D8-A6BC-3536AF1B9780}" srcOrd="0" destOrd="0" presId="urn:microsoft.com/office/officeart/2009/3/layout/HorizontalOrganizationChart"/>
    <dgm:cxn modelId="{D059B7EC-5EBF-4755-9E15-3D6DA15A30F0}" type="presOf" srcId="{7E01CFB0-F3F8-42C4-8011-13FFE6215E17}" destId="{8D5E88CD-B64F-49B9-B99D-BFF9F89F2C24}" srcOrd="0" destOrd="0" presId="urn:microsoft.com/office/officeart/2009/3/layout/HorizontalOrganizationChart"/>
    <dgm:cxn modelId="{1210AFF1-80EF-4CC3-AA6F-3EF3886CF9FF}" srcId="{550B6D77-2124-49AD-B2E6-1010E3EAE5A8}" destId="{ED8C6EEF-FA06-4F6A-A029-6870ABD2620F}" srcOrd="1" destOrd="0" parTransId="{7E01CFB0-F3F8-42C4-8011-13FFE6215E17}" sibTransId="{32DD4B52-CE5A-4663-8526-7472A57F6966}"/>
    <dgm:cxn modelId="{68FE7EF2-F849-4427-915C-348FF77A1109}" srcId="{987D12F5-1E0C-4586-9EDB-88488D1F0860}" destId="{8A2D625B-BFAD-4459-83BE-D6809C301B61}" srcOrd="0" destOrd="0" parTransId="{2719D07D-C989-4A6D-88AB-BF8FDF7D3446}" sibTransId="{AC5EF6F5-3BC2-4631-95DE-69CDE2A1B1AB}"/>
    <dgm:cxn modelId="{83EADEF8-F379-4C7F-AF14-0170DD281364}" srcId="{31DF2E69-3B27-4996-8C6B-E8EF8D27EC75}" destId="{48F5300C-0E97-4133-B14B-55A771D04C75}" srcOrd="1" destOrd="0" parTransId="{E79EDC8B-F7F4-44C4-AC91-E535DE66C226}" sibTransId="{075465A1-F0DD-479E-B174-C2D9FFCBF9D8}"/>
    <dgm:cxn modelId="{6B1C0EFD-AB01-4E06-8376-4B00D633F3B0}" type="presOf" srcId="{31DF2E69-3B27-4996-8C6B-E8EF8D27EC75}" destId="{B33967C0-AF66-48E6-88BF-1556ED27B950}" srcOrd="1" destOrd="0" presId="urn:microsoft.com/office/officeart/2009/3/layout/HorizontalOrganizationChart"/>
    <dgm:cxn modelId="{7A029EFD-790A-4589-AC15-AEB0EF5FE3B2}" type="presOf" srcId="{75CECC1D-C741-4D52-8089-6EB64AD30C7E}" destId="{15B0734F-0EA7-4A31-9E68-C444279EF347}" srcOrd="0" destOrd="0" presId="urn:microsoft.com/office/officeart/2009/3/layout/HorizontalOrganizationChart"/>
    <dgm:cxn modelId="{1B0793A9-E934-4BC1-9C37-AB27D25F6484}" type="presParOf" srcId="{30D85324-9676-4CA9-8C8A-2492665438DA}" destId="{49015C33-75EE-44C6-A363-1C068A366A0A}" srcOrd="0" destOrd="0" presId="urn:microsoft.com/office/officeart/2009/3/layout/HorizontalOrganizationChart"/>
    <dgm:cxn modelId="{D8E4AD39-5161-4F18-B1B7-A121A0833475}" type="presParOf" srcId="{49015C33-75EE-44C6-A363-1C068A366A0A}" destId="{9D164FF2-8344-4F17-9D51-73187D27B6CB}" srcOrd="0" destOrd="0" presId="urn:microsoft.com/office/officeart/2009/3/layout/HorizontalOrganizationChart"/>
    <dgm:cxn modelId="{E7188124-727A-44F1-8C56-BC007BD28C1F}" type="presParOf" srcId="{9D164FF2-8344-4F17-9D51-73187D27B6CB}" destId="{C73A6184-3EE4-4830-8C93-BC4A5665ECF7}" srcOrd="0" destOrd="0" presId="urn:microsoft.com/office/officeart/2009/3/layout/HorizontalOrganizationChart"/>
    <dgm:cxn modelId="{E801583B-490A-493C-BAD7-C2BDA643A315}" type="presParOf" srcId="{9D164FF2-8344-4F17-9D51-73187D27B6CB}" destId="{574725CB-11BA-4440-8161-EFF95028871B}" srcOrd="1" destOrd="0" presId="urn:microsoft.com/office/officeart/2009/3/layout/HorizontalOrganizationChart"/>
    <dgm:cxn modelId="{AB3BB089-944D-47DA-B8D5-ECAEEB3F8E6E}" type="presParOf" srcId="{49015C33-75EE-44C6-A363-1C068A366A0A}" destId="{CE61BEA9-F4C9-4F51-AFC9-7B5D5A76B9F3}" srcOrd="1" destOrd="0" presId="urn:microsoft.com/office/officeart/2009/3/layout/HorizontalOrganizationChart"/>
    <dgm:cxn modelId="{5067D433-7CE5-410E-B271-762DD4C43AE7}" type="presParOf" srcId="{CE61BEA9-F4C9-4F51-AFC9-7B5D5A76B9F3}" destId="{83CD1EED-DEB3-4713-80FF-E17B0C1FD859}" srcOrd="0" destOrd="0" presId="urn:microsoft.com/office/officeart/2009/3/layout/HorizontalOrganizationChart"/>
    <dgm:cxn modelId="{076C74BA-D2FF-406B-9557-9F6F3454695A}" type="presParOf" srcId="{CE61BEA9-F4C9-4F51-AFC9-7B5D5A76B9F3}" destId="{9989A09A-996C-4BB6-A2A8-847F9AF77BEC}" srcOrd="1" destOrd="0" presId="urn:microsoft.com/office/officeart/2009/3/layout/HorizontalOrganizationChart"/>
    <dgm:cxn modelId="{FF1F8BE4-1CAD-4636-A932-CE85A7C22299}" type="presParOf" srcId="{9989A09A-996C-4BB6-A2A8-847F9AF77BEC}" destId="{6B40A67F-4220-47C2-B835-A712867DBF37}" srcOrd="0" destOrd="0" presId="urn:microsoft.com/office/officeart/2009/3/layout/HorizontalOrganizationChart"/>
    <dgm:cxn modelId="{30D92B06-0582-41CB-9892-3186245DD2B4}" type="presParOf" srcId="{6B40A67F-4220-47C2-B835-A712867DBF37}" destId="{410E9221-0BB4-449A-BAC8-10F5E3BF8128}" srcOrd="0" destOrd="0" presId="urn:microsoft.com/office/officeart/2009/3/layout/HorizontalOrganizationChart"/>
    <dgm:cxn modelId="{6E05632D-D26F-4D07-B399-AA3ECDFEA827}" type="presParOf" srcId="{6B40A67F-4220-47C2-B835-A712867DBF37}" destId="{B33967C0-AF66-48E6-88BF-1556ED27B950}" srcOrd="1" destOrd="0" presId="urn:microsoft.com/office/officeart/2009/3/layout/HorizontalOrganizationChart"/>
    <dgm:cxn modelId="{BCBCD26A-D1EB-4C5B-BEA1-BB0D97563925}" type="presParOf" srcId="{9989A09A-996C-4BB6-A2A8-847F9AF77BEC}" destId="{4383BF04-EC21-457F-8E5E-3273BE4655AC}" srcOrd="1" destOrd="0" presId="urn:microsoft.com/office/officeart/2009/3/layout/HorizontalOrganizationChart"/>
    <dgm:cxn modelId="{29EC1D3E-115C-4982-BC3D-CFEB8EC5C1ED}" type="presParOf" srcId="{4383BF04-EC21-457F-8E5E-3273BE4655AC}" destId="{5DFAC5CD-FD0A-4A63-BBA6-BA4440D44A3E}" srcOrd="0" destOrd="0" presId="urn:microsoft.com/office/officeart/2009/3/layout/HorizontalOrganizationChart"/>
    <dgm:cxn modelId="{90B24E9E-6992-426A-81F5-04C6678B2AC9}" type="presParOf" srcId="{4383BF04-EC21-457F-8E5E-3273BE4655AC}" destId="{DA198EFA-29FD-48C5-B80A-8438E5CA630E}" srcOrd="1" destOrd="0" presId="urn:microsoft.com/office/officeart/2009/3/layout/HorizontalOrganizationChart"/>
    <dgm:cxn modelId="{06582531-733A-4C0E-A4FC-25617E51B580}" type="presParOf" srcId="{DA198EFA-29FD-48C5-B80A-8438E5CA630E}" destId="{C11E5F4B-5916-42AA-BBE3-DC160E89D35A}" srcOrd="0" destOrd="0" presId="urn:microsoft.com/office/officeart/2009/3/layout/HorizontalOrganizationChart"/>
    <dgm:cxn modelId="{68060277-3FDC-42F6-97A8-5B09D5A7FBBF}" type="presParOf" srcId="{C11E5F4B-5916-42AA-BBE3-DC160E89D35A}" destId="{15B0734F-0EA7-4A31-9E68-C444279EF347}" srcOrd="0" destOrd="0" presId="urn:microsoft.com/office/officeart/2009/3/layout/HorizontalOrganizationChart"/>
    <dgm:cxn modelId="{73EB11D9-0C27-45AF-A30E-AD7DB708D1BE}" type="presParOf" srcId="{C11E5F4B-5916-42AA-BBE3-DC160E89D35A}" destId="{2D460433-4DD6-4C2E-9867-3FE20E3850EA}" srcOrd="1" destOrd="0" presId="urn:microsoft.com/office/officeart/2009/3/layout/HorizontalOrganizationChart"/>
    <dgm:cxn modelId="{F21DDBDA-2624-43F7-889F-02A6A795D276}" type="presParOf" srcId="{DA198EFA-29FD-48C5-B80A-8438E5CA630E}" destId="{60CD35D7-3908-4E0A-93DD-0380FE9BBDDC}" srcOrd="1" destOrd="0" presId="urn:microsoft.com/office/officeart/2009/3/layout/HorizontalOrganizationChart"/>
    <dgm:cxn modelId="{FD31F9E0-9272-4BBD-8D60-7090386EC598}" type="presParOf" srcId="{DA198EFA-29FD-48C5-B80A-8438E5CA630E}" destId="{1C0BEF28-2E48-47F3-9262-10BB8AE550E3}" srcOrd="2" destOrd="0" presId="urn:microsoft.com/office/officeart/2009/3/layout/HorizontalOrganizationChart"/>
    <dgm:cxn modelId="{AAAB1561-95EA-4D03-B6E4-EB9226E45E4D}" type="presParOf" srcId="{4383BF04-EC21-457F-8E5E-3273BE4655AC}" destId="{B9AC3CCC-AA4C-4BDE-9A06-599D74C73889}" srcOrd="2" destOrd="0" presId="urn:microsoft.com/office/officeart/2009/3/layout/HorizontalOrganizationChart"/>
    <dgm:cxn modelId="{131C422D-B7F1-4869-B6EA-B63AB03A4DD8}" type="presParOf" srcId="{4383BF04-EC21-457F-8E5E-3273BE4655AC}" destId="{33A2FEE4-34F0-4F86-A58A-3FB3C2B4559E}" srcOrd="3" destOrd="0" presId="urn:microsoft.com/office/officeart/2009/3/layout/HorizontalOrganizationChart"/>
    <dgm:cxn modelId="{B118EFE7-FE5B-4984-A9C7-4F4C0A7F3135}" type="presParOf" srcId="{33A2FEE4-34F0-4F86-A58A-3FB3C2B4559E}" destId="{B23F1BAA-EF89-430D-8729-216561EFBF82}" srcOrd="0" destOrd="0" presId="urn:microsoft.com/office/officeart/2009/3/layout/HorizontalOrganizationChart"/>
    <dgm:cxn modelId="{EBB4EE6F-501D-4645-99EA-C10205CFC830}" type="presParOf" srcId="{B23F1BAA-EF89-430D-8729-216561EFBF82}" destId="{10F35A4F-9C86-4D8D-8AD5-324CE03992F5}" srcOrd="0" destOrd="0" presId="urn:microsoft.com/office/officeart/2009/3/layout/HorizontalOrganizationChart"/>
    <dgm:cxn modelId="{13DAFBBF-9EA6-4FE3-9806-D97811FD1160}" type="presParOf" srcId="{B23F1BAA-EF89-430D-8729-216561EFBF82}" destId="{F35C85AC-4E9D-4D30-BAC9-7F165A6A4E15}" srcOrd="1" destOrd="0" presId="urn:microsoft.com/office/officeart/2009/3/layout/HorizontalOrganizationChart"/>
    <dgm:cxn modelId="{EC860BD0-6E0D-4AC5-B265-50056EEDEC8D}" type="presParOf" srcId="{33A2FEE4-34F0-4F86-A58A-3FB3C2B4559E}" destId="{BD580379-9D9F-456F-AED9-1AAAA0597A59}" srcOrd="1" destOrd="0" presId="urn:microsoft.com/office/officeart/2009/3/layout/HorizontalOrganizationChart"/>
    <dgm:cxn modelId="{96D771C5-3AAA-493E-8E1F-BAD22CB29252}" type="presParOf" srcId="{33A2FEE4-34F0-4F86-A58A-3FB3C2B4559E}" destId="{6FD1EEFA-5E1A-4A00-89B6-84EABF696153}" srcOrd="2" destOrd="0" presId="urn:microsoft.com/office/officeart/2009/3/layout/HorizontalOrganizationChart"/>
    <dgm:cxn modelId="{A362B03B-D9AE-41D7-8624-22076B8337E8}" type="presParOf" srcId="{9989A09A-996C-4BB6-A2A8-847F9AF77BEC}" destId="{4D2BA368-E23F-46C5-94AA-64C4AF7C08E3}" srcOrd="2" destOrd="0" presId="urn:microsoft.com/office/officeart/2009/3/layout/HorizontalOrganizationChart"/>
    <dgm:cxn modelId="{EA97FBA7-BDEF-4500-AF30-469428BB0B27}" type="presParOf" srcId="{CE61BEA9-F4C9-4F51-AFC9-7B5D5A76B9F3}" destId="{8D5E88CD-B64F-49B9-B99D-BFF9F89F2C24}" srcOrd="2" destOrd="0" presId="urn:microsoft.com/office/officeart/2009/3/layout/HorizontalOrganizationChart"/>
    <dgm:cxn modelId="{704C1AE2-B2F6-4961-9ED4-4DFF51AC49BC}" type="presParOf" srcId="{CE61BEA9-F4C9-4F51-AFC9-7B5D5A76B9F3}" destId="{F7F4F2F2-B209-4E9E-BBB3-DD03E54B33E1}" srcOrd="3" destOrd="0" presId="urn:microsoft.com/office/officeart/2009/3/layout/HorizontalOrganizationChart"/>
    <dgm:cxn modelId="{37ED8F46-3956-4C44-97C0-2C96CDC40D9C}" type="presParOf" srcId="{F7F4F2F2-B209-4E9E-BBB3-DD03E54B33E1}" destId="{3946D125-ED3B-48EC-9C21-97239A59B6DD}" srcOrd="0" destOrd="0" presId="urn:microsoft.com/office/officeart/2009/3/layout/HorizontalOrganizationChart"/>
    <dgm:cxn modelId="{DBFC053E-5610-49C8-8A6C-D3933D6BB91F}" type="presParOf" srcId="{3946D125-ED3B-48EC-9C21-97239A59B6DD}" destId="{BD8F188D-DCA3-4134-8962-9F7FE620F6DF}" srcOrd="0" destOrd="0" presId="urn:microsoft.com/office/officeart/2009/3/layout/HorizontalOrganizationChart"/>
    <dgm:cxn modelId="{B094FFBF-195E-4C3F-AD52-91461ADB4B3E}" type="presParOf" srcId="{3946D125-ED3B-48EC-9C21-97239A59B6DD}" destId="{82669229-F8F3-47E1-B529-D4737BEADBAC}" srcOrd="1" destOrd="0" presId="urn:microsoft.com/office/officeart/2009/3/layout/HorizontalOrganizationChart"/>
    <dgm:cxn modelId="{54AFCD02-ED1B-4EBF-B6EC-2B60375A66BB}" type="presParOf" srcId="{F7F4F2F2-B209-4E9E-BBB3-DD03E54B33E1}" destId="{2736DDC2-42C3-48ED-AFE4-FB99E48B7A3B}" srcOrd="1" destOrd="0" presId="urn:microsoft.com/office/officeart/2009/3/layout/HorizontalOrganizationChart"/>
    <dgm:cxn modelId="{C6A92D74-1458-45A9-8AF1-989BC2C08955}" type="presParOf" srcId="{2736DDC2-42C3-48ED-AFE4-FB99E48B7A3B}" destId="{01C979AC-F54D-4280-AD41-A9493DD597D3}" srcOrd="0" destOrd="0" presId="urn:microsoft.com/office/officeart/2009/3/layout/HorizontalOrganizationChart"/>
    <dgm:cxn modelId="{3E72425E-6D97-49F3-A43A-503BCA49451F}" type="presParOf" srcId="{2736DDC2-42C3-48ED-AFE4-FB99E48B7A3B}" destId="{9F529183-2F18-4CDF-9B08-85D98E6909F6}" srcOrd="1" destOrd="0" presId="urn:microsoft.com/office/officeart/2009/3/layout/HorizontalOrganizationChart"/>
    <dgm:cxn modelId="{7A577900-4AB5-44B7-8A48-054AFAC0A3B3}" type="presParOf" srcId="{9F529183-2F18-4CDF-9B08-85D98E6909F6}" destId="{BC1A2CC5-1861-4DB8-9DC6-3E0F94DA061C}" srcOrd="0" destOrd="0" presId="urn:microsoft.com/office/officeart/2009/3/layout/HorizontalOrganizationChart"/>
    <dgm:cxn modelId="{E5488779-2290-4C95-97FC-1F3CBA195D79}" type="presParOf" srcId="{BC1A2CC5-1861-4DB8-9DC6-3E0F94DA061C}" destId="{D6ED071D-D4B2-454B-B2B0-D565BCC3A5F3}" srcOrd="0" destOrd="0" presId="urn:microsoft.com/office/officeart/2009/3/layout/HorizontalOrganizationChart"/>
    <dgm:cxn modelId="{E47B020F-EE22-4AAD-ACF7-7816A2E6B3D7}" type="presParOf" srcId="{BC1A2CC5-1861-4DB8-9DC6-3E0F94DA061C}" destId="{5D7205F8-A59D-43B7-8BAD-3F3F64951B17}" srcOrd="1" destOrd="0" presId="urn:microsoft.com/office/officeart/2009/3/layout/HorizontalOrganizationChart"/>
    <dgm:cxn modelId="{6828FB99-AD44-4A8F-BCA6-1E08287FADCB}" type="presParOf" srcId="{9F529183-2F18-4CDF-9B08-85D98E6909F6}" destId="{07E70F2F-C393-45A9-888C-AA167FA616B0}" srcOrd="1" destOrd="0" presId="urn:microsoft.com/office/officeart/2009/3/layout/HorizontalOrganizationChart"/>
    <dgm:cxn modelId="{39B707E1-A3F4-4810-B775-550B2F42368A}" type="presParOf" srcId="{9F529183-2F18-4CDF-9B08-85D98E6909F6}" destId="{4A7F1DD8-7FD2-4B0C-936D-F26062AF4C29}" srcOrd="2" destOrd="0" presId="urn:microsoft.com/office/officeart/2009/3/layout/HorizontalOrganizationChart"/>
    <dgm:cxn modelId="{34D7B757-06F7-4FAC-A127-3B4F982A9080}" type="presParOf" srcId="{2736DDC2-42C3-48ED-AFE4-FB99E48B7A3B}" destId="{8FF38FA9-EE3F-4930-8E06-694B04EB4301}" srcOrd="2" destOrd="0" presId="urn:microsoft.com/office/officeart/2009/3/layout/HorizontalOrganizationChart"/>
    <dgm:cxn modelId="{B44C73AF-8911-47C7-950D-149E3979EF93}" type="presParOf" srcId="{2736DDC2-42C3-48ED-AFE4-FB99E48B7A3B}" destId="{F597D855-4A72-4A58-9211-9B1579B69B36}" srcOrd="3" destOrd="0" presId="urn:microsoft.com/office/officeart/2009/3/layout/HorizontalOrganizationChart"/>
    <dgm:cxn modelId="{A34C6893-6514-4ABE-8BEF-C04E16E4E7CB}" type="presParOf" srcId="{F597D855-4A72-4A58-9211-9B1579B69B36}" destId="{F65EE6DB-7A51-453C-A132-BFD9F2693CE6}" srcOrd="0" destOrd="0" presId="urn:microsoft.com/office/officeart/2009/3/layout/HorizontalOrganizationChart"/>
    <dgm:cxn modelId="{B0888A59-FDD8-48A8-B2AF-05A0998B0094}" type="presParOf" srcId="{F65EE6DB-7A51-453C-A132-BFD9F2693CE6}" destId="{87DF5AE0-E269-47F2-B689-E68380EAB6FA}" srcOrd="0" destOrd="0" presId="urn:microsoft.com/office/officeart/2009/3/layout/HorizontalOrganizationChart"/>
    <dgm:cxn modelId="{15752E40-96F6-47D4-B82E-AD9E7CDDCEA6}" type="presParOf" srcId="{F65EE6DB-7A51-453C-A132-BFD9F2693CE6}" destId="{207468BB-9D11-4F7C-A390-335513AD8709}" srcOrd="1" destOrd="0" presId="urn:microsoft.com/office/officeart/2009/3/layout/HorizontalOrganizationChart"/>
    <dgm:cxn modelId="{3F3B9834-0BA4-4AAA-9575-19CFA2DD6C55}" type="presParOf" srcId="{F597D855-4A72-4A58-9211-9B1579B69B36}" destId="{07F149EE-F118-498E-9963-6C3D3A46E0D0}" srcOrd="1" destOrd="0" presId="urn:microsoft.com/office/officeart/2009/3/layout/HorizontalOrganizationChart"/>
    <dgm:cxn modelId="{90D1454D-3638-458E-8587-05ABA45393D5}" type="presParOf" srcId="{F597D855-4A72-4A58-9211-9B1579B69B36}" destId="{F69405DC-4D0A-46FC-B1F7-374C9B12F52A}" srcOrd="2" destOrd="0" presId="urn:microsoft.com/office/officeart/2009/3/layout/HorizontalOrganizationChart"/>
    <dgm:cxn modelId="{0FD52827-0F56-4FE9-83BD-A1491EDB5674}" type="presParOf" srcId="{F7F4F2F2-B209-4E9E-BBB3-DD03E54B33E1}" destId="{88151EC8-9504-4FD1-9438-E782D73471AA}" srcOrd="2" destOrd="0" presId="urn:microsoft.com/office/officeart/2009/3/layout/HorizontalOrganizationChart"/>
    <dgm:cxn modelId="{6A2CF180-88C6-4F35-9461-FA4C690B9528}" type="presParOf" srcId="{CE61BEA9-F4C9-4F51-AFC9-7B5D5A76B9F3}" destId="{735292FD-20F9-413A-A050-C44DB090C6F9}" srcOrd="4" destOrd="0" presId="urn:microsoft.com/office/officeart/2009/3/layout/HorizontalOrganizationChart"/>
    <dgm:cxn modelId="{E0624BD8-0D50-40C7-8479-B62D6FF1F284}" type="presParOf" srcId="{CE61BEA9-F4C9-4F51-AFC9-7B5D5A76B9F3}" destId="{9F0733F7-B71A-4667-B2FD-75E4516CEC56}" srcOrd="5" destOrd="0" presId="urn:microsoft.com/office/officeart/2009/3/layout/HorizontalOrganizationChart"/>
    <dgm:cxn modelId="{F04FA968-59EB-4B6F-987C-281AE3C835C7}" type="presParOf" srcId="{9F0733F7-B71A-4667-B2FD-75E4516CEC56}" destId="{27AC413C-8ADD-4084-8240-569E7C545ABC}" srcOrd="0" destOrd="0" presId="urn:microsoft.com/office/officeart/2009/3/layout/HorizontalOrganizationChart"/>
    <dgm:cxn modelId="{78474440-A77E-4CB2-84FE-08F2C7E3E3F4}" type="presParOf" srcId="{27AC413C-8ADD-4084-8240-569E7C545ABC}" destId="{B1790430-7A66-45BD-A63C-9962412E4D83}" srcOrd="0" destOrd="0" presId="urn:microsoft.com/office/officeart/2009/3/layout/HorizontalOrganizationChart"/>
    <dgm:cxn modelId="{A5E23558-51EF-4794-8C5D-6BA3043D02CB}" type="presParOf" srcId="{27AC413C-8ADD-4084-8240-569E7C545ABC}" destId="{89347293-CD30-4B33-BE44-9A995FE3C4E6}" srcOrd="1" destOrd="0" presId="urn:microsoft.com/office/officeart/2009/3/layout/HorizontalOrganizationChart"/>
    <dgm:cxn modelId="{7CD4AB0F-082A-4FEA-9AC9-2C6645DD4678}" type="presParOf" srcId="{9F0733F7-B71A-4667-B2FD-75E4516CEC56}" destId="{005B165E-8F8A-4A0C-B9BF-36B2CF4B31AA}" srcOrd="1" destOrd="0" presId="urn:microsoft.com/office/officeart/2009/3/layout/HorizontalOrganizationChart"/>
    <dgm:cxn modelId="{349B97A1-1702-4A65-A734-55C6853E9842}" type="presParOf" srcId="{005B165E-8F8A-4A0C-B9BF-36B2CF4B31AA}" destId="{4872A4A0-7680-4A36-A859-E027C1C6FD1F}" srcOrd="0" destOrd="0" presId="urn:microsoft.com/office/officeart/2009/3/layout/HorizontalOrganizationChart"/>
    <dgm:cxn modelId="{08B9818D-BD6E-48F3-B7CA-93738F2FAFA9}" type="presParOf" srcId="{005B165E-8F8A-4A0C-B9BF-36B2CF4B31AA}" destId="{096D7855-C22B-43EA-A630-143686292BE0}" srcOrd="1" destOrd="0" presId="urn:microsoft.com/office/officeart/2009/3/layout/HorizontalOrganizationChart"/>
    <dgm:cxn modelId="{8556124A-3DDD-46E6-A418-4835CCD01512}" type="presParOf" srcId="{096D7855-C22B-43EA-A630-143686292BE0}" destId="{68BA7EFE-7C8F-4FEF-A00A-6FF9905BAF20}" srcOrd="0" destOrd="0" presId="urn:microsoft.com/office/officeart/2009/3/layout/HorizontalOrganizationChart"/>
    <dgm:cxn modelId="{A9DE4E38-C524-48EA-9854-9F2B0FE1BCA0}" type="presParOf" srcId="{68BA7EFE-7C8F-4FEF-A00A-6FF9905BAF20}" destId="{0B15BE7C-BD05-475D-AC0F-A1266C5B0052}" srcOrd="0" destOrd="0" presId="urn:microsoft.com/office/officeart/2009/3/layout/HorizontalOrganizationChart"/>
    <dgm:cxn modelId="{E76C9AD3-AAD6-4E44-A5EF-0A8ECABF5C17}" type="presParOf" srcId="{68BA7EFE-7C8F-4FEF-A00A-6FF9905BAF20}" destId="{757AAF7D-353F-4767-BC2C-C657149885B8}" srcOrd="1" destOrd="0" presId="urn:microsoft.com/office/officeart/2009/3/layout/HorizontalOrganizationChart"/>
    <dgm:cxn modelId="{436A0D96-54E4-49ED-971B-BF70C820BF64}" type="presParOf" srcId="{096D7855-C22B-43EA-A630-143686292BE0}" destId="{1240F707-A645-43DF-8ABC-826F81BCCA36}" srcOrd="1" destOrd="0" presId="urn:microsoft.com/office/officeart/2009/3/layout/HorizontalOrganizationChart"/>
    <dgm:cxn modelId="{8E80936C-92F6-43C6-86FE-27608FFE9145}" type="presParOf" srcId="{096D7855-C22B-43EA-A630-143686292BE0}" destId="{D61C6C7A-EA17-4657-A61F-65B1B34B6BE4}" srcOrd="2" destOrd="0" presId="urn:microsoft.com/office/officeart/2009/3/layout/HorizontalOrganizationChart"/>
    <dgm:cxn modelId="{29219FF5-9262-4660-A2F8-F1AF4C0F914A}" type="presParOf" srcId="{9F0733F7-B71A-4667-B2FD-75E4516CEC56}" destId="{D53D25EB-81D5-4EC6-B665-8CBDFFECBCD8}" srcOrd="2" destOrd="0" presId="urn:microsoft.com/office/officeart/2009/3/layout/HorizontalOrganizationChart"/>
    <dgm:cxn modelId="{B8AA77CE-3A50-45E8-83EA-99C162AA43CF}" type="presParOf" srcId="{CE61BEA9-F4C9-4F51-AFC9-7B5D5A76B9F3}" destId="{82C7FFA1-8907-4B47-89CB-3D1758167386}" srcOrd="6" destOrd="0" presId="urn:microsoft.com/office/officeart/2009/3/layout/HorizontalOrganizationChart"/>
    <dgm:cxn modelId="{94BD299C-A345-4E56-8C7B-88BFBF8E9BA8}" type="presParOf" srcId="{CE61BEA9-F4C9-4F51-AFC9-7B5D5A76B9F3}" destId="{10D324BB-3461-4472-B4DE-0C6E77695F86}" srcOrd="7" destOrd="0" presId="urn:microsoft.com/office/officeart/2009/3/layout/HorizontalOrganizationChart"/>
    <dgm:cxn modelId="{611441F9-7D57-44CC-973C-19CF8E4FB3AA}" type="presParOf" srcId="{10D324BB-3461-4472-B4DE-0C6E77695F86}" destId="{A371376C-7669-4D84-860D-52486EDEE589}" srcOrd="0" destOrd="0" presId="urn:microsoft.com/office/officeart/2009/3/layout/HorizontalOrganizationChart"/>
    <dgm:cxn modelId="{C6F19787-A07A-48A7-A708-ED10EC17D91A}" type="presParOf" srcId="{A371376C-7669-4D84-860D-52486EDEE589}" destId="{A53D31CA-78F6-4C80-A208-45FD79DA0F85}" srcOrd="0" destOrd="0" presId="urn:microsoft.com/office/officeart/2009/3/layout/HorizontalOrganizationChart"/>
    <dgm:cxn modelId="{7C31E320-DA0D-4F80-A9CD-DCB166161E8D}" type="presParOf" srcId="{A371376C-7669-4D84-860D-52486EDEE589}" destId="{C3C6BFAE-C4DF-419F-87D1-03BE39F8EFDE}" srcOrd="1" destOrd="0" presId="urn:microsoft.com/office/officeart/2009/3/layout/HorizontalOrganizationChart"/>
    <dgm:cxn modelId="{DB4976E9-7DD7-4F14-B0DB-BCB401CA0108}" type="presParOf" srcId="{10D324BB-3461-4472-B4DE-0C6E77695F86}" destId="{2EF5FF3A-0263-41D6-9281-1FA86B341CAA}" srcOrd="1" destOrd="0" presId="urn:microsoft.com/office/officeart/2009/3/layout/HorizontalOrganizationChart"/>
    <dgm:cxn modelId="{3F345463-26D4-4E96-BF72-73841DBA859D}" type="presParOf" srcId="{2EF5FF3A-0263-41D6-9281-1FA86B341CAA}" destId="{0FF2415C-6C95-404C-AF8D-12C2467B0E24}" srcOrd="0" destOrd="0" presId="urn:microsoft.com/office/officeart/2009/3/layout/HorizontalOrganizationChart"/>
    <dgm:cxn modelId="{8971ED3F-4595-4AEA-B28D-CA5D50153E37}" type="presParOf" srcId="{2EF5FF3A-0263-41D6-9281-1FA86B341CAA}" destId="{42FA4A0E-E0F6-4DF9-9520-B8132238F53B}" srcOrd="1" destOrd="0" presId="urn:microsoft.com/office/officeart/2009/3/layout/HorizontalOrganizationChart"/>
    <dgm:cxn modelId="{092E7A41-EC59-4508-8DE1-8754217486ED}" type="presParOf" srcId="{42FA4A0E-E0F6-4DF9-9520-B8132238F53B}" destId="{EDB68FBD-354B-446A-9140-438669CE5753}" srcOrd="0" destOrd="0" presId="urn:microsoft.com/office/officeart/2009/3/layout/HorizontalOrganizationChart"/>
    <dgm:cxn modelId="{68F48365-4442-4CBB-8585-017706A7FFD2}" type="presParOf" srcId="{EDB68FBD-354B-446A-9140-438669CE5753}" destId="{4D02038F-5B0B-47A6-9CAA-748C7903AF0A}" srcOrd="0" destOrd="0" presId="urn:microsoft.com/office/officeart/2009/3/layout/HorizontalOrganizationChart"/>
    <dgm:cxn modelId="{B1D8BBF5-C22A-4817-BA68-EABA5DAA0AB9}" type="presParOf" srcId="{EDB68FBD-354B-446A-9140-438669CE5753}" destId="{07AC433A-568B-4F4E-9502-A63B14A6B97A}" srcOrd="1" destOrd="0" presId="urn:microsoft.com/office/officeart/2009/3/layout/HorizontalOrganizationChart"/>
    <dgm:cxn modelId="{0FAB16C6-CA78-4C2F-B890-FDC22E3E73C4}" type="presParOf" srcId="{42FA4A0E-E0F6-4DF9-9520-B8132238F53B}" destId="{B3FE81AC-BA74-4AF9-8423-80B558D3FE72}" srcOrd="1" destOrd="0" presId="urn:microsoft.com/office/officeart/2009/3/layout/HorizontalOrganizationChart"/>
    <dgm:cxn modelId="{671BB268-052A-444E-86B1-A150BD9885D2}" type="presParOf" srcId="{42FA4A0E-E0F6-4DF9-9520-B8132238F53B}" destId="{4EC75C97-A32E-4F9A-AA10-5F0E0D0D1877}" srcOrd="2" destOrd="0" presId="urn:microsoft.com/office/officeart/2009/3/layout/HorizontalOrganizationChart"/>
    <dgm:cxn modelId="{460C5946-7CC9-4A2A-9386-5CD87F7D3E80}" type="presParOf" srcId="{2EF5FF3A-0263-41D6-9281-1FA86B341CAA}" destId="{66E73D74-1BA1-4BF3-8E0B-5D79CEFA2F3D}" srcOrd="2" destOrd="0" presId="urn:microsoft.com/office/officeart/2009/3/layout/HorizontalOrganizationChart"/>
    <dgm:cxn modelId="{6A6AE477-DE41-463F-98A3-5C0058101A3D}" type="presParOf" srcId="{2EF5FF3A-0263-41D6-9281-1FA86B341CAA}" destId="{70F2021D-A9A9-463D-BB20-FFD05C26838A}" srcOrd="3" destOrd="0" presId="urn:microsoft.com/office/officeart/2009/3/layout/HorizontalOrganizationChart"/>
    <dgm:cxn modelId="{1E63882F-1568-4BE2-9640-0B9E14BBE905}" type="presParOf" srcId="{70F2021D-A9A9-463D-BB20-FFD05C26838A}" destId="{01E5FEBA-9901-4B3C-868B-11A406377D01}" srcOrd="0" destOrd="0" presId="urn:microsoft.com/office/officeart/2009/3/layout/HorizontalOrganizationChart"/>
    <dgm:cxn modelId="{665856AB-26F7-46DC-A9DA-AF7818D0CBE4}" type="presParOf" srcId="{01E5FEBA-9901-4B3C-868B-11A406377D01}" destId="{72C9CD4A-99A1-4446-9F4E-E8C22F08B51B}" srcOrd="0" destOrd="0" presId="urn:microsoft.com/office/officeart/2009/3/layout/HorizontalOrganizationChart"/>
    <dgm:cxn modelId="{5BA3F057-091A-447E-B31E-A2A679146FCB}" type="presParOf" srcId="{01E5FEBA-9901-4B3C-868B-11A406377D01}" destId="{4261C5DC-1F54-4BFB-9A83-41A93D959B52}" srcOrd="1" destOrd="0" presId="urn:microsoft.com/office/officeart/2009/3/layout/HorizontalOrganizationChart"/>
    <dgm:cxn modelId="{22A4A5B1-E44C-406B-8C05-8A6D0F306435}" type="presParOf" srcId="{70F2021D-A9A9-463D-BB20-FFD05C26838A}" destId="{D2DE6C41-4B4E-40B2-AC85-A261B6C45321}" srcOrd="1" destOrd="0" presId="urn:microsoft.com/office/officeart/2009/3/layout/HorizontalOrganizationChart"/>
    <dgm:cxn modelId="{43C899E2-F44F-475B-8979-21D256F70049}" type="presParOf" srcId="{70F2021D-A9A9-463D-BB20-FFD05C26838A}" destId="{B18D48ED-E6B1-48E3-B080-5FA998306525}" srcOrd="2" destOrd="0" presId="urn:microsoft.com/office/officeart/2009/3/layout/HorizontalOrganizationChart"/>
    <dgm:cxn modelId="{6ADC02C1-6334-4607-AFC9-134C46FAF487}" type="presParOf" srcId="{10D324BB-3461-4472-B4DE-0C6E77695F86}" destId="{66267483-AD67-4D76-99C0-4E615C5E3267}" srcOrd="2" destOrd="0" presId="urn:microsoft.com/office/officeart/2009/3/layout/HorizontalOrganizationChart"/>
    <dgm:cxn modelId="{70D3B57C-A229-45DD-998F-8E81D5B82AA1}" type="presParOf" srcId="{CE61BEA9-F4C9-4F51-AFC9-7B5D5A76B9F3}" destId="{642D9DEE-1679-4DE0-B7F0-CE82E54DF926}" srcOrd="8" destOrd="0" presId="urn:microsoft.com/office/officeart/2009/3/layout/HorizontalOrganizationChart"/>
    <dgm:cxn modelId="{C725A5C6-D8F4-4D6B-889F-FAA514E59A17}" type="presParOf" srcId="{CE61BEA9-F4C9-4F51-AFC9-7B5D5A76B9F3}" destId="{D0E0341A-A05E-49AB-ABBB-407373B988D1}" srcOrd="9" destOrd="0" presId="urn:microsoft.com/office/officeart/2009/3/layout/HorizontalOrganizationChart"/>
    <dgm:cxn modelId="{50B36F2C-BCDB-47EA-91BA-8E565C8C4DA3}" type="presParOf" srcId="{D0E0341A-A05E-49AB-ABBB-407373B988D1}" destId="{60832D29-0345-41A0-AC6C-38EC889D90EB}" srcOrd="0" destOrd="0" presId="urn:microsoft.com/office/officeart/2009/3/layout/HorizontalOrganizationChart"/>
    <dgm:cxn modelId="{C2EC21F7-6E70-40B2-BA42-7C897622741F}" type="presParOf" srcId="{60832D29-0345-41A0-AC6C-38EC889D90EB}" destId="{0851C13D-15F1-41B1-97A2-475C40906D85}" srcOrd="0" destOrd="0" presId="urn:microsoft.com/office/officeart/2009/3/layout/HorizontalOrganizationChart"/>
    <dgm:cxn modelId="{0321EA99-379D-431B-BC46-F0F5DDAADAD0}" type="presParOf" srcId="{60832D29-0345-41A0-AC6C-38EC889D90EB}" destId="{5CFBA994-B4D5-456C-AEF0-E39B202E0051}" srcOrd="1" destOrd="0" presId="urn:microsoft.com/office/officeart/2009/3/layout/HorizontalOrganizationChart"/>
    <dgm:cxn modelId="{40425A9F-5740-4B17-8AAE-F15386CB8FEF}" type="presParOf" srcId="{D0E0341A-A05E-49AB-ABBB-407373B988D1}" destId="{0FA2166C-9BDA-4974-8773-4E5034B463F5}" srcOrd="1" destOrd="0" presId="urn:microsoft.com/office/officeart/2009/3/layout/HorizontalOrganizationChart"/>
    <dgm:cxn modelId="{3D4679B0-A179-4B5D-9FC7-02BB0F9E782D}" type="presParOf" srcId="{0FA2166C-9BDA-4974-8773-4E5034B463F5}" destId="{5B21CB24-764C-47D8-A6BC-3536AF1B9780}" srcOrd="0" destOrd="0" presId="urn:microsoft.com/office/officeart/2009/3/layout/HorizontalOrganizationChart"/>
    <dgm:cxn modelId="{B1457E5D-5E34-40A5-AC4A-9554163FAFDF}" type="presParOf" srcId="{0FA2166C-9BDA-4974-8773-4E5034B463F5}" destId="{12DF2CC2-5756-437C-8AFF-8CEAD2A08FB0}" srcOrd="1" destOrd="0" presId="urn:microsoft.com/office/officeart/2009/3/layout/HorizontalOrganizationChart"/>
    <dgm:cxn modelId="{1CCC9145-23E5-48A0-80AF-7151F9F676AD}" type="presParOf" srcId="{12DF2CC2-5756-437C-8AFF-8CEAD2A08FB0}" destId="{A6020A30-E5C4-4FB8-A383-F535C5969870}" srcOrd="0" destOrd="0" presId="urn:microsoft.com/office/officeart/2009/3/layout/HorizontalOrganizationChart"/>
    <dgm:cxn modelId="{990CCE89-DDAD-4826-B57C-0DA7A644CC80}" type="presParOf" srcId="{A6020A30-E5C4-4FB8-A383-F535C5969870}" destId="{1F02E5D2-3772-4685-ACEF-8EF821381A92}" srcOrd="0" destOrd="0" presId="urn:microsoft.com/office/officeart/2009/3/layout/HorizontalOrganizationChart"/>
    <dgm:cxn modelId="{0C38DB47-93AC-4965-A97C-CFC9A89CBC72}" type="presParOf" srcId="{A6020A30-E5C4-4FB8-A383-F535C5969870}" destId="{2E073081-89B3-42E7-8BAA-45DD665CE07E}" srcOrd="1" destOrd="0" presId="urn:microsoft.com/office/officeart/2009/3/layout/HorizontalOrganizationChart"/>
    <dgm:cxn modelId="{5E4E8017-AB05-4C63-AE05-492DDBF459E0}" type="presParOf" srcId="{12DF2CC2-5756-437C-8AFF-8CEAD2A08FB0}" destId="{927195A2-94BB-4CE5-9D29-FD41808CA41B}" srcOrd="1" destOrd="0" presId="urn:microsoft.com/office/officeart/2009/3/layout/HorizontalOrganizationChart"/>
    <dgm:cxn modelId="{8B17BC9D-AE87-4773-BC78-277133FF6988}" type="presParOf" srcId="{12DF2CC2-5756-437C-8AFF-8CEAD2A08FB0}" destId="{9411AFDA-9276-46B1-ADFF-5EE0FF05D6E9}" srcOrd="2" destOrd="0" presId="urn:microsoft.com/office/officeart/2009/3/layout/HorizontalOrganizationChart"/>
    <dgm:cxn modelId="{E53B08CE-6508-413C-9841-60E27FF60084}" type="presParOf" srcId="{0FA2166C-9BDA-4974-8773-4E5034B463F5}" destId="{D0C55B60-2103-4280-9CDF-1BF50306972E}" srcOrd="2" destOrd="0" presId="urn:microsoft.com/office/officeart/2009/3/layout/HorizontalOrganizationChart"/>
    <dgm:cxn modelId="{6D8AA163-33EA-4C95-B586-F23F44CF4123}" type="presParOf" srcId="{0FA2166C-9BDA-4974-8773-4E5034B463F5}" destId="{3D57084E-FCB1-4266-9132-9327EA8756D3}" srcOrd="3" destOrd="0" presId="urn:microsoft.com/office/officeart/2009/3/layout/HorizontalOrganizationChart"/>
    <dgm:cxn modelId="{B8EC1403-0C84-477A-A975-EA08FCCACA96}" type="presParOf" srcId="{3D57084E-FCB1-4266-9132-9327EA8756D3}" destId="{2D134A0F-7F5F-44DA-9B38-746098D3D7B1}" srcOrd="0" destOrd="0" presId="urn:microsoft.com/office/officeart/2009/3/layout/HorizontalOrganizationChart"/>
    <dgm:cxn modelId="{EF276A2B-DE86-4A80-AD31-013DF3C0898E}" type="presParOf" srcId="{2D134A0F-7F5F-44DA-9B38-746098D3D7B1}" destId="{2AAE7D6D-AA69-4854-867E-675DE5DE3974}" srcOrd="0" destOrd="0" presId="urn:microsoft.com/office/officeart/2009/3/layout/HorizontalOrganizationChart"/>
    <dgm:cxn modelId="{9D3BD3E3-CAD8-4EC8-8E04-6E2D8B1C929F}" type="presParOf" srcId="{2D134A0F-7F5F-44DA-9B38-746098D3D7B1}" destId="{C07CFDFE-040C-4896-929B-4DC7D8C7BD6C}" srcOrd="1" destOrd="0" presId="urn:microsoft.com/office/officeart/2009/3/layout/HorizontalOrganizationChart"/>
    <dgm:cxn modelId="{E751C527-E5DF-4662-828D-557DB8BF1E5D}" type="presParOf" srcId="{3D57084E-FCB1-4266-9132-9327EA8756D3}" destId="{3CAEA4C4-9BEE-4731-911E-1D5ABD350695}" srcOrd="1" destOrd="0" presId="urn:microsoft.com/office/officeart/2009/3/layout/HorizontalOrganizationChart"/>
    <dgm:cxn modelId="{457E64DE-B841-4F48-9A74-916C59B67A0F}" type="presParOf" srcId="{3D57084E-FCB1-4266-9132-9327EA8756D3}" destId="{026C46C3-3291-4D5D-85E6-C2EF633770EC}" srcOrd="2" destOrd="0" presId="urn:microsoft.com/office/officeart/2009/3/layout/HorizontalOrganizationChart"/>
    <dgm:cxn modelId="{16E7D285-A106-44EA-92A2-0DF413902495}" type="presParOf" srcId="{0FA2166C-9BDA-4974-8773-4E5034B463F5}" destId="{9E05009C-3166-4A6A-B8B5-7876AD16DD39}" srcOrd="4" destOrd="0" presId="urn:microsoft.com/office/officeart/2009/3/layout/HorizontalOrganizationChart"/>
    <dgm:cxn modelId="{D7021148-D4DC-42B1-B472-263ADAAC30A2}" type="presParOf" srcId="{0FA2166C-9BDA-4974-8773-4E5034B463F5}" destId="{7188C41C-96C3-4D30-87C6-0283892BFAE3}" srcOrd="5" destOrd="0" presId="urn:microsoft.com/office/officeart/2009/3/layout/HorizontalOrganizationChart"/>
    <dgm:cxn modelId="{E7E15518-2E7B-4DB3-B20B-844D2327365E}" type="presParOf" srcId="{7188C41C-96C3-4D30-87C6-0283892BFAE3}" destId="{B649468C-5935-4863-9C79-E5FE2825D153}" srcOrd="0" destOrd="0" presId="urn:microsoft.com/office/officeart/2009/3/layout/HorizontalOrganizationChart"/>
    <dgm:cxn modelId="{FB1EEC0C-093C-4DAB-AEDF-C2CE590288A2}" type="presParOf" srcId="{B649468C-5935-4863-9C79-E5FE2825D153}" destId="{7E92FF8D-98F9-494B-924D-9FCA4C6AB014}" srcOrd="0" destOrd="0" presId="urn:microsoft.com/office/officeart/2009/3/layout/HorizontalOrganizationChart"/>
    <dgm:cxn modelId="{9004AB4F-F487-4564-A0B0-E472FE41A662}" type="presParOf" srcId="{B649468C-5935-4863-9C79-E5FE2825D153}" destId="{3861F6E4-7B37-474C-A843-3E2794063C43}" srcOrd="1" destOrd="0" presId="urn:microsoft.com/office/officeart/2009/3/layout/HorizontalOrganizationChart"/>
    <dgm:cxn modelId="{54A7DB2F-563D-4C01-8239-4CF30CD56F21}" type="presParOf" srcId="{7188C41C-96C3-4D30-87C6-0283892BFAE3}" destId="{B90E7DE9-2C07-4727-844A-8890193F30D5}" srcOrd="1" destOrd="0" presId="urn:microsoft.com/office/officeart/2009/3/layout/HorizontalOrganizationChart"/>
    <dgm:cxn modelId="{F6FDE1B5-8BFF-4CD3-AF75-978FA74F7B0C}" type="presParOf" srcId="{7188C41C-96C3-4D30-87C6-0283892BFAE3}" destId="{7769E7FA-A1E7-4348-8187-DBC7E0C95BD0}" srcOrd="2" destOrd="0" presId="urn:microsoft.com/office/officeart/2009/3/layout/HorizontalOrganizationChart"/>
    <dgm:cxn modelId="{76D64216-5904-4AC9-98C9-18FB9A9DC352}" type="presParOf" srcId="{D0E0341A-A05E-49AB-ABBB-407373B988D1}" destId="{4B1C9EBF-81D7-4B95-8A9A-DBBF3C8B02BF}" srcOrd="2" destOrd="0" presId="urn:microsoft.com/office/officeart/2009/3/layout/HorizontalOrganizationChart"/>
    <dgm:cxn modelId="{F5092F17-E316-4D66-9212-0C2918604414}" type="presParOf" srcId="{49015C33-75EE-44C6-A363-1C068A366A0A}" destId="{43FD4CE9-C830-474B-A2C4-DEE63CDDA19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4175F4-700A-4CC8-A540-96CF401A759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50B6D77-2124-49AD-B2E6-1010E3EAE5A8}">
      <dgm:prSet phldrT="[Текст]" custT="1"/>
      <dgm:spPr/>
      <dgm:t>
        <a:bodyPr/>
        <a:lstStyle/>
        <a:p>
          <a:r>
            <a:rPr lang="ru-UA" sz="14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коммунальное предприятия по предоставлению комплекса похоронно-ритуальных услуг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E2FB1-D93E-4DA6-88C3-5A108ABF64CD}" type="parTrans" cxnId="{ED2F3443-21A0-41F8-B405-2D395E80DA9D}">
      <dgm:prSet/>
      <dgm:spPr/>
      <dgm:t>
        <a:bodyPr/>
        <a:lstStyle/>
        <a:p>
          <a:endParaRPr lang="ru-RU" sz="1800"/>
        </a:p>
      </dgm:t>
    </dgm:pt>
    <dgm:pt modelId="{931CDCBF-96F3-4A9B-803B-6093DB2740B6}" type="sibTrans" cxnId="{ED2F3443-21A0-41F8-B405-2D395E80DA9D}">
      <dgm:prSet/>
      <dgm:spPr/>
      <dgm:t>
        <a:bodyPr/>
        <a:lstStyle/>
        <a:p>
          <a:endParaRPr lang="ru-RU" sz="1800"/>
        </a:p>
      </dgm:t>
    </dgm:pt>
    <dgm:pt modelId="{ED8C6EEF-FA06-4F6A-A029-6870ABD2620F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стратегический план целевого развития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1CFB0-F3F8-42C4-8011-13FFE6215E17}" type="parTrans" cxnId="{1210AFF1-80EF-4CC3-AA6F-3EF3886CF9F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DD4B52-CE5A-4663-8526-7472A57F6966}" type="sibTrans" cxnId="{1210AFF1-80EF-4CC3-AA6F-3EF3886CF9FF}">
      <dgm:prSet/>
      <dgm:spPr/>
      <dgm:t>
        <a:bodyPr/>
        <a:lstStyle/>
        <a:p>
          <a:endParaRPr lang="ru-RU" sz="1800"/>
        </a:p>
      </dgm:t>
    </dgm:pt>
    <dgm:pt modelId="{C06C346A-530E-41F8-877F-B354C180AC4C}">
      <dgm:prSet phldrT="[Текст]" custT="1"/>
      <dgm:spPr/>
      <dgm:t>
        <a:bodyPr/>
        <a:lstStyle/>
        <a:p>
          <a:r>
            <a:rPr lang="ru-UA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перечень объектов и план улучшения инфраструктуры действующих объектов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8D2F3-C167-49BF-8846-17BE42ACA99C}" type="parTrans" cxnId="{EC0A6331-43F7-4330-B149-F81AC7E653C4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A12835-93C3-402D-9062-EAD6EE117869}" type="sibTrans" cxnId="{EC0A6331-43F7-4330-B149-F81AC7E653C4}">
      <dgm:prSet/>
      <dgm:spPr/>
      <dgm:t>
        <a:bodyPr/>
        <a:lstStyle/>
        <a:p>
          <a:endParaRPr lang="ru-RU" sz="1800"/>
        </a:p>
      </dgm:t>
    </dgm:pt>
    <dgm:pt modelId="{DD6183C9-7BF8-427D-97D0-850BB2353D71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возможности предоставления услуг (бизнес-план)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77D98A-6B28-4F42-BDC8-5B597E2C6078}" type="parTrans" cxnId="{D64331A6-84C1-417A-B2E5-43D02135D926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D46C04-B69F-450D-A214-ADC2412FB5CD}" type="sibTrans" cxnId="{D64331A6-84C1-417A-B2E5-43D02135D926}">
      <dgm:prSet/>
      <dgm:spPr/>
      <dgm:t>
        <a:bodyPr/>
        <a:lstStyle/>
        <a:p>
          <a:endParaRPr lang="ru-RU" sz="1800"/>
        </a:p>
      </dgm:t>
    </dgm:pt>
    <dgm:pt modelId="{6630D8F7-FEF3-44DD-B439-D91A70584232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создание потоков поступления денежных средств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4083CB-BFDB-49BC-866E-AF852F61D500}" type="parTrans" cxnId="{031EA9DD-7237-46F7-9665-9A918B87B33F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304C15-AA49-413C-9943-D97E78EFCA40}" type="sibTrans" cxnId="{031EA9DD-7237-46F7-9665-9A918B87B33F}">
      <dgm:prSet/>
      <dgm:spPr/>
      <dgm:t>
        <a:bodyPr/>
        <a:lstStyle/>
        <a:p>
          <a:endParaRPr lang="ru-RU" sz="1800"/>
        </a:p>
      </dgm:t>
    </dgm:pt>
    <dgm:pt modelId="{BC9B0A3E-A52D-4EC4-8FDA-99BC3644EF80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Нанять рабочую силу и обеспечить производственные ресурсы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3DAD1-D8DC-40CF-9F0C-A8A1F1187CF5}" type="parTrans" cxnId="{C36A942D-8A3D-43E9-B564-E9E39575F4B5}">
      <dgm:prSet custT="1"/>
      <dgm:spPr/>
      <dgm:t>
        <a:bodyPr/>
        <a:lstStyle/>
        <a:p>
          <a:endParaRPr lang="ru-RU" sz="1600"/>
        </a:p>
      </dgm:t>
    </dgm:pt>
    <dgm:pt modelId="{8A40ED42-4A8C-4DC1-8ABA-BEA319E58237}" type="sibTrans" cxnId="{C36A942D-8A3D-43E9-B564-E9E39575F4B5}">
      <dgm:prSet/>
      <dgm:spPr/>
      <dgm:t>
        <a:bodyPr/>
        <a:lstStyle/>
        <a:p>
          <a:endParaRPr lang="ru-RU" sz="1800"/>
        </a:p>
      </dgm:t>
    </dgm:pt>
    <dgm:pt modelId="{AEA3B273-E2F5-4E5C-9A94-63E057815AED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план продуктивности и обеспечить достижение желаемых результатов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FA714-E7C3-4E88-B275-C924B5E0C8DE}" type="parTrans" cxnId="{C8CB3827-2E09-4487-A18D-ECA58D6C6FC6}">
      <dgm:prSet custT="1"/>
      <dgm:spPr/>
      <dgm:t>
        <a:bodyPr/>
        <a:lstStyle/>
        <a:p>
          <a:endParaRPr lang="ru-RU" sz="600"/>
        </a:p>
      </dgm:t>
    </dgm:pt>
    <dgm:pt modelId="{8A1362A4-7957-4066-BB89-23F6B1E54BA9}" type="sibTrans" cxnId="{C8CB3827-2E09-4487-A18D-ECA58D6C6FC6}">
      <dgm:prSet/>
      <dgm:spPr/>
      <dgm:t>
        <a:bodyPr/>
        <a:lstStyle/>
        <a:p>
          <a:endParaRPr lang="ru-RU" sz="1800"/>
        </a:p>
      </dgm:t>
    </dgm:pt>
    <dgm:pt modelId="{8CF07279-73E1-4D64-9CF1-E524E4CF9B2F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план взаимодействия со смежными и внешними структурами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0769BD-5AAB-45C1-88AC-AC941432254E}" type="parTrans" cxnId="{9D935550-6CF4-41A5-9942-23D1E2BDCD39}">
      <dgm:prSet custT="1"/>
      <dgm:spPr/>
      <dgm:t>
        <a:bodyPr/>
        <a:lstStyle/>
        <a:p>
          <a:endParaRPr lang="ru-RU" sz="600"/>
        </a:p>
      </dgm:t>
    </dgm:pt>
    <dgm:pt modelId="{2DB9B84D-F2C8-4D5E-A5CB-0B2241FAF25A}" type="sibTrans" cxnId="{9D935550-6CF4-41A5-9942-23D1E2BDCD39}">
      <dgm:prSet/>
      <dgm:spPr/>
      <dgm:t>
        <a:bodyPr/>
        <a:lstStyle/>
        <a:p>
          <a:endParaRPr lang="ru-RU" sz="1800"/>
        </a:p>
      </dgm:t>
    </dgm:pt>
    <dgm:pt modelId="{F99E795F-0043-49CE-AB1B-C06A60DA12F6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непривлекательное рабочее окружение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5EC021-0318-4BE4-ACEA-5CF71A76F98F}" type="parTrans" cxnId="{0EBEB9DF-CE9B-4F86-AAA6-E6BFFC17ADD4}">
      <dgm:prSet custT="1"/>
      <dgm:spPr/>
      <dgm:t>
        <a:bodyPr/>
        <a:lstStyle/>
        <a:p>
          <a:endParaRPr lang="ru-RU" sz="600"/>
        </a:p>
      </dgm:t>
    </dgm:pt>
    <dgm:pt modelId="{D50D8D17-C1C6-4454-BA84-0553F48698C4}" type="sibTrans" cxnId="{0EBEB9DF-CE9B-4F86-AAA6-E6BFFC17ADD4}">
      <dgm:prSet/>
      <dgm:spPr/>
      <dgm:t>
        <a:bodyPr/>
        <a:lstStyle/>
        <a:p>
          <a:endParaRPr lang="ru-RU" sz="1800"/>
        </a:p>
      </dgm:t>
    </dgm:pt>
    <dgm:pt modelId="{5F87519C-1E59-4533-BAB5-3A9B57335B2C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нанять специалистов на ключевые позиции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92D79-9235-4A09-81F3-E775C13565A9}" type="parTrans" cxnId="{00BB12BA-BE84-46CD-B4A1-85375EB8F675}">
      <dgm:prSet custT="1"/>
      <dgm:spPr/>
      <dgm:t>
        <a:bodyPr/>
        <a:lstStyle/>
        <a:p>
          <a:endParaRPr lang="ru-RU" sz="600"/>
        </a:p>
      </dgm:t>
    </dgm:pt>
    <dgm:pt modelId="{8899DA93-058B-495D-A414-D32F741EE951}" type="sibTrans" cxnId="{00BB12BA-BE84-46CD-B4A1-85375EB8F675}">
      <dgm:prSet/>
      <dgm:spPr/>
      <dgm:t>
        <a:bodyPr/>
        <a:lstStyle/>
        <a:p>
          <a:endParaRPr lang="ru-RU" sz="1800"/>
        </a:p>
      </dgm:t>
    </dgm:pt>
    <dgm:pt modelId="{8A2D625B-BFAD-4459-83BE-D6809C301B61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Создать/нанять отдел/специалиста по работе с населением</a:t>
          </a:r>
        </a:p>
      </dgm:t>
    </dgm:pt>
    <dgm:pt modelId="{2719D07D-C989-4A6D-88AB-BF8FDF7D3446}" type="parTrans" cxnId="{68FE7EF2-F849-4427-915C-348FF77A1109}">
      <dgm:prSet/>
      <dgm:spPr/>
      <dgm:t>
        <a:bodyPr/>
        <a:lstStyle/>
        <a:p>
          <a:endParaRPr lang="ru-RU"/>
        </a:p>
      </dgm:t>
    </dgm:pt>
    <dgm:pt modelId="{AC5EF6F5-3BC2-4631-95DE-69CDE2A1B1AB}" type="sibTrans" cxnId="{68FE7EF2-F849-4427-915C-348FF77A1109}">
      <dgm:prSet/>
      <dgm:spPr/>
      <dgm:t>
        <a:bodyPr/>
        <a:lstStyle/>
        <a:p>
          <a:endParaRPr lang="ru-RU"/>
        </a:p>
      </dgm:t>
    </dgm:pt>
    <dgm:pt modelId="{987D12F5-1E0C-4586-9EDB-88488D1F0860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политики и инструменты работы с населением</a:t>
          </a:r>
          <a:endParaRPr lang="uk-UA" sz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BCDEB3-B57D-495F-AFD5-BBA3D14FD155}" type="sibTrans" cxnId="{30E8C08F-62E0-4C16-BF77-C68A6CAC8AC1}">
      <dgm:prSet/>
      <dgm:spPr/>
      <dgm:t>
        <a:bodyPr/>
        <a:lstStyle/>
        <a:p>
          <a:endParaRPr lang="ru-RU" sz="1800"/>
        </a:p>
      </dgm:t>
    </dgm:pt>
    <dgm:pt modelId="{762A7F65-2673-4081-8864-6D8737560FC1}" type="parTrans" cxnId="{30E8C08F-62E0-4C16-BF77-C68A6CAC8AC1}">
      <dgm:prSet custT="1"/>
      <dgm:spPr/>
      <dgm:t>
        <a:bodyPr/>
        <a:lstStyle/>
        <a:p>
          <a:endParaRPr lang="ru-RU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81CA07-B389-4718-AB61-E55FF228E2C1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активное присутствие объекта  в информационном поле</a:t>
          </a:r>
        </a:p>
      </dgm:t>
    </dgm:pt>
    <dgm:pt modelId="{AFBAAF88-8668-495F-BE0A-523BBCE3020D}" type="parTrans" cxnId="{6192C73F-3132-4C53-B68A-7DA3396D921E}">
      <dgm:prSet/>
      <dgm:spPr/>
      <dgm:t>
        <a:bodyPr/>
        <a:lstStyle/>
        <a:p>
          <a:endParaRPr lang="en-GB"/>
        </a:p>
      </dgm:t>
    </dgm:pt>
    <dgm:pt modelId="{D7481624-5584-429A-8B32-26E1E215AD5D}" type="sibTrans" cxnId="{6192C73F-3132-4C53-B68A-7DA3396D921E}">
      <dgm:prSet/>
      <dgm:spPr/>
      <dgm:t>
        <a:bodyPr/>
        <a:lstStyle/>
        <a:p>
          <a:endParaRPr lang="en-GB"/>
        </a:p>
      </dgm:t>
    </dgm:pt>
    <dgm:pt modelId="{31DF2E69-3B27-4996-8C6B-E8EF8D27EC75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систему управления процессами и организацией предприятия</a:t>
          </a:r>
        </a:p>
      </dgm:t>
    </dgm:pt>
    <dgm:pt modelId="{D4761145-08CC-41B0-8732-C68A4488ABC0}" type="parTrans" cxnId="{431C25C6-CC1E-4E1D-8B60-E3EEEA6DE85E}">
      <dgm:prSet/>
      <dgm:spPr/>
      <dgm:t>
        <a:bodyPr/>
        <a:lstStyle/>
        <a:p>
          <a:endParaRPr lang="en-GB"/>
        </a:p>
      </dgm:t>
    </dgm:pt>
    <dgm:pt modelId="{F23AC52F-D619-4871-BAF1-9075A181DA81}" type="sibTrans" cxnId="{431C25C6-CC1E-4E1D-8B60-E3EEEA6DE85E}">
      <dgm:prSet/>
      <dgm:spPr/>
      <dgm:t>
        <a:bodyPr/>
        <a:lstStyle/>
        <a:p>
          <a:endParaRPr lang="en-GB"/>
        </a:p>
      </dgm:t>
    </dgm:pt>
    <dgm:pt modelId="{75CECC1D-C741-4D52-8089-6EB64AD30C7E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стандарты производственных и организационных процессов</a:t>
          </a:r>
        </a:p>
      </dgm:t>
    </dgm:pt>
    <dgm:pt modelId="{66BFC393-36D0-4F1C-9604-B68B205C63CB}" type="parTrans" cxnId="{73A68675-B48E-455B-8144-7CD3067CBA21}">
      <dgm:prSet/>
      <dgm:spPr/>
      <dgm:t>
        <a:bodyPr/>
        <a:lstStyle/>
        <a:p>
          <a:endParaRPr lang="en-GB"/>
        </a:p>
      </dgm:t>
    </dgm:pt>
    <dgm:pt modelId="{B4093279-C6CC-487C-88CF-C857236F0291}" type="sibTrans" cxnId="{73A68675-B48E-455B-8144-7CD3067CBA21}">
      <dgm:prSet/>
      <dgm:spPr/>
      <dgm:t>
        <a:bodyPr/>
        <a:lstStyle/>
        <a:p>
          <a:endParaRPr lang="en-GB"/>
        </a:p>
      </dgm:t>
    </dgm:pt>
    <dgm:pt modelId="{48F5300C-0E97-4133-B14B-55A771D04C75}">
      <dgm:prSet phldrT="[Текст]" custT="1"/>
      <dgm:spPr/>
      <dgm:t>
        <a:bodyPr/>
        <a:lstStyle/>
        <a:p>
          <a:r>
            <a:rPr lang="ru-UA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организационно-штатную структуру</a:t>
          </a:r>
        </a:p>
      </dgm:t>
    </dgm:pt>
    <dgm:pt modelId="{E79EDC8B-F7F4-44C4-AC91-E535DE66C226}" type="parTrans" cxnId="{83EADEF8-F379-4C7F-AF14-0170DD281364}">
      <dgm:prSet/>
      <dgm:spPr/>
      <dgm:t>
        <a:bodyPr/>
        <a:lstStyle/>
        <a:p>
          <a:endParaRPr lang="en-GB"/>
        </a:p>
      </dgm:t>
    </dgm:pt>
    <dgm:pt modelId="{075465A1-F0DD-479E-B174-C2D9FFCBF9D8}" type="sibTrans" cxnId="{83EADEF8-F379-4C7F-AF14-0170DD281364}">
      <dgm:prSet/>
      <dgm:spPr/>
      <dgm:t>
        <a:bodyPr/>
        <a:lstStyle/>
        <a:p>
          <a:endParaRPr lang="en-GB"/>
        </a:p>
      </dgm:t>
    </dgm:pt>
    <dgm:pt modelId="{30D85324-9676-4CA9-8C8A-2492665438DA}" type="pres">
      <dgm:prSet presAssocID="{7B4175F4-700A-4CC8-A540-96CF401A7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015C33-75EE-44C6-A363-1C068A366A0A}" type="pres">
      <dgm:prSet presAssocID="{550B6D77-2124-49AD-B2E6-1010E3EAE5A8}" presName="hierRoot1" presStyleCnt="0">
        <dgm:presLayoutVars>
          <dgm:hierBranch val="init"/>
        </dgm:presLayoutVars>
      </dgm:prSet>
      <dgm:spPr/>
    </dgm:pt>
    <dgm:pt modelId="{9D164FF2-8344-4F17-9D51-73187D27B6CB}" type="pres">
      <dgm:prSet presAssocID="{550B6D77-2124-49AD-B2E6-1010E3EAE5A8}" presName="rootComposite1" presStyleCnt="0"/>
      <dgm:spPr/>
    </dgm:pt>
    <dgm:pt modelId="{C73A6184-3EE4-4830-8C93-BC4A5665ECF7}" type="pres">
      <dgm:prSet presAssocID="{550B6D77-2124-49AD-B2E6-1010E3EAE5A8}" presName="rootText1" presStyleLbl="node0" presStyleIdx="0" presStyleCnt="1" custScaleX="174684" custScaleY="217867">
        <dgm:presLayoutVars>
          <dgm:chPref val="3"/>
        </dgm:presLayoutVars>
      </dgm:prSet>
      <dgm:spPr/>
    </dgm:pt>
    <dgm:pt modelId="{574725CB-11BA-4440-8161-EFF95028871B}" type="pres">
      <dgm:prSet presAssocID="{550B6D77-2124-49AD-B2E6-1010E3EAE5A8}" presName="rootConnector1" presStyleLbl="node1" presStyleIdx="0" presStyleCnt="0"/>
      <dgm:spPr/>
    </dgm:pt>
    <dgm:pt modelId="{CE61BEA9-F4C9-4F51-AFC9-7B5D5A76B9F3}" type="pres">
      <dgm:prSet presAssocID="{550B6D77-2124-49AD-B2E6-1010E3EAE5A8}" presName="hierChild2" presStyleCnt="0"/>
      <dgm:spPr/>
    </dgm:pt>
    <dgm:pt modelId="{83CD1EED-DEB3-4713-80FF-E17B0C1FD859}" type="pres">
      <dgm:prSet presAssocID="{D4761145-08CC-41B0-8732-C68A4488ABC0}" presName="Name64" presStyleLbl="parChTrans1D2" presStyleIdx="0" presStyleCnt="5"/>
      <dgm:spPr/>
    </dgm:pt>
    <dgm:pt modelId="{9989A09A-996C-4BB6-A2A8-847F9AF77BEC}" type="pres">
      <dgm:prSet presAssocID="{31DF2E69-3B27-4996-8C6B-E8EF8D27EC75}" presName="hierRoot2" presStyleCnt="0">
        <dgm:presLayoutVars>
          <dgm:hierBranch val="init"/>
        </dgm:presLayoutVars>
      </dgm:prSet>
      <dgm:spPr/>
    </dgm:pt>
    <dgm:pt modelId="{6B40A67F-4220-47C2-B835-A712867DBF37}" type="pres">
      <dgm:prSet presAssocID="{31DF2E69-3B27-4996-8C6B-E8EF8D27EC75}" presName="rootComposite" presStyleCnt="0"/>
      <dgm:spPr/>
    </dgm:pt>
    <dgm:pt modelId="{410E9221-0BB4-449A-BAC8-10F5E3BF8128}" type="pres">
      <dgm:prSet presAssocID="{31DF2E69-3B27-4996-8C6B-E8EF8D27EC75}" presName="rootText" presStyleLbl="node2" presStyleIdx="0" presStyleCnt="5" custScaleX="134016" custScaleY="148595">
        <dgm:presLayoutVars>
          <dgm:chPref val="3"/>
        </dgm:presLayoutVars>
      </dgm:prSet>
      <dgm:spPr/>
    </dgm:pt>
    <dgm:pt modelId="{B33967C0-AF66-48E6-88BF-1556ED27B950}" type="pres">
      <dgm:prSet presAssocID="{31DF2E69-3B27-4996-8C6B-E8EF8D27EC75}" presName="rootConnector" presStyleLbl="node2" presStyleIdx="0" presStyleCnt="5"/>
      <dgm:spPr/>
    </dgm:pt>
    <dgm:pt modelId="{4383BF04-EC21-457F-8E5E-3273BE4655AC}" type="pres">
      <dgm:prSet presAssocID="{31DF2E69-3B27-4996-8C6B-E8EF8D27EC75}" presName="hierChild4" presStyleCnt="0"/>
      <dgm:spPr/>
    </dgm:pt>
    <dgm:pt modelId="{5DFAC5CD-FD0A-4A63-BBA6-BA4440D44A3E}" type="pres">
      <dgm:prSet presAssocID="{66BFC393-36D0-4F1C-9604-B68B205C63CB}" presName="Name64" presStyleLbl="parChTrans1D3" presStyleIdx="0" presStyleCnt="10"/>
      <dgm:spPr/>
    </dgm:pt>
    <dgm:pt modelId="{DA198EFA-29FD-48C5-B80A-8438E5CA630E}" type="pres">
      <dgm:prSet presAssocID="{75CECC1D-C741-4D52-8089-6EB64AD30C7E}" presName="hierRoot2" presStyleCnt="0">
        <dgm:presLayoutVars>
          <dgm:hierBranch val="init"/>
        </dgm:presLayoutVars>
      </dgm:prSet>
      <dgm:spPr/>
    </dgm:pt>
    <dgm:pt modelId="{C11E5F4B-5916-42AA-BBE3-DC160E89D35A}" type="pres">
      <dgm:prSet presAssocID="{75CECC1D-C741-4D52-8089-6EB64AD30C7E}" presName="rootComposite" presStyleCnt="0"/>
      <dgm:spPr/>
    </dgm:pt>
    <dgm:pt modelId="{15B0734F-0EA7-4A31-9E68-C444279EF347}" type="pres">
      <dgm:prSet presAssocID="{75CECC1D-C741-4D52-8089-6EB64AD30C7E}" presName="rootText" presStyleLbl="node3" presStyleIdx="0" presStyleCnt="10" custScaleX="172320" custScaleY="117324">
        <dgm:presLayoutVars>
          <dgm:chPref val="3"/>
        </dgm:presLayoutVars>
      </dgm:prSet>
      <dgm:spPr/>
    </dgm:pt>
    <dgm:pt modelId="{2D460433-4DD6-4C2E-9867-3FE20E3850EA}" type="pres">
      <dgm:prSet presAssocID="{75CECC1D-C741-4D52-8089-6EB64AD30C7E}" presName="rootConnector" presStyleLbl="node3" presStyleIdx="0" presStyleCnt="10"/>
      <dgm:spPr/>
    </dgm:pt>
    <dgm:pt modelId="{60CD35D7-3908-4E0A-93DD-0380FE9BBDDC}" type="pres">
      <dgm:prSet presAssocID="{75CECC1D-C741-4D52-8089-6EB64AD30C7E}" presName="hierChild4" presStyleCnt="0"/>
      <dgm:spPr/>
    </dgm:pt>
    <dgm:pt modelId="{1C0BEF28-2E48-47F3-9262-10BB8AE550E3}" type="pres">
      <dgm:prSet presAssocID="{75CECC1D-C741-4D52-8089-6EB64AD30C7E}" presName="hierChild5" presStyleCnt="0"/>
      <dgm:spPr/>
    </dgm:pt>
    <dgm:pt modelId="{B9AC3CCC-AA4C-4BDE-9A06-599D74C73889}" type="pres">
      <dgm:prSet presAssocID="{E79EDC8B-F7F4-44C4-AC91-E535DE66C226}" presName="Name64" presStyleLbl="parChTrans1D3" presStyleIdx="1" presStyleCnt="10"/>
      <dgm:spPr/>
    </dgm:pt>
    <dgm:pt modelId="{33A2FEE4-34F0-4F86-A58A-3FB3C2B4559E}" type="pres">
      <dgm:prSet presAssocID="{48F5300C-0E97-4133-B14B-55A771D04C75}" presName="hierRoot2" presStyleCnt="0">
        <dgm:presLayoutVars>
          <dgm:hierBranch val="init"/>
        </dgm:presLayoutVars>
      </dgm:prSet>
      <dgm:spPr/>
    </dgm:pt>
    <dgm:pt modelId="{B23F1BAA-EF89-430D-8729-216561EFBF82}" type="pres">
      <dgm:prSet presAssocID="{48F5300C-0E97-4133-B14B-55A771D04C75}" presName="rootComposite" presStyleCnt="0"/>
      <dgm:spPr/>
    </dgm:pt>
    <dgm:pt modelId="{10F35A4F-9C86-4D8D-8AD5-324CE03992F5}" type="pres">
      <dgm:prSet presAssocID="{48F5300C-0E97-4133-B14B-55A771D04C75}" presName="rootText" presStyleLbl="node3" presStyleIdx="1" presStyleCnt="10" custScaleX="174571">
        <dgm:presLayoutVars>
          <dgm:chPref val="3"/>
        </dgm:presLayoutVars>
      </dgm:prSet>
      <dgm:spPr/>
    </dgm:pt>
    <dgm:pt modelId="{F35C85AC-4E9D-4D30-BAC9-7F165A6A4E15}" type="pres">
      <dgm:prSet presAssocID="{48F5300C-0E97-4133-B14B-55A771D04C75}" presName="rootConnector" presStyleLbl="node3" presStyleIdx="1" presStyleCnt="10"/>
      <dgm:spPr/>
    </dgm:pt>
    <dgm:pt modelId="{BD580379-9D9F-456F-AED9-1AAAA0597A59}" type="pres">
      <dgm:prSet presAssocID="{48F5300C-0E97-4133-B14B-55A771D04C75}" presName="hierChild4" presStyleCnt="0"/>
      <dgm:spPr/>
    </dgm:pt>
    <dgm:pt modelId="{6FD1EEFA-5E1A-4A00-89B6-84EABF696153}" type="pres">
      <dgm:prSet presAssocID="{48F5300C-0E97-4133-B14B-55A771D04C75}" presName="hierChild5" presStyleCnt="0"/>
      <dgm:spPr/>
    </dgm:pt>
    <dgm:pt modelId="{4D2BA368-E23F-46C5-94AA-64C4AF7C08E3}" type="pres">
      <dgm:prSet presAssocID="{31DF2E69-3B27-4996-8C6B-E8EF8D27EC75}" presName="hierChild5" presStyleCnt="0"/>
      <dgm:spPr/>
    </dgm:pt>
    <dgm:pt modelId="{8D5E88CD-B64F-49B9-B99D-BFF9F89F2C24}" type="pres">
      <dgm:prSet presAssocID="{7E01CFB0-F3F8-42C4-8011-13FFE6215E17}" presName="Name64" presStyleLbl="parChTrans1D2" presStyleIdx="1" presStyleCnt="5"/>
      <dgm:spPr/>
    </dgm:pt>
    <dgm:pt modelId="{F7F4F2F2-B209-4E9E-BBB3-DD03E54B33E1}" type="pres">
      <dgm:prSet presAssocID="{ED8C6EEF-FA06-4F6A-A029-6870ABD2620F}" presName="hierRoot2" presStyleCnt="0">
        <dgm:presLayoutVars>
          <dgm:hierBranch val="init"/>
        </dgm:presLayoutVars>
      </dgm:prSet>
      <dgm:spPr/>
    </dgm:pt>
    <dgm:pt modelId="{3946D125-ED3B-48EC-9C21-97239A59B6DD}" type="pres">
      <dgm:prSet presAssocID="{ED8C6EEF-FA06-4F6A-A029-6870ABD2620F}" presName="rootComposite" presStyleCnt="0"/>
      <dgm:spPr/>
    </dgm:pt>
    <dgm:pt modelId="{BD8F188D-DCA3-4134-8962-9F7FE620F6DF}" type="pres">
      <dgm:prSet presAssocID="{ED8C6EEF-FA06-4F6A-A029-6870ABD2620F}" presName="rootText" presStyleLbl="node2" presStyleIdx="1" presStyleCnt="5" custScaleX="137290" custScaleY="92141">
        <dgm:presLayoutVars>
          <dgm:chPref val="3"/>
        </dgm:presLayoutVars>
      </dgm:prSet>
      <dgm:spPr/>
    </dgm:pt>
    <dgm:pt modelId="{82669229-F8F3-47E1-B529-D4737BEADBAC}" type="pres">
      <dgm:prSet presAssocID="{ED8C6EEF-FA06-4F6A-A029-6870ABD2620F}" presName="rootConnector" presStyleLbl="node2" presStyleIdx="1" presStyleCnt="5"/>
      <dgm:spPr/>
    </dgm:pt>
    <dgm:pt modelId="{2736DDC2-42C3-48ED-AFE4-FB99E48B7A3B}" type="pres">
      <dgm:prSet presAssocID="{ED8C6EEF-FA06-4F6A-A029-6870ABD2620F}" presName="hierChild4" presStyleCnt="0"/>
      <dgm:spPr/>
    </dgm:pt>
    <dgm:pt modelId="{01C979AC-F54D-4280-AD41-A9493DD597D3}" type="pres">
      <dgm:prSet presAssocID="{DDF8D2F3-C167-49BF-8846-17BE42ACA99C}" presName="Name64" presStyleLbl="parChTrans1D3" presStyleIdx="2" presStyleCnt="10"/>
      <dgm:spPr/>
    </dgm:pt>
    <dgm:pt modelId="{9F529183-2F18-4CDF-9B08-85D98E6909F6}" type="pres">
      <dgm:prSet presAssocID="{C06C346A-530E-41F8-877F-B354C180AC4C}" presName="hierRoot2" presStyleCnt="0">
        <dgm:presLayoutVars>
          <dgm:hierBranch val="init"/>
        </dgm:presLayoutVars>
      </dgm:prSet>
      <dgm:spPr/>
    </dgm:pt>
    <dgm:pt modelId="{BC1A2CC5-1861-4DB8-9DC6-3E0F94DA061C}" type="pres">
      <dgm:prSet presAssocID="{C06C346A-530E-41F8-877F-B354C180AC4C}" presName="rootComposite" presStyleCnt="0"/>
      <dgm:spPr/>
    </dgm:pt>
    <dgm:pt modelId="{D6ED071D-D4B2-454B-B2B0-D565BCC3A5F3}" type="pres">
      <dgm:prSet presAssocID="{C06C346A-530E-41F8-877F-B354C180AC4C}" presName="rootText" presStyleLbl="node3" presStyleIdx="2" presStyleCnt="10" custScaleX="172157" custScaleY="144237">
        <dgm:presLayoutVars>
          <dgm:chPref val="3"/>
        </dgm:presLayoutVars>
      </dgm:prSet>
      <dgm:spPr/>
    </dgm:pt>
    <dgm:pt modelId="{5D7205F8-A59D-43B7-8BAD-3F3F64951B17}" type="pres">
      <dgm:prSet presAssocID="{C06C346A-530E-41F8-877F-B354C180AC4C}" presName="rootConnector" presStyleLbl="node3" presStyleIdx="2" presStyleCnt="10"/>
      <dgm:spPr/>
    </dgm:pt>
    <dgm:pt modelId="{07E70F2F-C393-45A9-888C-AA167FA616B0}" type="pres">
      <dgm:prSet presAssocID="{C06C346A-530E-41F8-877F-B354C180AC4C}" presName="hierChild4" presStyleCnt="0"/>
      <dgm:spPr/>
    </dgm:pt>
    <dgm:pt modelId="{4A7F1DD8-7FD2-4B0C-936D-F26062AF4C29}" type="pres">
      <dgm:prSet presAssocID="{C06C346A-530E-41F8-877F-B354C180AC4C}" presName="hierChild5" presStyleCnt="0"/>
      <dgm:spPr/>
    </dgm:pt>
    <dgm:pt modelId="{8FF38FA9-EE3F-4930-8E06-694B04EB4301}" type="pres">
      <dgm:prSet presAssocID="{570769BD-5AAB-45C1-88AC-AC941432254E}" presName="Name64" presStyleLbl="parChTrans1D3" presStyleIdx="3" presStyleCnt="10"/>
      <dgm:spPr/>
    </dgm:pt>
    <dgm:pt modelId="{F597D855-4A72-4A58-9211-9B1579B69B36}" type="pres">
      <dgm:prSet presAssocID="{8CF07279-73E1-4D64-9CF1-E524E4CF9B2F}" presName="hierRoot2" presStyleCnt="0">
        <dgm:presLayoutVars>
          <dgm:hierBranch val="init"/>
        </dgm:presLayoutVars>
      </dgm:prSet>
      <dgm:spPr/>
    </dgm:pt>
    <dgm:pt modelId="{F65EE6DB-7A51-453C-A132-BFD9F2693CE6}" type="pres">
      <dgm:prSet presAssocID="{8CF07279-73E1-4D64-9CF1-E524E4CF9B2F}" presName="rootComposite" presStyleCnt="0"/>
      <dgm:spPr/>
    </dgm:pt>
    <dgm:pt modelId="{87DF5AE0-E269-47F2-B689-E68380EAB6FA}" type="pres">
      <dgm:prSet presAssocID="{8CF07279-73E1-4D64-9CF1-E524E4CF9B2F}" presName="rootText" presStyleLbl="node3" presStyleIdx="3" presStyleCnt="10" custScaleX="175026">
        <dgm:presLayoutVars>
          <dgm:chPref val="3"/>
        </dgm:presLayoutVars>
      </dgm:prSet>
      <dgm:spPr/>
    </dgm:pt>
    <dgm:pt modelId="{207468BB-9D11-4F7C-A390-335513AD8709}" type="pres">
      <dgm:prSet presAssocID="{8CF07279-73E1-4D64-9CF1-E524E4CF9B2F}" presName="rootConnector" presStyleLbl="node3" presStyleIdx="3" presStyleCnt="10"/>
      <dgm:spPr/>
    </dgm:pt>
    <dgm:pt modelId="{07F149EE-F118-498E-9963-6C3D3A46E0D0}" type="pres">
      <dgm:prSet presAssocID="{8CF07279-73E1-4D64-9CF1-E524E4CF9B2F}" presName="hierChild4" presStyleCnt="0"/>
      <dgm:spPr/>
    </dgm:pt>
    <dgm:pt modelId="{F69405DC-4D0A-46FC-B1F7-374C9B12F52A}" type="pres">
      <dgm:prSet presAssocID="{8CF07279-73E1-4D64-9CF1-E524E4CF9B2F}" presName="hierChild5" presStyleCnt="0"/>
      <dgm:spPr/>
    </dgm:pt>
    <dgm:pt modelId="{88151EC8-9504-4FD1-9438-E782D73471AA}" type="pres">
      <dgm:prSet presAssocID="{ED8C6EEF-FA06-4F6A-A029-6870ABD2620F}" presName="hierChild5" presStyleCnt="0"/>
      <dgm:spPr/>
    </dgm:pt>
    <dgm:pt modelId="{735292FD-20F9-413A-A050-C44DB090C6F9}" type="pres">
      <dgm:prSet presAssocID="{C977D98A-6B28-4F42-BDC8-5B597E2C6078}" presName="Name64" presStyleLbl="parChTrans1D2" presStyleIdx="2" presStyleCnt="5"/>
      <dgm:spPr/>
    </dgm:pt>
    <dgm:pt modelId="{9F0733F7-B71A-4667-B2FD-75E4516CEC56}" type="pres">
      <dgm:prSet presAssocID="{DD6183C9-7BF8-427D-97D0-850BB2353D71}" presName="hierRoot2" presStyleCnt="0">
        <dgm:presLayoutVars>
          <dgm:hierBranch val="init"/>
        </dgm:presLayoutVars>
      </dgm:prSet>
      <dgm:spPr/>
    </dgm:pt>
    <dgm:pt modelId="{27AC413C-8ADD-4084-8240-569E7C545ABC}" type="pres">
      <dgm:prSet presAssocID="{DD6183C9-7BF8-427D-97D0-850BB2353D71}" presName="rootComposite" presStyleCnt="0"/>
      <dgm:spPr/>
    </dgm:pt>
    <dgm:pt modelId="{B1790430-7A66-45BD-A63C-9962412E4D83}" type="pres">
      <dgm:prSet presAssocID="{DD6183C9-7BF8-427D-97D0-850BB2353D71}" presName="rootText" presStyleLbl="node2" presStyleIdx="2" presStyleCnt="5" custScaleX="136641" custScaleY="126169">
        <dgm:presLayoutVars>
          <dgm:chPref val="3"/>
        </dgm:presLayoutVars>
      </dgm:prSet>
      <dgm:spPr/>
    </dgm:pt>
    <dgm:pt modelId="{89347293-CD30-4B33-BE44-9A995FE3C4E6}" type="pres">
      <dgm:prSet presAssocID="{DD6183C9-7BF8-427D-97D0-850BB2353D71}" presName="rootConnector" presStyleLbl="node2" presStyleIdx="2" presStyleCnt="5"/>
      <dgm:spPr/>
    </dgm:pt>
    <dgm:pt modelId="{005B165E-8F8A-4A0C-B9BF-36B2CF4B31AA}" type="pres">
      <dgm:prSet presAssocID="{DD6183C9-7BF8-427D-97D0-850BB2353D71}" presName="hierChild4" presStyleCnt="0"/>
      <dgm:spPr/>
    </dgm:pt>
    <dgm:pt modelId="{4872A4A0-7680-4A36-A859-E027C1C6FD1F}" type="pres">
      <dgm:prSet presAssocID="{7D4083CB-BFDB-49BC-866E-AF852F61D500}" presName="Name64" presStyleLbl="parChTrans1D3" presStyleIdx="4" presStyleCnt="10"/>
      <dgm:spPr/>
    </dgm:pt>
    <dgm:pt modelId="{096D7855-C22B-43EA-A630-143686292BE0}" type="pres">
      <dgm:prSet presAssocID="{6630D8F7-FEF3-44DD-B439-D91A70584232}" presName="hierRoot2" presStyleCnt="0">
        <dgm:presLayoutVars>
          <dgm:hierBranch val="init"/>
        </dgm:presLayoutVars>
      </dgm:prSet>
      <dgm:spPr/>
    </dgm:pt>
    <dgm:pt modelId="{68BA7EFE-7C8F-4FEF-A00A-6FF9905BAF20}" type="pres">
      <dgm:prSet presAssocID="{6630D8F7-FEF3-44DD-B439-D91A70584232}" presName="rootComposite" presStyleCnt="0"/>
      <dgm:spPr/>
    </dgm:pt>
    <dgm:pt modelId="{0B15BE7C-BD05-475D-AC0F-A1266C5B0052}" type="pres">
      <dgm:prSet presAssocID="{6630D8F7-FEF3-44DD-B439-D91A70584232}" presName="rootText" presStyleLbl="node3" presStyleIdx="4" presStyleCnt="10" custScaleX="173761" custScaleY="96193">
        <dgm:presLayoutVars>
          <dgm:chPref val="3"/>
        </dgm:presLayoutVars>
      </dgm:prSet>
      <dgm:spPr/>
    </dgm:pt>
    <dgm:pt modelId="{757AAF7D-353F-4767-BC2C-C657149885B8}" type="pres">
      <dgm:prSet presAssocID="{6630D8F7-FEF3-44DD-B439-D91A70584232}" presName="rootConnector" presStyleLbl="node3" presStyleIdx="4" presStyleCnt="10"/>
      <dgm:spPr/>
    </dgm:pt>
    <dgm:pt modelId="{1240F707-A645-43DF-8ABC-826F81BCCA36}" type="pres">
      <dgm:prSet presAssocID="{6630D8F7-FEF3-44DD-B439-D91A70584232}" presName="hierChild4" presStyleCnt="0"/>
      <dgm:spPr/>
    </dgm:pt>
    <dgm:pt modelId="{D61C6C7A-EA17-4657-A61F-65B1B34B6BE4}" type="pres">
      <dgm:prSet presAssocID="{6630D8F7-FEF3-44DD-B439-D91A70584232}" presName="hierChild5" presStyleCnt="0"/>
      <dgm:spPr/>
    </dgm:pt>
    <dgm:pt modelId="{D53D25EB-81D5-4EC6-B665-8CBDFFECBCD8}" type="pres">
      <dgm:prSet presAssocID="{DD6183C9-7BF8-427D-97D0-850BB2353D71}" presName="hierChild5" presStyleCnt="0"/>
      <dgm:spPr/>
    </dgm:pt>
    <dgm:pt modelId="{82C7FFA1-8907-4B47-89CB-3D1758167386}" type="pres">
      <dgm:prSet presAssocID="{762A7F65-2673-4081-8864-6D8737560FC1}" presName="Name64" presStyleLbl="parChTrans1D2" presStyleIdx="3" presStyleCnt="5"/>
      <dgm:spPr/>
    </dgm:pt>
    <dgm:pt modelId="{10D324BB-3461-4472-B4DE-0C6E77695F86}" type="pres">
      <dgm:prSet presAssocID="{987D12F5-1E0C-4586-9EDB-88488D1F0860}" presName="hierRoot2" presStyleCnt="0">
        <dgm:presLayoutVars>
          <dgm:hierBranch val="init"/>
        </dgm:presLayoutVars>
      </dgm:prSet>
      <dgm:spPr/>
    </dgm:pt>
    <dgm:pt modelId="{A371376C-7669-4D84-860D-52486EDEE589}" type="pres">
      <dgm:prSet presAssocID="{987D12F5-1E0C-4586-9EDB-88488D1F0860}" presName="rootComposite" presStyleCnt="0"/>
      <dgm:spPr/>
    </dgm:pt>
    <dgm:pt modelId="{A53D31CA-78F6-4C80-A208-45FD79DA0F85}" type="pres">
      <dgm:prSet presAssocID="{987D12F5-1E0C-4586-9EDB-88488D1F0860}" presName="rootText" presStyleLbl="node2" presStyleIdx="3" presStyleCnt="5" custScaleX="139444" custScaleY="116876">
        <dgm:presLayoutVars>
          <dgm:chPref val="3"/>
        </dgm:presLayoutVars>
      </dgm:prSet>
      <dgm:spPr/>
    </dgm:pt>
    <dgm:pt modelId="{C3C6BFAE-C4DF-419F-87D1-03BE39F8EFDE}" type="pres">
      <dgm:prSet presAssocID="{987D12F5-1E0C-4586-9EDB-88488D1F0860}" presName="rootConnector" presStyleLbl="node2" presStyleIdx="3" presStyleCnt="5"/>
      <dgm:spPr/>
    </dgm:pt>
    <dgm:pt modelId="{2EF5FF3A-0263-41D6-9281-1FA86B341CAA}" type="pres">
      <dgm:prSet presAssocID="{987D12F5-1E0C-4586-9EDB-88488D1F0860}" presName="hierChild4" presStyleCnt="0"/>
      <dgm:spPr/>
    </dgm:pt>
    <dgm:pt modelId="{0FF2415C-6C95-404C-AF8D-12C2467B0E24}" type="pres">
      <dgm:prSet presAssocID="{2719D07D-C989-4A6D-88AB-BF8FDF7D3446}" presName="Name64" presStyleLbl="parChTrans1D3" presStyleIdx="5" presStyleCnt="10"/>
      <dgm:spPr/>
    </dgm:pt>
    <dgm:pt modelId="{42FA4A0E-E0F6-4DF9-9520-B8132238F53B}" type="pres">
      <dgm:prSet presAssocID="{8A2D625B-BFAD-4459-83BE-D6809C301B61}" presName="hierRoot2" presStyleCnt="0">
        <dgm:presLayoutVars>
          <dgm:hierBranch val="init"/>
        </dgm:presLayoutVars>
      </dgm:prSet>
      <dgm:spPr/>
    </dgm:pt>
    <dgm:pt modelId="{EDB68FBD-354B-446A-9140-438669CE5753}" type="pres">
      <dgm:prSet presAssocID="{8A2D625B-BFAD-4459-83BE-D6809C301B61}" presName="rootComposite" presStyleCnt="0"/>
      <dgm:spPr/>
    </dgm:pt>
    <dgm:pt modelId="{4D02038F-5B0B-47A6-9CAA-748C7903AF0A}" type="pres">
      <dgm:prSet presAssocID="{8A2D625B-BFAD-4459-83BE-D6809C301B61}" presName="rootText" presStyleLbl="node3" presStyleIdx="5" presStyleCnt="10" custScaleX="170440">
        <dgm:presLayoutVars>
          <dgm:chPref val="3"/>
        </dgm:presLayoutVars>
      </dgm:prSet>
      <dgm:spPr/>
    </dgm:pt>
    <dgm:pt modelId="{07AC433A-568B-4F4E-9502-A63B14A6B97A}" type="pres">
      <dgm:prSet presAssocID="{8A2D625B-BFAD-4459-83BE-D6809C301B61}" presName="rootConnector" presStyleLbl="node3" presStyleIdx="5" presStyleCnt="10"/>
      <dgm:spPr/>
    </dgm:pt>
    <dgm:pt modelId="{B3FE81AC-BA74-4AF9-8423-80B558D3FE72}" type="pres">
      <dgm:prSet presAssocID="{8A2D625B-BFAD-4459-83BE-D6809C301B61}" presName="hierChild4" presStyleCnt="0"/>
      <dgm:spPr/>
    </dgm:pt>
    <dgm:pt modelId="{4EC75C97-A32E-4F9A-AA10-5F0E0D0D1877}" type="pres">
      <dgm:prSet presAssocID="{8A2D625B-BFAD-4459-83BE-D6809C301B61}" presName="hierChild5" presStyleCnt="0"/>
      <dgm:spPr/>
    </dgm:pt>
    <dgm:pt modelId="{66E73D74-1BA1-4BF3-8E0B-5D79CEFA2F3D}" type="pres">
      <dgm:prSet presAssocID="{AFBAAF88-8668-495F-BE0A-523BBCE3020D}" presName="Name64" presStyleLbl="parChTrans1D3" presStyleIdx="6" presStyleCnt="10"/>
      <dgm:spPr/>
    </dgm:pt>
    <dgm:pt modelId="{70F2021D-A9A9-463D-BB20-FFD05C26838A}" type="pres">
      <dgm:prSet presAssocID="{0281CA07-B389-4718-AB61-E55FF228E2C1}" presName="hierRoot2" presStyleCnt="0">
        <dgm:presLayoutVars>
          <dgm:hierBranch val="init"/>
        </dgm:presLayoutVars>
      </dgm:prSet>
      <dgm:spPr/>
    </dgm:pt>
    <dgm:pt modelId="{01E5FEBA-9901-4B3C-868B-11A406377D01}" type="pres">
      <dgm:prSet presAssocID="{0281CA07-B389-4718-AB61-E55FF228E2C1}" presName="rootComposite" presStyleCnt="0"/>
      <dgm:spPr/>
    </dgm:pt>
    <dgm:pt modelId="{72C9CD4A-99A1-4446-9F4E-E8C22F08B51B}" type="pres">
      <dgm:prSet presAssocID="{0281CA07-B389-4718-AB61-E55FF228E2C1}" presName="rootText" presStyleLbl="node3" presStyleIdx="6" presStyleCnt="10" custScaleX="172582">
        <dgm:presLayoutVars>
          <dgm:chPref val="3"/>
        </dgm:presLayoutVars>
      </dgm:prSet>
      <dgm:spPr/>
    </dgm:pt>
    <dgm:pt modelId="{4261C5DC-1F54-4BFB-9A83-41A93D959B52}" type="pres">
      <dgm:prSet presAssocID="{0281CA07-B389-4718-AB61-E55FF228E2C1}" presName="rootConnector" presStyleLbl="node3" presStyleIdx="6" presStyleCnt="10"/>
      <dgm:spPr/>
    </dgm:pt>
    <dgm:pt modelId="{D2DE6C41-4B4E-40B2-AC85-A261B6C45321}" type="pres">
      <dgm:prSet presAssocID="{0281CA07-B389-4718-AB61-E55FF228E2C1}" presName="hierChild4" presStyleCnt="0"/>
      <dgm:spPr/>
    </dgm:pt>
    <dgm:pt modelId="{B18D48ED-E6B1-48E3-B080-5FA998306525}" type="pres">
      <dgm:prSet presAssocID="{0281CA07-B389-4718-AB61-E55FF228E2C1}" presName="hierChild5" presStyleCnt="0"/>
      <dgm:spPr/>
    </dgm:pt>
    <dgm:pt modelId="{66267483-AD67-4D76-99C0-4E615C5E3267}" type="pres">
      <dgm:prSet presAssocID="{987D12F5-1E0C-4586-9EDB-88488D1F0860}" presName="hierChild5" presStyleCnt="0"/>
      <dgm:spPr/>
    </dgm:pt>
    <dgm:pt modelId="{642D9DEE-1679-4DE0-B7F0-CE82E54DF926}" type="pres">
      <dgm:prSet presAssocID="{9423DAD1-D8DC-40CF-9F0C-A8A1F1187CF5}" presName="Name64" presStyleLbl="parChTrans1D2" presStyleIdx="4" presStyleCnt="5"/>
      <dgm:spPr/>
    </dgm:pt>
    <dgm:pt modelId="{D0E0341A-A05E-49AB-ABBB-407373B988D1}" type="pres">
      <dgm:prSet presAssocID="{BC9B0A3E-A52D-4EC4-8FDA-99BC3644EF80}" presName="hierRoot2" presStyleCnt="0">
        <dgm:presLayoutVars>
          <dgm:hierBranch val="init"/>
        </dgm:presLayoutVars>
      </dgm:prSet>
      <dgm:spPr/>
    </dgm:pt>
    <dgm:pt modelId="{60832D29-0345-41A0-AC6C-38EC889D90EB}" type="pres">
      <dgm:prSet presAssocID="{BC9B0A3E-A52D-4EC4-8FDA-99BC3644EF80}" presName="rootComposite" presStyleCnt="0"/>
      <dgm:spPr/>
    </dgm:pt>
    <dgm:pt modelId="{0851C13D-15F1-41B1-97A2-475C40906D85}" type="pres">
      <dgm:prSet presAssocID="{BC9B0A3E-A52D-4EC4-8FDA-99BC3644EF80}" presName="rootText" presStyleLbl="node2" presStyleIdx="4" presStyleCnt="5" custScaleX="137007" custScaleY="124565">
        <dgm:presLayoutVars>
          <dgm:chPref val="3"/>
        </dgm:presLayoutVars>
      </dgm:prSet>
      <dgm:spPr/>
    </dgm:pt>
    <dgm:pt modelId="{5CFBA994-B4D5-456C-AEF0-E39B202E0051}" type="pres">
      <dgm:prSet presAssocID="{BC9B0A3E-A52D-4EC4-8FDA-99BC3644EF80}" presName="rootConnector" presStyleLbl="node2" presStyleIdx="4" presStyleCnt="5"/>
      <dgm:spPr/>
    </dgm:pt>
    <dgm:pt modelId="{0FA2166C-9BDA-4974-8773-4E5034B463F5}" type="pres">
      <dgm:prSet presAssocID="{BC9B0A3E-A52D-4EC4-8FDA-99BC3644EF80}" presName="hierChild4" presStyleCnt="0"/>
      <dgm:spPr/>
    </dgm:pt>
    <dgm:pt modelId="{5B21CB24-764C-47D8-A6BC-3536AF1B9780}" type="pres">
      <dgm:prSet presAssocID="{C3492D79-9235-4A09-81F3-E775C13565A9}" presName="Name64" presStyleLbl="parChTrans1D3" presStyleIdx="7" presStyleCnt="10"/>
      <dgm:spPr/>
    </dgm:pt>
    <dgm:pt modelId="{12DF2CC2-5756-437C-8AFF-8CEAD2A08FB0}" type="pres">
      <dgm:prSet presAssocID="{5F87519C-1E59-4533-BAB5-3A9B57335B2C}" presName="hierRoot2" presStyleCnt="0">
        <dgm:presLayoutVars>
          <dgm:hierBranch val="init"/>
        </dgm:presLayoutVars>
      </dgm:prSet>
      <dgm:spPr/>
    </dgm:pt>
    <dgm:pt modelId="{A6020A30-E5C4-4FB8-A383-F535C5969870}" type="pres">
      <dgm:prSet presAssocID="{5F87519C-1E59-4533-BAB5-3A9B57335B2C}" presName="rootComposite" presStyleCnt="0"/>
      <dgm:spPr/>
    </dgm:pt>
    <dgm:pt modelId="{1F02E5D2-3772-4685-ACEF-8EF821381A92}" type="pres">
      <dgm:prSet presAssocID="{5F87519C-1E59-4533-BAB5-3A9B57335B2C}" presName="rootText" presStyleLbl="node3" presStyleIdx="7" presStyleCnt="10" custScaleX="173797" custScaleY="96303">
        <dgm:presLayoutVars>
          <dgm:chPref val="3"/>
        </dgm:presLayoutVars>
      </dgm:prSet>
      <dgm:spPr/>
    </dgm:pt>
    <dgm:pt modelId="{2E073081-89B3-42E7-8BAA-45DD665CE07E}" type="pres">
      <dgm:prSet presAssocID="{5F87519C-1E59-4533-BAB5-3A9B57335B2C}" presName="rootConnector" presStyleLbl="node3" presStyleIdx="7" presStyleCnt="10"/>
      <dgm:spPr/>
    </dgm:pt>
    <dgm:pt modelId="{927195A2-94BB-4CE5-9D29-FD41808CA41B}" type="pres">
      <dgm:prSet presAssocID="{5F87519C-1E59-4533-BAB5-3A9B57335B2C}" presName="hierChild4" presStyleCnt="0"/>
      <dgm:spPr/>
    </dgm:pt>
    <dgm:pt modelId="{9411AFDA-9276-46B1-ADFF-5EE0FF05D6E9}" type="pres">
      <dgm:prSet presAssocID="{5F87519C-1E59-4533-BAB5-3A9B57335B2C}" presName="hierChild5" presStyleCnt="0"/>
      <dgm:spPr/>
    </dgm:pt>
    <dgm:pt modelId="{D0C55B60-2103-4280-9CDF-1BF50306972E}" type="pres">
      <dgm:prSet presAssocID="{365EC021-0318-4BE4-ACEA-5CF71A76F98F}" presName="Name64" presStyleLbl="parChTrans1D3" presStyleIdx="8" presStyleCnt="10"/>
      <dgm:spPr/>
    </dgm:pt>
    <dgm:pt modelId="{3D57084E-FCB1-4266-9132-9327EA8756D3}" type="pres">
      <dgm:prSet presAssocID="{F99E795F-0043-49CE-AB1B-C06A60DA12F6}" presName="hierRoot2" presStyleCnt="0">
        <dgm:presLayoutVars>
          <dgm:hierBranch val="init"/>
        </dgm:presLayoutVars>
      </dgm:prSet>
      <dgm:spPr/>
    </dgm:pt>
    <dgm:pt modelId="{2D134A0F-7F5F-44DA-9B38-746098D3D7B1}" type="pres">
      <dgm:prSet presAssocID="{F99E795F-0043-49CE-AB1B-C06A60DA12F6}" presName="rootComposite" presStyleCnt="0"/>
      <dgm:spPr/>
    </dgm:pt>
    <dgm:pt modelId="{2AAE7D6D-AA69-4854-867E-675DE5DE3974}" type="pres">
      <dgm:prSet presAssocID="{F99E795F-0043-49CE-AB1B-C06A60DA12F6}" presName="rootText" presStyleLbl="node3" presStyleIdx="8" presStyleCnt="10" custScaleX="176994" custScaleY="116985">
        <dgm:presLayoutVars>
          <dgm:chPref val="3"/>
        </dgm:presLayoutVars>
      </dgm:prSet>
      <dgm:spPr/>
    </dgm:pt>
    <dgm:pt modelId="{C07CFDFE-040C-4896-929B-4DC7D8C7BD6C}" type="pres">
      <dgm:prSet presAssocID="{F99E795F-0043-49CE-AB1B-C06A60DA12F6}" presName="rootConnector" presStyleLbl="node3" presStyleIdx="8" presStyleCnt="10"/>
      <dgm:spPr/>
    </dgm:pt>
    <dgm:pt modelId="{3CAEA4C4-9BEE-4731-911E-1D5ABD350695}" type="pres">
      <dgm:prSet presAssocID="{F99E795F-0043-49CE-AB1B-C06A60DA12F6}" presName="hierChild4" presStyleCnt="0"/>
      <dgm:spPr/>
    </dgm:pt>
    <dgm:pt modelId="{026C46C3-3291-4D5D-85E6-C2EF633770EC}" type="pres">
      <dgm:prSet presAssocID="{F99E795F-0043-49CE-AB1B-C06A60DA12F6}" presName="hierChild5" presStyleCnt="0"/>
      <dgm:spPr/>
    </dgm:pt>
    <dgm:pt modelId="{9E05009C-3166-4A6A-B8B5-7876AD16DD39}" type="pres">
      <dgm:prSet presAssocID="{77DFA714-E7C3-4E88-B275-C924B5E0C8DE}" presName="Name64" presStyleLbl="parChTrans1D3" presStyleIdx="9" presStyleCnt="10"/>
      <dgm:spPr/>
    </dgm:pt>
    <dgm:pt modelId="{7188C41C-96C3-4D30-87C6-0283892BFAE3}" type="pres">
      <dgm:prSet presAssocID="{AEA3B273-E2F5-4E5C-9A94-63E057815AED}" presName="hierRoot2" presStyleCnt="0">
        <dgm:presLayoutVars>
          <dgm:hierBranch val="init"/>
        </dgm:presLayoutVars>
      </dgm:prSet>
      <dgm:spPr/>
    </dgm:pt>
    <dgm:pt modelId="{B649468C-5935-4863-9C79-E5FE2825D153}" type="pres">
      <dgm:prSet presAssocID="{AEA3B273-E2F5-4E5C-9A94-63E057815AED}" presName="rootComposite" presStyleCnt="0"/>
      <dgm:spPr/>
    </dgm:pt>
    <dgm:pt modelId="{7E92FF8D-98F9-494B-924D-9FCA4C6AB014}" type="pres">
      <dgm:prSet presAssocID="{AEA3B273-E2F5-4E5C-9A94-63E057815AED}" presName="rootText" presStyleLbl="node3" presStyleIdx="9" presStyleCnt="10" custScaleX="176160" custScaleY="122887">
        <dgm:presLayoutVars>
          <dgm:chPref val="3"/>
        </dgm:presLayoutVars>
      </dgm:prSet>
      <dgm:spPr/>
    </dgm:pt>
    <dgm:pt modelId="{3861F6E4-7B37-474C-A843-3E2794063C43}" type="pres">
      <dgm:prSet presAssocID="{AEA3B273-E2F5-4E5C-9A94-63E057815AED}" presName="rootConnector" presStyleLbl="node3" presStyleIdx="9" presStyleCnt="10"/>
      <dgm:spPr/>
    </dgm:pt>
    <dgm:pt modelId="{B90E7DE9-2C07-4727-844A-8890193F30D5}" type="pres">
      <dgm:prSet presAssocID="{AEA3B273-E2F5-4E5C-9A94-63E057815AED}" presName="hierChild4" presStyleCnt="0"/>
      <dgm:spPr/>
    </dgm:pt>
    <dgm:pt modelId="{7769E7FA-A1E7-4348-8187-DBC7E0C95BD0}" type="pres">
      <dgm:prSet presAssocID="{AEA3B273-E2F5-4E5C-9A94-63E057815AED}" presName="hierChild5" presStyleCnt="0"/>
      <dgm:spPr/>
    </dgm:pt>
    <dgm:pt modelId="{4B1C9EBF-81D7-4B95-8A9A-DBBF3C8B02BF}" type="pres">
      <dgm:prSet presAssocID="{BC9B0A3E-A52D-4EC4-8FDA-99BC3644EF80}" presName="hierChild5" presStyleCnt="0"/>
      <dgm:spPr/>
    </dgm:pt>
    <dgm:pt modelId="{43FD4CE9-C830-474B-A2C4-DEE63CDDA191}" type="pres">
      <dgm:prSet presAssocID="{550B6D77-2124-49AD-B2E6-1010E3EAE5A8}" presName="hierChild3" presStyleCnt="0"/>
      <dgm:spPr/>
    </dgm:pt>
  </dgm:ptLst>
  <dgm:cxnLst>
    <dgm:cxn modelId="{8C6A7503-051E-4372-9487-3E267472F39B}" type="presOf" srcId="{8A2D625B-BFAD-4459-83BE-D6809C301B61}" destId="{4D02038F-5B0B-47A6-9CAA-748C7903AF0A}" srcOrd="0" destOrd="0" presId="urn:microsoft.com/office/officeart/2009/3/layout/HorizontalOrganizationChart"/>
    <dgm:cxn modelId="{A0BAB803-7912-4FF8-B728-DA798D8290D6}" type="presOf" srcId="{C977D98A-6B28-4F42-BDC8-5B597E2C6078}" destId="{735292FD-20F9-413A-A050-C44DB090C6F9}" srcOrd="0" destOrd="0" presId="urn:microsoft.com/office/officeart/2009/3/layout/HorizontalOrganizationChart"/>
    <dgm:cxn modelId="{08058704-2BCB-4B58-A761-8ED2A00A5D24}" type="presOf" srcId="{987D12F5-1E0C-4586-9EDB-88488D1F0860}" destId="{C3C6BFAE-C4DF-419F-87D1-03BE39F8EFDE}" srcOrd="1" destOrd="0" presId="urn:microsoft.com/office/officeart/2009/3/layout/HorizontalOrganizationChart"/>
    <dgm:cxn modelId="{8C4BFD04-24BB-42C4-9D2A-CAD3243E0348}" type="presOf" srcId="{AEA3B273-E2F5-4E5C-9A94-63E057815AED}" destId="{3861F6E4-7B37-474C-A843-3E2794063C43}" srcOrd="1" destOrd="0" presId="urn:microsoft.com/office/officeart/2009/3/layout/HorizontalOrganizationChart"/>
    <dgm:cxn modelId="{2EB07706-A739-45C6-8A7B-E7931DB1FE8C}" type="presOf" srcId="{570769BD-5AAB-45C1-88AC-AC941432254E}" destId="{8FF38FA9-EE3F-4930-8E06-694B04EB4301}" srcOrd="0" destOrd="0" presId="urn:microsoft.com/office/officeart/2009/3/layout/HorizontalOrganizationChart"/>
    <dgm:cxn modelId="{0A01170A-1CC0-4948-AD6E-EB0C13D321BC}" type="presOf" srcId="{0281CA07-B389-4718-AB61-E55FF228E2C1}" destId="{72C9CD4A-99A1-4446-9F4E-E8C22F08B51B}" srcOrd="0" destOrd="0" presId="urn:microsoft.com/office/officeart/2009/3/layout/HorizontalOrganizationChart"/>
    <dgm:cxn modelId="{F3F9760F-2657-42A5-8C8A-E4D96F7B452B}" type="presOf" srcId="{762A7F65-2673-4081-8864-6D8737560FC1}" destId="{82C7FFA1-8907-4B47-89CB-3D1758167386}" srcOrd="0" destOrd="0" presId="urn:microsoft.com/office/officeart/2009/3/layout/HorizontalOrganizationChart"/>
    <dgm:cxn modelId="{008DA514-EB2A-43F9-9B6B-50E95C5C0CB3}" type="presOf" srcId="{F99E795F-0043-49CE-AB1B-C06A60DA12F6}" destId="{2AAE7D6D-AA69-4854-867E-675DE5DE3974}" srcOrd="0" destOrd="0" presId="urn:microsoft.com/office/officeart/2009/3/layout/HorizontalOrganizationChart"/>
    <dgm:cxn modelId="{0C492F16-28A9-45A7-B720-CF0075F50891}" type="presOf" srcId="{48F5300C-0E97-4133-B14B-55A771D04C75}" destId="{10F35A4F-9C86-4D8D-8AD5-324CE03992F5}" srcOrd="0" destOrd="0" presId="urn:microsoft.com/office/officeart/2009/3/layout/HorizontalOrganizationChart"/>
    <dgm:cxn modelId="{C82C5921-AD75-46D8-869D-B50562486357}" type="presOf" srcId="{75CECC1D-C741-4D52-8089-6EB64AD30C7E}" destId="{2D460433-4DD6-4C2E-9867-3FE20E3850EA}" srcOrd="1" destOrd="0" presId="urn:microsoft.com/office/officeart/2009/3/layout/HorizontalOrganizationChart"/>
    <dgm:cxn modelId="{C8CB3827-2E09-4487-A18D-ECA58D6C6FC6}" srcId="{BC9B0A3E-A52D-4EC4-8FDA-99BC3644EF80}" destId="{AEA3B273-E2F5-4E5C-9A94-63E057815AED}" srcOrd="2" destOrd="0" parTransId="{77DFA714-E7C3-4E88-B275-C924B5E0C8DE}" sibTransId="{8A1362A4-7957-4066-BB89-23F6B1E54BA9}"/>
    <dgm:cxn modelId="{C8F95A2A-BD6B-4EC3-82E1-1F115BCCEE1D}" type="presOf" srcId="{77DFA714-E7C3-4E88-B275-C924B5E0C8DE}" destId="{9E05009C-3166-4A6A-B8B5-7876AD16DD39}" srcOrd="0" destOrd="0" presId="urn:microsoft.com/office/officeart/2009/3/layout/HorizontalOrganizationChart"/>
    <dgm:cxn modelId="{C36A942D-8A3D-43E9-B564-E9E39575F4B5}" srcId="{550B6D77-2124-49AD-B2E6-1010E3EAE5A8}" destId="{BC9B0A3E-A52D-4EC4-8FDA-99BC3644EF80}" srcOrd="4" destOrd="0" parTransId="{9423DAD1-D8DC-40CF-9F0C-A8A1F1187CF5}" sibTransId="{8A40ED42-4A8C-4DC1-8ABA-BEA319E58237}"/>
    <dgm:cxn modelId="{EC0A6331-43F7-4330-B149-F81AC7E653C4}" srcId="{ED8C6EEF-FA06-4F6A-A029-6870ABD2620F}" destId="{C06C346A-530E-41F8-877F-B354C180AC4C}" srcOrd="0" destOrd="0" parTransId="{DDF8D2F3-C167-49BF-8846-17BE42ACA99C}" sibTransId="{2DA12835-93C3-402D-9062-EAD6EE117869}"/>
    <dgm:cxn modelId="{8C903633-0EB2-43E7-B1AA-6D156B8BC774}" type="presOf" srcId="{AFBAAF88-8668-495F-BE0A-523BBCE3020D}" destId="{66E73D74-1BA1-4BF3-8E0B-5D79CEFA2F3D}" srcOrd="0" destOrd="0" presId="urn:microsoft.com/office/officeart/2009/3/layout/HorizontalOrganizationChart"/>
    <dgm:cxn modelId="{360C6B3B-3ED1-4F0E-B948-A73090236EA5}" type="presOf" srcId="{ED8C6EEF-FA06-4F6A-A029-6870ABD2620F}" destId="{BD8F188D-DCA3-4134-8962-9F7FE620F6DF}" srcOrd="0" destOrd="0" presId="urn:microsoft.com/office/officeart/2009/3/layout/HorizontalOrganizationChart"/>
    <dgm:cxn modelId="{6192C73F-3132-4C53-B68A-7DA3396D921E}" srcId="{987D12F5-1E0C-4586-9EDB-88488D1F0860}" destId="{0281CA07-B389-4718-AB61-E55FF228E2C1}" srcOrd="1" destOrd="0" parTransId="{AFBAAF88-8668-495F-BE0A-523BBCE3020D}" sibTransId="{D7481624-5584-429A-8B32-26E1E215AD5D}"/>
    <dgm:cxn modelId="{E0EE9860-DD2B-4729-A603-4D82892A9853}" type="presOf" srcId="{5F87519C-1E59-4533-BAB5-3A9B57335B2C}" destId="{2E073081-89B3-42E7-8BAA-45DD665CE07E}" srcOrd="1" destOrd="0" presId="urn:microsoft.com/office/officeart/2009/3/layout/HorizontalOrganizationChart"/>
    <dgm:cxn modelId="{F43C7B42-63B4-4C28-A9EA-2BF730C1071B}" type="presOf" srcId="{C06C346A-530E-41F8-877F-B354C180AC4C}" destId="{D6ED071D-D4B2-454B-B2B0-D565BCC3A5F3}" srcOrd="0" destOrd="0" presId="urn:microsoft.com/office/officeart/2009/3/layout/HorizontalOrganizationChart"/>
    <dgm:cxn modelId="{ED2F3443-21A0-41F8-B405-2D395E80DA9D}" srcId="{7B4175F4-700A-4CC8-A540-96CF401A7599}" destId="{550B6D77-2124-49AD-B2E6-1010E3EAE5A8}" srcOrd="0" destOrd="0" parTransId="{7FEE2FB1-D93E-4DA6-88C3-5A108ABF64CD}" sibTransId="{931CDCBF-96F3-4A9B-803B-6093DB2740B6}"/>
    <dgm:cxn modelId="{A9E24664-1DC5-415E-A8D8-FF6B5DC6BE8A}" type="presOf" srcId="{365EC021-0318-4BE4-ACEA-5CF71A76F98F}" destId="{D0C55B60-2103-4280-9CDF-1BF50306972E}" srcOrd="0" destOrd="0" presId="urn:microsoft.com/office/officeart/2009/3/layout/HorizontalOrganizationChart"/>
    <dgm:cxn modelId="{68079E48-7181-4CA1-AD43-D28A64F446D3}" type="presOf" srcId="{D4761145-08CC-41B0-8732-C68A4488ABC0}" destId="{83CD1EED-DEB3-4713-80FF-E17B0C1FD859}" srcOrd="0" destOrd="0" presId="urn:microsoft.com/office/officeart/2009/3/layout/HorizontalOrganizationChart"/>
    <dgm:cxn modelId="{1F02A648-FDFB-4F7A-B2D7-C119EA4D4E8C}" type="presOf" srcId="{DDF8D2F3-C167-49BF-8846-17BE42ACA99C}" destId="{01C979AC-F54D-4280-AD41-A9493DD597D3}" srcOrd="0" destOrd="0" presId="urn:microsoft.com/office/officeart/2009/3/layout/HorizontalOrganizationChart"/>
    <dgm:cxn modelId="{5592826B-B52B-4ECA-9E9C-651F269FB8B4}" type="presOf" srcId="{C06C346A-530E-41F8-877F-B354C180AC4C}" destId="{5D7205F8-A59D-43B7-8BAD-3F3F64951B17}" srcOrd="1" destOrd="0" presId="urn:microsoft.com/office/officeart/2009/3/layout/HorizontalOrganizationChart"/>
    <dgm:cxn modelId="{B0226D4C-A7D3-4DBB-8599-772DC97201E7}" type="presOf" srcId="{48F5300C-0E97-4133-B14B-55A771D04C75}" destId="{F35C85AC-4E9D-4D30-BAC9-7F165A6A4E15}" srcOrd="1" destOrd="0" presId="urn:microsoft.com/office/officeart/2009/3/layout/HorizontalOrganizationChart"/>
    <dgm:cxn modelId="{C44C166E-286C-447A-8121-823C086A22E7}" type="presOf" srcId="{550B6D77-2124-49AD-B2E6-1010E3EAE5A8}" destId="{C73A6184-3EE4-4830-8C93-BC4A5665ECF7}" srcOrd="0" destOrd="0" presId="urn:microsoft.com/office/officeart/2009/3/layout/HorizontalOrganizationChart"/>
    <dgm:cxn modelId="{9D935550-6CF4-41A5-9942-23D1E2BDCD39}" srcId="{ED8C6EEF-FA06-4F6A-A029-6870ABD2620F}" destId="{8CF07279-73E1-4D64-9CF1-E524E4CF9B2F}" srcOrd="1" destOrd="0" parTransId="{570769BD-5AAB-45C1-88AC-AC941432254E}" sibTransId="{2DB9B84D-F2C8-4D5E-A5CB-0B2241FAF25A}"/>
    <dgm:cxn modelId="{F1147574-4C3C-483F-8132-C2C46B2831F0}" type="presOf" srcId="{66BFC393-36D0-4F1C-9604-B68B205C63CB}" destId="{5DFAC5CD-FD0A-4A63-BBA6-BA4440D44A3E}" srcOrd="0" destOrd="0" presId="urn:microsoft.com/office/officeart/2009/3/layout/HorizontalOrganizationChart"/>
    <dgm:cxn modelId="{73A68675-B48E-455B-8144-7CD3067CBA21}" srcId="{31DF2E69-3B27-4996-8C6B-E8EF8D27EC75}" destId="{75CECC1D-C741-4D52-8089-6EB64AD30C7E}" srcOrd="0" destOrd="0" parTransId="{66BFC393-36D0-4F1C-9604-B68B205C63CB}" sibTransId="{B4093279-C6CC-487C-88CF-C857236F0291}"/>
    <dgm:cxn modelId="{4F719277-64A6-4DC1-A42B-DCDE41432040}" type="presOf" srcId="{E79EDC8B-F7F4-44C4-AC91-E535DE66C226}" destId="{B9AC3CCC-AA4C-4BDE-9A06-599D74C73889}" srcOrd="0" destOrd="0" presId="urn:microsoft.com/office/officeart/2009/3/layout/HorizontalOrganizationChart"/>
    <dgm:cxn modelId="{ACFAD558-F4B6-4C6B-8EA4-E5C8D1A4E3CA}" type="presOf" srcId="{ED8C6EEF-FA06-4F6A-A029-6870ABD2620F}" destId="{82669229-F8F3-47E1-B529-D4737BEADBAC}" srcOrd="1" destOrd="0" presId="urn:microsoft.com/office/officeart/2009/3/layout/HorizontalOrganizationChart"/>
    <dgm:cxn modelId="{6176CA7B-59B6-4782-ADFF-61C76FB854E5}" type="presOf" srcId="{AEA3B273-E2F5-4E5C-9A94-63E057815AED}" destId="{7E92FF8D-98F9-494B-924D-9FCA4C6AB014}" srcOrd="0" destOrd="0" presId="urn:microsoft.com/office/officeart/2009/3/layout/HorizontalOrganizationChart"/>
    <dgm:cxn modelId="{5B38B980-4CC1-408A-83F9-B6EFB3E59B03}" type="presOf" srcId="{7B4175F4-700A-4CC8-A540-96CF401A7599}" destId="{30D85324-9676-4CA9-8C8A-2492665438DA}" srcOrd="0" destOrd="0" presId="urn:microsoft.com/office/officeart/2009/3/layout/HorizontalOrganizationChart"/>
    <dgm:cxn modelId="{4E7E5081-6FB6-4A18-8592-FE09E4FCC310}" type="presOf" srcId="{9423DAD1-D8DC-40CF-9F0C-A8A1F1187CF5}" destId="{642D9DEE-1679-4DE0-B7F0-CE82E54DF926}" srcOrd="0" destOrd="0" presId="urn:microsoft.com/office/officeart/2009/3/layout/HorizontalOrganizationChart"/>
    <dgm:cxn modelId="{B6F8B888-5EB5-4502-954F-62C99299D81B}" type="presOf" srcId="{8A2D625B-BFAD-4459-83BE-D6809C301B61}" destId="{07AC433A-568B-4F4E-9502-A63B14A6B97A}" srcOrd="1" destOrd="0" presId="urn:microsoft.com/office/officeart/2009/3/layout/HorizontalOrganizationChart"/>
    <dgm:cxn modelId="{7B2CC78E-CD0C-414B-A350-1125E20C0942}" type="presOf" srcId="{DD6183C9-7BF8-427D-97D0-850BB2353D71}" destId="{89347293-CD30-4B33-BE44-9A995FE3C4E6}" srcOrd="1" destOrd="0" presId="urn:microsoft.com/office/officeart/2009/3/layout/HorizontalOrganizationChart"/>
    <dgm:cxn modelId="{30E8C08F-62E0-4C16-BF77-C68A6CAC8AC1}" srcId="{550B6D77-2124-49AD-B2E6-1010E3EAE5A8}" destId="{987D12F5-1E0C-4586-9EDB-88488D1F0860}" srcOrd="3" destOrd="0" parTransId="{762A7F65-2673-4081-8864-6D8737560FC1}" sibTransId="{3ABCDEB3-B57D-495F-AFD5-BBA3D14FD155}"/>
    <dgm:cxn modelId="{E21BA89E-601E-4C82-99B3-833937468257}" type="presOf" srcId="{6630D8F7-FEF3-44DD-B439-D91A70584232}" destId="{0B15BE7C-BD05-475D-AC0F-A1266C5B0052}" srcOrd="0" destOrd="0" presId="urn:microsoft.com/office/officeart/2009/3/layout/HorizontalOrganizationChart"/>
    <dgm:cxn modelId="{F4FB69A1-0970-431A-A424-175874BDC799}" type="presOf" srcId="{6630D8F7-FEF3-44DD-B439-D91A70584232}" destId="{757AAF7D-353F-4767-BC2C-C657149885B8}" srcOrd="1" destOrd="0" presId="urn:microsoft.com/office/officeart/2009/3/layout/HorizontalOrganizationChart"/>
    <dgm:cxn modelId="{00AFD4A1-159E-4C95-8263-223DFA5FD1C0}" type="presOf" srcId="{8CF07279-73E1-4D64-9CF1-E524E4CF9B2F}" destId="{87DF5AE0-E269-47F2-B689-E68380EAB6FA}" srcOrd="0" destOrd="0" presId="urn:microsoft.com/office/officeart/2009/3/layout/HorizontalOrganizationChart"/>
    <dgm:cxn modelId="{D64331A6-84C1-417A-B2E5-43D02135D926}" srcId="{550B6D77-2124-49AD-B2E6-1010E3EAE5A8}" destId="{DD6183C9-7BF8-427D-97D0-850BB2353D71}" srcOrd="2" destOrd="0" parTransId="{C977D98A-6B28-4F42-BDC8-5B597E2C6078}" sibTransId="{AAD46C04-B69F-450D-A214-ADC2412FB5CD}"/>
    <dgm:cxn modelId="{0E87F2A6-C332-4F05-AD0A-E775617F11A0}" type="presOf" srcId="{DD6183C9-7BF8-427D-97D0-850BB2353D71}" destId="{B1790430-7A66-45BD-A63C-9962412E4D83}" srcOrd="0" destOrd="0" presId="urn:microsoft.com/office/officeart/2009/3/layout/HorizontalOrganizationChart"/>
    <dgm:cxn modelId="{F0C4D5A9-B47D-4A6B-9BB4-5420CDC1BA01}" type="presOf" srcId="{F99E795F-0043-49CE-AB1B-C06A60DA12F6}" destId="{C07CFDFE-040C-4896-929B-4DC7D8C7BD6C}" srcOrd="1" destOrd="0" presId="urn:microsoft.com/office/officeart/2009/3/layout/HorizontalOrganizationChart"/>
    <dgm:cxn modelId="{19CF6FB1-F0E7-4D35-8105-60C5B883B86D}" type="presOf" srcId="{BC9B0A3E-A52D-4EC4-8FDA-99BC3644EF80}" destId="{5CFBA994-B4D5-456C-AEF0-E39B202E0051}" srcOrd="1" destOrd="0" presId="urn:microsoft.com/office/officeart/2009/3/layout/HorizontalOrganizationChart"/>
    <dgm:cxn modelId="{7F02CDB1-12F5-4164-B4F0-1AC3B8C6F728}" type="presOf" srcId="{8CF07279-73E1-4D64-9CF1-E524E4CF9B2F}" destId="{207468BB-9D11-4F7C-A390-335513AD8709}" srcOrd="1" destOrd="0" presId="urn:microsoft.com/office/officeart/2009/3/layout/HorizontalOrganizationChart"/>
    <dgm:cxn modelId="{9F2102B5-6C10-4ADE-868B-280238398F15}" type="presOf" srcId="{31DF2E69-3B27-4996-8C6B-E8EF8D27EC75}" destId="{410E9221-0BB4-449A-BAC8-10F5E3BF8128}" srcOrd="0" destOrd="0" presId="urn:microsoft.com/office/officeart/2009/3/layout/HorizontalOrganizationChart"/>
    <dgm:cxn modelId="{1100A2B9-5DA7-4C72-ACFE-FF4CD4E407B4}" type="presOf" srcId="{550B6D77-2124-49AD-B2E6-1010E3EAE5A8}" destId="{574725CB-11BA-4440-8161-EFF95028871B}" srcOrd="1" destOrd="0" presId="urn:microsoft.com/office/officeart/2009/3/layout/HorizontalOrganizationChart"/>
    <dgm:cxn modelId="{00BB12BA-BE84-46CD-B4A1-85375EB8F675}" srcId="{BC9B0A3E-A52D-4EC4-8FDA-99BC3644EF80}" destId="{5F87519C-1E59-4533-BAB5-3A9B57335B2C}" srcOrd="0" destOrd="0" parTransId="{C3492D79-9235-4A09-81F3-E775C13565A9}" sibTransId="{8899DA93-058B-495D-A414-D32F741EE951}"/>
    <dgm:cxn modelId="{0B29BCC5-FA1B-4033-B1F0-23D3768B8D26}" type="presOf" srcId="{7D4083CB-BFDB-49BC-866E-AF852F61D500}" destId="{4872A4A0-7680-4A36-A859-E027C1C6FD1F}" srcOrd="0" destOrd="0" presId="urn:microsoft.com/office/officeart/2009/3/layout/HorizontalOrganizationChart"/>
    <dgm:cxn modelId="{431C25C6-CC1E-4E1D-8B60-E3EEEA6DE85E}" srcId="{550B6D77-2124-49AD-B2E6-1010E3EAE5A8}" destId="{31DF2E69-3B27-4996-8C6B-E8EF8D27EC75}" srcOrd="0" destOrd="0" parTransId="{D4761145-08CC-41B0-8732-C68A4488ABC0}" sibTransId="{F23AC52F-D619-4871-BAF1-9075A181DA81}"/>
    <dgm:cxn modelId="{E3E2E2C8-489D-493B-909C-C25F66DF5FF5}" type="presOf" srcId="{BC9B0A3E-A52D-4EC4-8FDA-99BC3644EF80}" destId="{0851C13D-15F1-41B1-97A2-475C40906D85}" srcOrd="0" destOrd="0" presId="urn:microsoft.com/office/officeart/2009/3/layout/HorizontalOrganizationChart"/>
    <dgm:cxn modelId="{FC8B45CB-2C75-4BD1-B54A-8616DAEC1011}" type="presOf" srcId="{0281CA07-B389-4718-AB61-E55FF228E2C1}" destId="{4261C5DC-1F54-4BFB-9A83-41A93D959B52}" srcOrd="1" destOrd="0" presId="urn:microsoft.com/office/officeart/2009/3/layout/HorizontalOrganizationChart"/>
    <dgm:cxn modelId="{662DCAD9-8620-4490-8688-90D95A2F99AE}" type="presOf" srcId="{5F87519C-1E59-4533-BAB5-3A9B57335B2C}" destId="{1F02E5D2-3772-4685-ACEF-8EF821381A92}" srcOrd="0" destOrd="0" presId="urn:microsoft.com/office/officeart/2009/3/layout/HorizontalOrganizationChart"/>
    <dgm:cxn modelId="{031EA9DD-7237-46F7-9665-9A918B87B33F}" srcId="{DD6183C9-7BF8-427D-97D0-850BB2353D71}" destId="{6630D8F7-FEF3-44DD-B439-D91A70584232}" srcOrd="0" destOrd="0" parTransId="{7D4083CB-BFDB-49BC-866E-AF852F61D500}" sibTransId="{54304C15-AA49-413C-9943-D97E78EFCA40}"/>
    <dgm:cxn modelId="{0EBEB9DF-CE9B-4F86-AAA6-E6BFFC17ADD4}" srcId="{BC9B0A3E-A52D-4EC4-8FDA-99BC3644EF80}" destId="{F99E795F-0043-49CE-AB1B-C06A60DA12F6}" srcOrd="1" destOrd="0" parTransId="{365EC021-0318-4BE4-ACEA-5CF71A76F98F}" sibTransId="{D50D8D17-C1C6-4454-BA84-0553F48698C4}"/>
    <dgm:cxn modelId="{71D0CDE5-E04F-4CDF-AC9E-F14B9C29C515}" type="presOf" srcId="{2719D07D-C989-4A6D-88AB-BF8FDF7D3446}" destId="{0FF2415C-6C95-404C-AF8D-12C2467B0E24}" srcOrd="0" destOrd="0" presId="urn:microsoft.com/office/officeart/2009/3/layout/HorizontalOrganizationChart"/>
    <dgm:cxn modelId="{D0AF35E6-F687-4C44-968D-7B92E049B04C}" type="presOf" srcId="{987D12F5-1E0C-4586-9EDB-88488D1F0860}" destId="{A53D31CA-78F6-4C80-A208-45FD79DA0F85}" srcOrd="0" destOrd="0" presId="urn:microsoft.com/office/officeart/2009/3/layout/HorizontalOrganizationChart"/>
    <dgm:cxn modelId="{7901C1E8-A13B-4C28-9699-C5F2C81C7C63}" type="presOf" srcId="{C3492D79-9235-4A09-81F3-E775C13565A9}" destId="{5B21CB24-764C-47D8-A6BC-3536AF1B9780}" srcOrd="0" destOrd="0" presId="urn:microsoft.com/office/officeart/2009/3/layout/HorizontalOrganizationChart"/>
    <dgm:cxn modelId="{D059B7EC-5EBF-4755-9E15-3D6DA15A30F0}" type="presOf" srcId="{7E01CFB0-F3F8-42C4-8011-13FFE6215E17}" destId="{8D5E88CD-B64F-49B9-B99D-BFF9F89F2C24}" srcOrd="0" destOrd="0" presId="urn:microsoft.com/office/officeart/2009/3/layout/HorizontalOrganizationChart"/>
    <dgm:cxn modelId="{1210AFF1-80EF-4CC3-AA6F-3EF3886CF9FF}" srcId="{550B6D77-2124-49AD-B2E6-1010E3EAE5A8}" destId="{ED8C6EEF-FA06-4F6A-A029-6870ABD2620F}" srcOrd="1" destOrd="0" parTransId="{7E01CFB0-F3F8-42C4-8011-13FFE6215E17}" sibTransId="{32DD4B52-CE5A-4663-8526-7472A57F6966}"/>
    <dgm:cxn modelId="{68FE7EF2-F849-4427-915C-348FF77A1109}" srcId="{987D12F5-1E0C-4586-9EDB-88488D1F0860}" destId="{8A2D625B-BFAD-4459-83BE-D6809C301B61}" srcOrd="0" destOrd="0" parTransId="{2719D07D-C989-4A6D-88AB-BF8FDF7D3446}" sibTransId="{AC5EF6F5-3BC2-4631-95DE-69CDE2A1B1AB}"/>
    <dgm:cxn modelId="{83EADEF8-F379-4C7F-AF14-0170DD281364}" srcId="{31DF2E69-3B27-4996-8C6B-E8EF8D27EC75}" destId="{48F5300C-0E97-4133-B14B-55A771D04C75}" srcOrd="1" destOrd="0" parTransId="{E79EDC8B-F7F4-44C4-AC91-E535DE66C226}" sibTransId="{075465A1-F0DD-479E-B174-C2D9FFCBF9D8}"/>
    <dgm:cxn modelId="{6B1C0EFD-AB01-4E06-8376-4B00D633F3B0}" type="presOf" srcId="{31DF2E69-3B27-4996-8C6B-E8EF8D27EC75}" destId="{B33967C0-AF66-48E6-88BF-1556ED27B950}" srcOrd="1" destOrd="0" presId="urn:microsoft.com/office/officeart/2009/3/layout/HorizontalOrganizationChart"/>
    <dgm:cxn modelId="{7A029EFD-790A-4589-AC15-AEB0EF5FE3B2}" type="presOf" srcId="{75CECC1D-C741-4D52-8089-6EB64AD30C7E}" destId="{15B0734F-0EA7-4A31-9E68-C444279EF347}" srcOrd="0" destOrd="0" presId="urn:microsoft.com/office/officeart/2009/3/layout/HorizontalOrganizationChart"/>
    <dgm:cxn modelId="{1B0793A9-E934-4BC1-9C37-AB27D25F6484}" type="presParOf" srcId="{30D85324-9676-4CA9-8C8A-2492665438DA}" destId="{49015C33-75EE-44C6-A363-1C068A366A0A}" srcOrd="0" destOrd="0" presId="urn:microsoft.com/office/officeart/2009/3/layout/HorizontalOrganizationChart"/>
    <dgm:cxn modelId="{D8E4AD39-5161-4F18-B1B7-A121A0833475}" type="presParOf" srcId="{49015C33-75EE-44C6-A363-1C068A366A0A}" destId="{9D164FF2-8344-4F17-9D51-73187D27B6CB}" srcOrd="0" destOrd="0" presId="urn:microsoft.com/office/officeart/2009/3/layout/HorizontalOrganizationChart"/>
    <dgm:cxn modelId="{E7188124-727A-44F1-8C56-BC007BD28C1F}" type="presParOf" srcId="{9D164FF2-8344-4F17-9D51-73187D27B6CB}" destId="{C73A6184-3EE4-4830-8C93-BC4A5665ECF7}" srcOrd="0" destOrd="0" presId="urn:microsoft.com/office/officeart/2009/3/layout/HorizontalOrganizationChart"/>
    <dgm:cxn modelId="{E801583B-490A-493C-BAD7-C2BDA643A315}" type="presParOf" srcId="{9D164FF2-8344-4F17-9D51-73187D27B6CB}" destId="{574725CB-11BA-4440-8161-EFF95028871B}" srcOrd="1" destOrd="0" presId="urn:microsoft.com/office/officeart/2009/3/layout/HorizontalOrganizationChart"/>
    <dgm:cxn modelId="{AB3BB089-944D-47DA-B8D5-ECAEEB3F8E6E}" type="presParOf" srcId="{49015C33-75EE-44C6-A363-1C068A366A0A}" destId="{CE61BEA9-F4C9-4F51-AFC9-7B5D5A76B9F3}" srcOrd="1" destOrd="0" presId="urn:microsoft.com/office/officeart/2009/3/layout/HorizontalOrganizationChart"/>
    <dgm:cxn modelId="{5067D433-7CE5-410E-B271-762DD4C43AE7}" type="presParOf" srcId="{CE61BEA9-F4C9-4F51-AFC9-7B5D5A76B9F3}" destId="{83CD1EED-DEB3-4713-80FF-E17B0C1FD859}" srcOrd="0" destOrd="0" presId="urn:microsoft.com/office/officeart/2009/3/layout/HorizontalOrganizationChart"/>
    <dgm:cxn modelId="{076C74BA-D2FF-406B-9557-9F6F3454695A}" type="presParOf" srcId="{CE61BEA9-F4C9-4F51-AFC9-7B5D5A76B9F3}" destId="{9989A09A-996C-4BB6-A2A8-847F9AF77BEC}" srcOrd="1" destOrd="0" presId="urn:microsoft.com/office/officeart/2009/3/layout/HorizontalOrganizationChart"/>
    <dgm:cxn modelId="{FF1F8BE4-1CAD-4636-A932-CE85A7C22299}" type="presParOf" srcId="{9989A09A-996C-4BB6-A2A8-847F9AF77BEC}" destId="{6B40A67F-4220-47C2-B835-A712867DBF37}" srcOrd="0" destOrd="0" presId="urn:microsoft.com/office/officeart/2009/3/layout/HorizontalOrganizationChart"/>
    <dgm:cxn modelId="{30D92B06-0582-41CB-9892-3186245DD2B4}" type="presParOf" srcId="{6B40A67F-4220-47C2-B835-A712867DBF37}" destId="{410E9221-0BB4-449A-BAC8-10F5E3BF8128}" srcOrd="0" destOrd="0" presId="urn:microsoft.com/office/officeart/2009/3/layout/HorizontalOrganizationChart"/>
    <dgm:cxn modelId="{6E05632D-D26F-4D07-B399-AA3ECDFEA827}" type="presParOf" srcId="{6B40A67F-4220-47C2-B835-A712867DBF37}" destId="{B33967C0-AF66-48E6-88BF-1556ED27B950}" srcOrd="1" destOrd="0" presId="urn:microsoft.com/office/officeart/2009/3/layout/HorizontalOrganizationChart"/>
    <dgm:cxn modelId="{BCBCD26A-D1EB-4C5B-BEA1-BB0D97563925}" type="presParOf" srcId="{9989A09A-996C-4BB6-A2A8-847F9AF77BEC}" destId="{4383BF04-EC21-457F-8E5E-3273BE4655AC}" srcOrd="1" destOrd="0" presId="urn:microsoft.com/office/officeart/2009/3/layout/HorizontalOrganizationChart"/>
    <dgm:cxn modelId="{29EC1D3E-115C-4982-BC3D-CFEB8EC5C1ED}" type="presParOf" srcId="{4383BF04-EC21-457F-8E5E-3273BE4655AC}" destId="{5DFAC5CD-FD0A-4A63-BBA6-BA4440D44A3E}" srcOrd="0" destOrd="0" presId="urn:microsoft.com/office/officeart/2009/3/layout/HorizontalOrganizationChart"/>
    <dgm:cxn modelId="{90B24E9E-6992-426A-81F5-04C6678B2AC9}" type="presParOf" srcId="{4383BF04-EC21-457F-8E5E-3273BE4655AC}" destId="{DA198EFA-29FD-48C5-B80A-8438E5CA630E}" srcOrd="1" destOrd="0" presId="urn:microsoft.com/office/officeart/2009/3/layout/HorizontalOrganizationChart"/>
    <dgm:cxn modelId="{06582531-733A-4C0E-A4FC-25617E51B580}" type="presParOf" srcId="{DA198EFA-29FD-48C5-B80A-8438E5CA630E}" destId="{C11E5F4B-5916-42AA-BBE3-DC160E89D35A}" srcOrd="0" destOrd="0" presId="urn:microsoft.com/office/officeart/2009/3/layout/HorizontalOrganizationChart"/>
    <dgm:cxn modelId="{68060277-3FDC-42F6-97A8-5B09D5A7FBBF}" type="presParOf" srcId="{C11E5F4B-5916-42AA-BBE3-DC160E89D35A}" destId="{15B0734F-0EA7-4A31-9E68-C444279EF347}" srcOrd="0" destOrd="0" presId="urn:microsoft.com/office/officeart/2009/3/layout/HorizontalOrganizationChart"/>
    <dgm:cxn modelId="{73EB11D9-0C27-45AF-A30E-AD7DB708D1BE}" type="presParOf" srcId="{C11E5F4B-5916-42AA-BBE3-DC160E89D35A}" destId="{2D460433-4DD6-4C2E-9867-3FE20E3850EA}" srcOrd="1" destOrd="0" presId="urn:microsoft.com/office/officeart/2009/3/layout/HorizontalOrganizationChart"/>
    <dgm:cxn modelId="{F21DDBDA-2624-43F7-889F-02A6A795D276}" type="presParOf" srcId="{DA198EFA-29FD-48C5-B80A-8438E5CA630E}" destId="{60CD35D7-3908-4E0A-93DD-0380FE9BBDDC}" srcOrd="1" destOrd="0" presId="urn:microsoft.com/office/officeart/2009/3/layout/HorizontalOrganizationChart"/>
    <dgm:cxn modelId="{FD31F9E0-9272-4BBD-8D60-7090386EC598}" type="presParOf" srcId="{DA198EFA-29FD-48C5-B80A-8438E5CA630E}" destId="{1C0BEF28-2E48-47F3-9262-10BB8AE550E3}" srcOrd="2" destOrd="0" presId="urn:microsoft.com/office/officeart/2009/3/layout/HorizontalOrganizationChart"/>
    <dgm:cxn modelId="{AAAB1561-95EA-4D03-B6E4-EB9226E45E4D}" type="presParOf" srcId="{4383BF04-EC21-457F-8E5E-3273BE4655AC}" destId="{B9AC3CCC-AA4C-4BDE-9A06-599D74C73889}" srcOrd="2" destOrd="0" presId="urn:microsoft.com/office/officeart/2009/3/layout/HorizontalOrganizationChart"/>
    <dgm:cxn modelId="{131C422D-B7F1-4869-B6EA-B63AB03A4DD8}" type="presParOf" srcId="{4383BF04-EC21-457F-8E5E-3273BE4655AC}" destId="{33A2FEE4-34F0-4F86-A58A-3FB3C2B4559E}" srcOrd="3" destOrd="0" presId="urn:microsoft.com/office/officeart/2009/3/layout/HorizontalOrganizationChart"/>
    <dgm:cxn modelId="{B118EFE7-FE5B-4984-A9C7-4F4C0A7F3135}" type="presParOf" srcId="{33A2FEE4-34F0-4F86-A58A-3FB3C2B4559E}" destId="{B23F1BAA-EF89-430D-8729-216561EFBF82}" srcOrd="0" destOrd="0" presId="urn:microsoft.com/office/officeart/2009/3/layout/HorizontalOrganizationChart"/>
    <dgm:cxn modelId="{EBB4EE6F-501D-4645-99EA-C10205CFC830}" type="presParOf" srcId="{B23F1BAA-EF89-430D-8729-216561EFBF82}" destId="{10F35A4F-9C86-4D8D-8AD5-324CE03992F5}" srcOrd="0" destOrd="0" presId="urn:microsoft.com/office/officeart/2009/3/layout/HorizontalOrganizationChart"/>
    <dgm:cxn modelId="{13DAFBBF-9EA6-4FE3-9806-D97811FD1160}" type="presParOf" srcId="{B23F1BAA-EF89-430D-8729-216561EFBF82}" destId="{F35C85AC-4E9D-4D30-BAC9-7F165A6A4E15}" srcOrd="1" destOrd="0" presId="urn:microsoft.com/office/officeart/2009/3/layout/HorizontalOrganizationChart"/>
    <dgm:cxn modelId="{EC860BD0-6E0D-4AC5-B265-50056EEDEC8D}" type="presParOf" srcId="{33A2FEE4-34F0-4F86-A58A-3FB3C2B4559E}" destId="{BD580379-9D9F-456F-AED9-1AAAA0597A59}" srcOrd="1" destOrd="0" presId="urn:microsoft.com/office/officeart/2009/3/layout/HorizontalOrganizationChart"/>
    <dgm:cxn modelId="{96D771C5-3AAA-493E-8E1F-BAD22CB29252}" type="presParOf" srcId="{33A2FEE4-34F0-4F86-A58A-3FB3C2B4559E}" destId="{6FD1EEFA-5E1A-4A00-89B6-84EABF696153}" srcOrd="2" destOrd="0" presId="urn:microsoft.com/office/officeart/2009/3/layout/HorizontalOrganizationChart"/>
    <dgm:cxn modelId="{A362B03B-D9AE-41D7-8624-22076B8337E8}" type="presParOf" srcId="{9989A09A-996C-4BB6-A2A8-847F9AF77BEC}" destId="{4D2BA368-E23F-46C5-94AA-64C4AF7C08E3}" srcOrd="2" destOrd="0" presId="urn:microsoft.com/office/officeart/2009/3/layout/HorizontalOrganizationChart"/>
    <dgm:cxn modelId="{EA97FBA7-BDEF-4500-AF30-469428BB0B27}" type="presParOf" srcId="{CE61BEA9-F4C9-4F51-AFC9-7B5D5A76B9F3}" destId="{8D5E88CD-B64F-49B9-B99D-BFF9F89F2C24}" srcOrd="2" destOrd="0" presId="urn:microsoft.com/office/officeart/2009/3/layout/HorizontalOrganizationChart"/>
    <dgm:cxn modelId="{704C1AE2-B2F6-4961-9ED4-4DFF51AC49BC}" type="presParOf" srcId="{CE61BEA9-F4C9-4F51-AFC9-7B5D5A76B9F3}" destId="{F7F4F2F2-B209-4E9E-BBB3-DD03E54B33E1}" srcOrd="3" destOrd="0" presId="urn:microsoft.com/office/officeart/2009/3/layout/HorizontalOrganizationChart"/>
    <dgm:cxn modelId="{37ED8F46-3956-4C44-97C0-2C96CDC40D9C}" type="presParOf" srcId="{F7F4F2F2-B209-4E9E-BBB3-DD03E54B33E1}" destId="{3946D125-ED3B-48EC-9C21-97239A59B6DD}" srcOrd="0" destOrd="0" presId="urn:microsoft.com/office/officeart/2009/3/layout/HorizontalOrganizationChart"/>
    <dgm:cxn modelId="{DBFC053E-5610-49C8-8A6C-D3933D6BB91F}" type="presParOf" srcId="{3946D125-ED3B-48EC-9C21-97239A59B6DD}" destId="{BD8F188D-DCA3-4134-8962-9F7FE620F6DF}" srcOrd="0" destOrd="0" presId="urn:microsoft.com/office/officeart/2009/3/layout/HorizontalOrganizationChart"/>
    <dgm:cxn modelId="{B094FFBF-195E-4C3F-AD52-91461ADB4B3E}" type="presParOf" srcId="{3946D125-ED3B-48EC-9C21-97239A59B6DD}" destId="{82669229-F8F3-47E1-B529-D4737BEADBAC}" srcOrd="1" destOrd="0" presId="urn:microsoft.com/office/officeart/2009/3/layout/HorizontalOrganizationChart"/>
    <dgm:cxn modelId="{54AFCD02-ED1B-4EBF-B6EC-2B60375A66BB}" type="presParOf" srcId="{F7F4F2F2-B209-4E9E-BBB3-DD03E54B33E1}" destId="{2736DDC2-42C3-48ED-AFE4-FB99E48B7A3B}" srcOrd="1" destOrd="0" presId="urn:microsoft.com/office/officeart/2009/3/layout/HorizontalOrganizationChart"/>
    <dgm:cxn modelId="{C6A92D74-1458-45A9-8AF1-989BC2C08955}" type="presParOf" srcId="{2736DDC2-42C3-48ED-AFE4-FB99E48B7A3B}" destId="{01C979AC-F54D-4280-AD41-A9493DD597D3}" srcOrd="0" destOrd="0" presId="urn:microsoft.com/office/officeart/2009/3/layout/HorizontalOrganizationChart"/>
    <dgm:cxn modelId="{3E72425E-6D97-49F3-A43A-503BCA49451F}" type="presParOf" srcId="{2736DDC2-42C3-48ED-AFE4-FB99E48B7A3B}" destId="{9F529183-2F18-4CDF-9B08-85D98E6909F6}" srcOrd="1" destOrd="0" presId="urn:microsoft.com/office/officeart/2009/3/layout/HorizontalOrganizationChart"/>
    <dgm:cxn modelId="{7A577900-4AB5-44B7-8A48-054AFAC0A3B3}" type="presParOf" srcId="{9F529183-2F18-4CDF-9B08-85D98E6909F6}" destId="{BC1A2CC5-1861-4DB8-9DC6-3E0F94DA061C}" srcOrd="0" destOrd="0" presId="urn:microsoft.com/office/officeart/2009/3/layout/HorizontalOrganizationChart"/>
    <dgm:cxn modelId="{E5488779-2290-4C95-97FC-1F3CBA195D79}" type="presParOf" srcId="{BC1A2CC5-1861-4DB8-9DC6-3E0F94DA061C}" destId="{D6ED071D-D4B2-454B-B2B0-D565BCC3A5F3}" srcOrd="0" destOrd="0" presId="urn:microsoft.com/office/officeart/2009/3/layout/HorizontalOrganizationChart"/>
    <dgm:cxn modelId="{E47B020F-EE22-4AAD-ACF7-7816A2E6B3D7}" type="presParOf" srcId="{BC1A2CC5-1861-4DB8-9DC6-3E0F94DA061C}" destId="{5D7205F8-A59D-43B7-8BAD-3F3F64951B17}" srcOrd="1" destOrd="0" presId="urn:microsoft.com/office/officeart/2009/3/layout/HorizontalOrganizationChart"/>
    <dgm:cxn modelId="{6828FB99-AD44-4A8F-BCA6-1E08287FADCB}" type="presParOf" srcId="{9F529183-2F18-4CDF-9B08-85D98E6909F6}" destId="{07E70F2F-C393-45A9-888C-AA167FA616B0}" srcOrd="1" destOrd="0" presId="urn:microsoft.com/office/officeart/2009/3/layout/HorizontalOrganizationChart"/>
    <dgm:cxn modelId="{39B707E1-A3F4-4810-B775-550B2F42368A}" type="presParOf" srcId="{9F529183-2F18-4CDF-9B08-85D98E6909F6}" destId="{4A7F1DD8-7FD2-4B0C-936D-F26062AF4C29}" srcOrd="2" destOrd="0" presId="urn:microsoft.com/office/officeart/2009/3/layout/HorizontalOrganizationChart"/>
    <dgm:cxn modelId="{34D7B757-06F7-4FAC-A127-3B4F982A9080}" type="presParOf" srcId="{2736DDC2-42C3-48ED-AFE4-FB99E48B7A3B}" destId="{8FF38FA9-EE3F-4930-8E06-694B04EB4301}" srcOrd="2" destOrd="0" presId="urn:microsoft.com/office/officeart/2009/3/layout/HorizontalOrganizationChart"/>
    <dgm:cxn modelId="{B44C73AF-8911-47C7-950D-149E3979EF93}" type="presParOf" srcId="{2736DDC2-42C3-48ED-AFE4-FB99E48B7A3B}" destId="{F597D855-4A72-4A58-9211-9B1579B69B36}" srcOrd="3" destOrd="0" presId="urn:microsoft.com/office/officeart/2009/3/layout/HorizontalOrganizationChart"/>
    <dgm:cxn modelId="{A34C6893-6514-4ABE-8BEF-C04E16E4E7CB}" type="presParOf" srcId="{F597D855-4A72-4A58-9211-9B1579B69B36}" destId="{F65EE6DB-7A51-453C-A132-BFD9F2693CE6}" srcOrd="0" destOrd="0" presId="urn:microsoft.com/office/officeart/2009/3/layout/HorizontalOrganizationChart"/>
    <dgm:cxn modelId="{B0888A59-FDD8-48A8-B2AF-05A0998B0094}" type="presParOf" srcId="{F65EE6DB-7A51-453C-A132-BFD9F2693CE6}" destId="{87DF5AE0-E269-47F2-B689-E68380EAB6FA}" srcOrd="0" destOrd="0" presId="urn:microsoft.com/office/officeart/2009/3/layout/HorizontalOrganizationChart"/>
    <dgm:cxn modelId="{15752E40-96F6-47D4-B82E-AD9E7CDDCEA6}" type="presParOf" srcId="{F65EE6DB-7A51-453C-A132-BFD9F2693CE6}" destId="{207468BB-9D11-4F7C-A390-335513AD8709}" srcOrd="1" destOrd="0" presId="urn:microsoft.com/office/officeart/2009/3/layout/HorizontalOrganizationChart"/>
    <dgm:cxn modelId="{3F3B9834-0BA4-4AAA-9575-19CFA2DD6C55}" type="presParOf" srcId="{F597D855-4A72-4A58-9211-9B1579B69B36}" destId="{07F149EE-F118-498E-9963-6C3D3A46E0D0}" srcOrd="1" destOrd="0" presId="urn:microsoft.com/office/officeart/2009/3/layout/HorizontalOrganizationChart"/>
    <dgm:cxn modelId="{90D1454D-3638-458E-8587-05ABA45393D5}" type="presParOf" srcId="{F597D855-4A72-4A58-9211-9B1579B69B36}" destId="{F69405DC-4D0A-46FC-B1F7-374C9B12F52A}" srcOrd="2" destOrd="0" presId="urn:microsoft.com/office/officeart/2009/3/layout/HorizontalOrganizationChart"/>
    <dgm:cxn modelId="{0FD52827-0F56-4FE9-83BD-A1491EDB5674}" type="presParOf" srcId="{F7F4F2F2-B209-4E9E-BBB3-DD03E54B33E1}" destId="{88151EC8-9504-4FD1-9438-E782D73471AA}" srcOrd="2" destOrd="0" presId="urn:microsoft.com/office/officeart/2009/3/layout/HorizontalOrganizationChart"/>
    <dgm:cxn modelId="{6A2CF180-88C6-4F35-9461-FA4C690B9528}" type="presParOf" srcId="{CE61BEA9-F4C9-4F51-AFC9-7B5D5A76B9F3}" destId="{735292FD-20F9-413A-A050-C44DB090C6F9}" srcOrd="4" destOrd="0" presId="urn:microsoft.com/office/officeart/2009/3/layout/HorizontalOrganizationChart"/>
    <dgm:cxn modelId="{E0624BD8-0D50-40C7-8479-B62D6FF1F284}" type="presParOf" srcId="{CE61BEA9-F4C9-4F51-AFC9-7B5D5A76B9F3}" destId="{9F0733F7-B71A-4667-B2FD-75E4516CEC56}" srcOrd="5" destOrd="0" presId="urn:microsoft.com/office/officeart/2009/3/layout/HorizontalOrganizationChart"/>
    <dgm:cxn modelId="{F04FA968-59EB-4B6F-987C-281AE3C835C7}" type="presParOf" srcId="{9F0733F7-B71A-4667-B2FD-75E4516CEC56}" destId="{27AC413C-8ADD-4084-8240-569E7C545ABC}" srcOrd="0" destOrd="0" presId="urn:microsoft.com/office/officeart/2009/3/layout/HorizontalOrganizationChart"/>
    <dgm:cxn modelId="{78474440-A77E-4CB2-84FE-08F2C7E3E3F4}" type="presParOf" srcId="{27AC413C-8ADD-4084-8240-569E7C545ABC}" destId="{B1790430-7A66-45BD-A63C-9962412E4D83}" srcOrd="0" destOrd="0" presId="urn:microsoft.com/office/officeart/2009/3/layout/HorizontalOrganizationChart"/>
    <dgm:cxn modelId="{A5E23558-51EF-4794-8C5D-6BA3043D02CB}" type="presParOf" srcId="{27AC413C-8ADD-4084-8240-569E7C545ABC}" destId="{89347293-CD30-4B33-BE44-9A995FE3C4E6}" srcOrd="1" destOrd="0" presId="urn:microsoft.com/office/officeart/2009/3/layout/HorizontalOrganizationChart"/>
    <dgm:cxn modelId="{7CD4AB0F-082A-4FEA-9AC9-2C6645DD4678}" type="presParOf" srcId="{9F0733F7-B71A-4667-B2FD-75E4516CEC56}" destId="{005B165E-8F8A-4A0C-B9BF-36B2CF4B31AA}" srcOrd="1" destOrd="0" presId="urn:microsoft.com/office/officeart/2009/3/layout/HorizontalOrganizationChart"/>
    <dgm:cxn modelId="{349B97A1-1702-4A65-A734-55C6853E9842}" type="presParOf" srcId="{005B165E-8F8A-4A0C-B9BF-36B2CF4B31AA}" destId="{4872A4A0-7680-4A36-A859-E027C1C6FD1F}" srcOrd="0" destOrd="0" presId="urn:microsoft.com/office/officeart/2009/3/layout/HorizontalOrganizationChart"/>
    <dgm:cxn modelId="{08B9818D-BD6E-48F3-B7CA-93738F2FAFA9}" type="presParOf" srcId="{005B165E-8F8A-4A0C-B9BF-36B2CF4B31AA}" destId="{096D7855-C22B-43EA-A630-143686292BE0}" srcOrd="1" destOrd="0" presId="urn:microsoft.com/office/officeart/2009/3/layout/HorizontalOrganizationChart"/>
    <dgm:cxn modelId="{8556124A-3DDD-46E6-A418-4835CCD01512}" type="presParOf" srcId="{096D7855-C22B-43EA-A630-143686292BE0}" destId="{68BA7EFE-7C8F-4FEF-A00A-6FF9905BAF20}" srcOrd="0" destOrd="0" presId="urn:microsoft.com/office/officeart/2009/3/layout/HorizontalOrganizationChart"/>
    <dgm:cxn modelId="{A9DE4E38-C524-48EA-9854-9F2B0FE1BCA0}" type="presParOf" srcId="{68BA7EFE-7C8F-4FEF-A00A-6FF9905BAF20}" destId="{0B15BE7C-BD05-475D-AC0F-A1266C5B0052}" srcOrd="0" destOrd="0" presId="urn:microsoft.com/office/officeart/2009/3/layout/HorizontalOrganizationChart"/>
    <dgm:cxn modelId="{E76C9AD3-AAD6-4E44-A5EF-0A8ECABF5C17}" type="presParOf" srcId="{68BA7EFE-7C8F-4FEF-A00A-6FF9905BAF20}" destId="{757AAF7D-353F-4767-BC2C-C657149885B8}" srcOrd="1" destOrd="0" presId="urn:microsoft.com/office/officeart/2009/3/layout/HorizontalOrganizationChart"/>
    <dgm:cxn modelId="{436A0D96-54E4-49ED-971B-BF70C820BF64}" type="presParOf" srcId="{096D7855-C22B-43EA-A630-143686292BE0}" destId="{1240F707-A645-43DF-8ABC-826F81BCCA36}" srcOrd="1" destOrd="0" presId="urn:microsoft.com/office/officeart/2009/3/layout/HorizontalOrganizationChart"/>
    <dgm:cxn modelId="{8E80936C-92F6-43C6-86FE-27608FFE9145}" type="presParOf" srcId="{096D7855-C22B-43EA-A630-143686292BE0}" destId="{D61C6C7A-EA17-4657-A61F-65B1B34B6BE4}" srcOrd="2" destOrd="0" presId="urn:microsoft.com/office/officeart/2009/3/layout/HorizontalOrganizationChart"/>
    <dgm:cxn modelId="{29219FF5-9262-4660-A2F8-F1AF4C0F914A}" type="presParOf" srcId="{9F0733F7-B71A-4667-B2FD-75E4516CEC56}" destId="{D53D25EB-81D5-4EC6-B665-8CBDFFECBCD8}" srcOrd="2" destOrd="0" presId="urn:microsoft.com/office/officeart/2009/3/layout/HorizontalOrganizationChart"/>
    <dgm:cxn modelId="{B8AA77CE-3A50-45E8-83EA-99C162AA43CF}" type="presParOf" srcId="{CE61BEA9-F4C9-4F51-AFC9-7B5D5A76B9F3}" destId="{82C7FFA1-8907-4B47-89CB-3D1758167386}" srcOrd="6" destOrd="0" presId="urn:microsoft.com/office/officeart/2009/3/layout/HorizontalOrganizationChart"/>
    <dgm:cxn modelId="{94BD299C-A345-4E56-8C7B-88BFBF8E9BA8}" type="presParOf" srcId="{CE61BEA9-F4C9-4F51-AFC9-7B5D5A76B9F3}" destId="{10D324BB-3461-4472-B4DE-0C6E77695F86}" srcOrd="7" destOrd="0" presId="urn:microsoft.com/office/officeart/2009/3/layout/HorizontalOrganizationChart"/>
    <dgm:cxn modelId="{611441F9-7D57-44CC-973C-19CF8E4FB3AA}" type="presParOf" srcId="{10D324BB-3461-4472-B4DE-0C6E77695F86}" destId="{A371376C-7669-4D84-860D-52486EDEE589}" srcOrd="0" destOrd="0" presId="urn:microsoft.com/office/officeart/2009/3/layout/HorizontalOrganizationChart"/>
    <dgm:cxn modelId="{C6F19787-A07A-48A7-A708-ED10EC17D91A}" type="presParOf" srcId="{A371376C-7669-4D84-860D-52486EDEE589}" destId="{A53D31CA-78F6-4C80-A208-45FD79DA0F85}" srcOrd="0" destOrd="0" presId="urn:microsoft.com/office/officeart/2009/3/layout/HorizontalOrganizationChart"/>
    <dgm:cxn modelId="{7C31E320-DA0D-4F80-A9CD-DCB166161E8D}" type="presParOf" srcId="{A371376C-7669-4D84-860D-52486EDEE589}" destId="{C3C6BFAE-C4DF-419F-87D1-03BE39F8EFDE}" srcOrd="1" destOrd="0" presId="urn:microsoft.com/office/officeart/2009/3/layout/HorizontalOrganizationChart"/>
    <dgm:cxn modelId="{DB4976E9-7DD7-4F14-B0DB-BCB401CA0108}" type="presParOf" srcId="{10D324BB-3461-4472-B4DE-0C6E77695F86}" destId="{2EF5FF3A-0263-41D6-9281-1FA86B341CAA}" srcOrd="1" destOrd="0" presId="urn:microsoft.com/office/officeart/2009/3/layout/HorizontalOrganizationChart"/>
    <dgm:cxn modelId="{3F345463-26D4-4E96-BF72-73841DBA859D}" type="presParOf" srcId="{2EF5FF3A-0263-41D6-9281-1FA86B341CAA}" destId="{0FF2415C-6C95-404C-AF8D-12C2467B0E24}" srcOrd="0" destOrd="0" presId="urn:microsoft.com/office/officeart/2009/3/layout/HorizontalOrganizationChart"/>
    <dgm:cxn modelId="{8971ED3F-4595-4AEA-B28D-CA5D50153E37}" type="presParOf" srcId="{2EF5FF3A-0263-41D6-9281-1FA86B341CAA}" destId="{42FA4A0E-E0F6-4DF9-9520-B8132238F53B}" srcOrd="1" destOrd="0" presId="urn:microsoft.com/office/officeart/2009/3/layout/HorizontalOrganizationChart"/>
    <dgm:cxn modelId="{092E7A41-EC59-4508-8DE1-8754217486ED}" type="presParOf" srcId="{42FA4A0E-E0F6-4DF9-9520-B8132238F53B}" destId="{EDB68FBD-354B-446A-9140-438669CE5753}" srcOrd="0" destOrd="0" presId="urn:microsoft.com/office/officeart/2009/3/layout/HorizontalOrganizationChart"/>
    <dgm:cxn modelId="{68F48365-4442-4CBB-8585-017706A7FFD2}" type="presParOf" srcId="{EDB68FBD-354B-446A-9140-438669CE5753}" destId="{4D02038F-5B0B-47A6-9CAA-748C7903AF0A}" srcOrd="0" destOrd="0" presId="urn:microsoft.com/office/officeart/2009/3/layout/HorizontalOrganizationChart"/>
    <dgm:cxn modelId="{B1D8BBF5-C22A-4817-BA68-EABA5DAA0AB9}" type="presParOf" srcId="{EDB68FBD-354B-446A-9140-438669CE5753}" destId="{07AC433A-568B-4F4E-9502-A63B14A6B97A}" srcOrd="1" destOrd="0" presId="urn:microsoft.com/office/officeart/2009/3/layout/HorizontalOrganizationChart"/>
    <dgm:cxn modelId="{0FAB16C6-CA78-4C2F-B890-FDC22E3E73C4}" type="presParOf" srcId="{42FA4A0E-E0F6-4DF9-9520-B8132238F53B}" destId="{B3FE81AC-BA74-4AF9-8423-80B558D3FE72}" srcOrd="1" destOrd="0" presId="urn:microsoft.com/office/officeart/2009/3/layout/HorizontalOrganizationChart"/>
    <dgm:cxn modelId="{671BB268-052A-444E-86B1-A150BD9885D2}" type="presParOf" srcId="{42FA4A0E-E0F6-4DF9-9520-B8132238F53B}" destId="{4EC75C97-A32E-4F9A-AA10-5F0E0D0D1877}" srcOrd="2" destOrd="0" presId="urn:microsoft.com/office/officeart/2009/3/layout/HorizontalOrganizationChart"/>
    <dgm:cxn modelId="{460C5946-7CC9-4A2A-9386-5CD87F7D3E80}" type="presParOf" srcId="{2EF5FF3A-0263-41D6-9281-1FA86B341CAA}" destId="{66E73D74-1BA1-4BF3-8E0B-5D79CEFA2F3D}" srcOrd="2" destOrd="0" presId="urn:microsoft.com/office/officeart/2009/3/layout/HorizontalOrganizationChart"/>
    <dgm:cxn modelId="{6A6AE477-DE41-463F-98A3-5C0058101A3D}" type="presParOf" srcId="{2EF5FF3A-0263-41D6-9281-1FA86B341CAA}" destId="{70F2021D-A9A9-463D-BB20-FFD05C26838A}" srcOrd="3" destOrd="0" presId="urn:microsoft.com/office/officeart/2009/3/layout/HorizontalOrganizationChart"/>
    <dgm:cxn modelId="{1E63882F-1568-4BE2-9640-0B9E14BBE905}" type="presParOf" srcId="{70F2021D-A9A9-463D-BB20-FFD05C26838A}" destId="{01E5FEBA-9901-4B3C-868B-11A406377D01}" srcOrd="0" destOrd="0" presId="urn:microsoft.com/office/officeart/2009/3/layout/HorizontalOrganizationChart"/>
    <dgm:cxn modelId="{665856AB-26F7-46DC-A9DA-AF7818D0CBE4}" type="presParOf" srcId="{01E5FEBA-9901-4B3C-868B-11A406377D01}" destId="{72C9CD4A-99A1-4446-9F4E-E8C22F08B51B}" srcOrd="0" destOrd="0" presId="urn:microsoft.com/office/officeart/2009/3/layout/HorizontalOrganizationChart"/>
    <dgm:cxn modelId="{5BA3F057-091A-447E-B31E-A2A679146FCB}" type="presParOf" srcId="{01E5FEBA-9901-4B3C-868B-11A406377D01}" destId="{4261C5DC-1F54-4BFB-9A83-41A93D959B52}" srcOrd="1" destOrd="0" presId="urn:microsoft.com/office/officeart/2009/3/layout/HorizontalOrganizationChart"/>
    <dgm:cxn modelId="{22A4A5B1-E44C-406B-8C05-8A6D0F306435}" type="presParOf" srcId="{70F2021D-A9A9-463D-BB20-FFD05C26838A}" destId="{D2DE6C41-4B4E-40B2-AC85-A261B6C45321}" srcOrd="1" destOrd="0" presId="urn:microsoft.com/office/officeart/2009/3/layout/HorizontalOrganizationChart"/>
    <dgm:cxn modelId="{43C899E2-F44F-475B-8979-21D256F70049}" type="presParOf" srcId="{70F2021D-A9A9-463D-BB20-FFD05C26838A}" destId="{B18D48ED-E6B1-48E3-B080-5FA998306525}" srcOrd="2" destOrd="0" presId="urn:microsoft.com/office/officeart/2009/3/layout/HorizontalOrganizationChart"/>
    <dgm:cxn modelId="{6ADC02C1-6334-4607-AFC9-134C46FAF487}" type="presParOf" srcId="{10D324BB-3461-4472-B4DE-0C6E77695F86}" destId="{66267483-AD67-4D76-99C0-4E615C5E3267}" srcOrd="2" destOrd="0" presId="urn:microsoft.com/office/officeart/2009/3/layout/HorizontalOrganizationChart"/>
    <dgm:cxn modelId="{70D3B57C-A229-45DD-998F-8E81D5B82AA1}" type="presParOf" srcId="{CE61BEA9-F4C9-4F51-AFC9-7B5D5A76B9F3}" destId="{642D9DEE-1679-4DE0-B7F0-CE82E54DF926}" srcOrd="8" destOrd="0" presId="urn:microsoft.com/office/officeart/2009/3/layout/HorizontalOrganizationChart"/>
    <dgm:cxn modelId="{C725A5C6-D8F4-4D6B-889F-FAA514E59A17}" type="presParOf" srcId="{CE61BEA9-F4C9-4F51-AFC9-7B5D5A76B9F3}" destId="{D0E0341A-A05E-49AB-ABBB-407373B988D1}" srcOrd="9" destOrd="0" presId="urn:microsoft.com/office/officeart/2009/3/layout/HorizontalOrganizationChart"/>
    <dgm:cxn modelId="{50B36F2C-BCDB-47EA-91BA-8E565C8C4DA3}" type="presParOf" srcId="{D0E0341A-A05E-49AB-ABBB-407373B988D1}" destId="{60832D29-0345-41A0-AC6C-38EC889D90EB}" srcOrd="0" destOrd="0" presId="urn:microsoft.com/office/officeart/2009/3/layout/HorizontalOrganizationChart"/>
    <dgm:cxn modelId="{C2EC21F7-6E70-40B2-BA42-7C897622741F}" type="presParOf" srcId="{60832D29-0345-41A0-AC6C-38EC889D90EB}" destId="{0851C13D-15F1-41B1-97A2-475C40906D85}" srcOrd="0" destOrd="0" presId="urn:microsoft.com/office/officeart/2009/3/layout/HorizontalOrganizationChart"/>
    <dgm:cxn modelId="{0321EA99-379D-431B-BC46-F0F5DDAADAD0}" type="presParOf" srcId="{60832D29-0345-41A0-AC6C-38EC889D90EB}" destId="{5CFBA994-B4D5-456C-AEF0-E39B202E0051}" srcOrd="1" destOrd="0" presId="urn:microsoft.com/office/officeart/2009/3/layout/HorizontalOrganizationChart"/>
    <dgm:cxn modelId="{40425A9F-5740-4B17-8AAE-F15386CB8FEF}" type="presParOf" srcId="{D0E0341A-A05E-49AB-ABBB-407373B988D1}" destId="{0FA2166C-9BDA-4974-8773-4E5034B463F5}" srcOrd="1" destOrd="0" presId="urn:microsoft.com/office/officeart/2009/3/layout/HorizontalOrganizationChart"/>
    <dgm:cxn modelId="{3D4679B0-A179-4B5D-9FC7-02BB0F9E782D}" type="presParOf" srcId="{0FA2166C-9BDA-4974-8773-4E5034B463F5}" destId="{5B21CB24-764C-47D8-A6BC-3536AF1B9780}" srcOrd="0" destOrd="0" presId="urn:microsoft.com/office/officeart/2009/3/layout/HorizontalOrganizationChart"/>
    <dgm:cxn modelId="{B1457E5D-5E34-40A5-AC4A-9554163FAFDF}" type="presParOf" srcId="{0FA2166C-9BDA-4974-8773-4E5034B463F5}" destId="{12DF2CC2-5756-437C-8AFF-8CEAD2A08FB0}" srcOrd="1" destOrd="0" presId="urn:microsoft.com/office/officeart/2009/3/layout/HorizontalOrganizationChart"/>
    <dgm:cxn modelId="{1CCC9145-23E5-48A0-80AF-7151F9F676AD}" type="presParOf" srcId="{12DF2CC2-5756-437C-8AFF-8CEAD2A08FB0}" destId="{A6020A30-E5C4-4FB8-A383-F535C5969870}" srcOrd="0" destOrd="0" presId="urn:microsoft.com/office/officeart/2009/3/layout/HorizontalOrganizationChart"/>
    <dgm:cxn modelId="{990CCE89-DDAD-4826-B57C-0DA7A644CC80}" type="presParOf" srcId="{A6020A30-E5C4-4FB8-A383-F535C5969870}" destId="{1F02E5D2-3772-4685-ACEF-8EF821381A92}" srcOrd="0" destOrd="0" presId="urn:microsoft.com/office/officeart/2009/3/layout/HorizontalOrganizationChart"/>
    <dgm:cxn modelId="{0C38DB47-93AC-4965-A97C-CFC9A89CBC72}" type="presParOf" srcId="{A6020A30-E5C4-4FB8-A383-F535C5969870}" destId="{2E073081-89B3-42E7-8BAA-45DD665CE07E}" srcOrd="1" destOrd="0" presId="urn:microsoft.com/office/officeart/2009/3/layout/HorizontalOrganizationChart"/>
    <dgm:cxn modelId="{5E4E8017-AB05-4C63-AE05-492DDBF459E0}" type="presParOf" srcId="{12DF2CC2-5756-437C-8AFF-8CEAD2A08FB0}" destId="{927195A2-94BB-4CE5-9D29-FD41808CA41B}" srcOrd="1" destOrd="0" presId="urn:microsoft.com/office/officeart/2009/3/layout/HorizontalOrganizationChart"/>
    <dgm:cxn modelId="{8B17BC9D-AE87-4773-BC78-277133FF6988}" type="presParOf" srcId="{12DF2CC2-5756-437C-8AFF-8CEAD2A08FB0}" destId="{9411AFDA-9276-46B1-ADFF-5EE0FF05D6E9}" srcOrd="2" destOrd="0" presId="urn:microsoft.com/office/officeart/2009/3/layout/HorizontalOrganizationChart"/>
    <dgm:cxn modelId="{E53B08CE-6508-413C-9841-60E27FF60084}" type="presParOf" srcId="{0FA2166C-9BDA-4974-8773-4E5034B463F5}" destId="{D0C55B60-2103-4280-9CDF-1BF50306972E}" srcOrd="2" destOrd="0" presId="urn:microsoft.com/office/officeart/2009/3/layout/HorizontalOrganizationChart"/>
    <dgm:cxn modelId="{6D8AA163-33EA-4C95-B586-F23F44CF4123}" type="presParOf" srcId="{0FA2166C-9BDA-4974-8773-4E5034B463F5}" destId="{3D57084E-FCB1-4266-9132-9327EA8756D3}" srcOrd="3" destOrd="0" presId="urn:microsoft.com/office/officeart/2009/3/layout/HorizontalOrganizationChart"/>
    <dgm:cxn modelId="{B8EC1403-0C84-477A-A975-EA08FCCACA96}" type="presParOf" srcId="{3D57084E-FCB1-4266-9132-9327EA8756D3}" destId="{2D134A0F-7F5F-44DA-9B38-746098D3D7B1}" srcOrd="0" destOrd="0" presId="urn:microsoft.com/office/officeart/2009/3/layout/HorizontalOrganizationChart"/>
    <dgm:cxn modelId="{EF276A2B-DE86-4A80-AD31-013DF3C0898E}" type="presParOf" srcId="{2D134A0F-7F5F-44DA-9B38-746098D3D7B1}" destId="{2AAE7D6D-AA69-4854-867E-675DE5DE3974}" srcOrd="0" destOrd="0" presId="urn:microsoft.com/office/officeart/2009/3/layout/HorizontalOrganizationChart"/>
    <dgm:cxn modelId="{9D3BD3E3-CAD8-4EC8-8E04-6E2D8B1C929F}" type="presParOf" srcId="{2D134A0F-7F5F-44DA-9B38-746098D3D7B1}" destId="{C07CFDFE-040C-4896-929B-4DC7D8C7BD6C}" srcOrd="1" destOrd="0" presId="urn:microsoft.com/office/officeart/2009/3/layout/HorizontalOrganizationChart"/>
    <dgm:cxn modelId="{E751C527-E5DF-4662-828D-557DB8BF1E5D}" type="presParOf" srcId="{3D57084E-FCB1-4266-9132-9327EA8756D3}" destId="{3CAEA4C4-9BEE-4731-911E-1D5ABD350695}" srcOrd="1" destOrd="0" presId="urn:microsoft.com/office/officeart/2009/3/layout/HorizontalOrganizationChart"/>
    <dgm:cxn modelId="{457E64DE-B841-4F48-9A74-916C59B67A0F}" type="presParOf" srcId="{3D57084E-FCB1-4266-9132-9327EA8756D3}" destId="{026C46C3-3291-4D5D-85E6-C2EF633770EC}" srcOrd="2" destOrd="0" presId="urn:microsoft.com/office/officeart/2009/3/layout/HorizontalOrganizationChart"/>
    <dgm:cxn modelId="{16E7D285-A106-44EA-92A2-0DF413902495}" type="presParOf" srcId="{0FA2166C-9BDA-4974-8773-4E5034B463F5}" destId="{9E05009C-3166-4A6A-B8B5-7876AD16DD39}" srcOrd="4" destOrd="0" presId="urn:microsoft.com/office/officeart/2009/3/layout/HorizontalOrganizationChart"/>
    <dgm:cxn modelId="{D7021148-D4DC-42B1-B472-263ADAAC30A2}" type="presParOf" srcId="{0FA2166C-9BDA-4974-8773-4E5034B463F5}" destId="{7188C41C-96C3-4D30-87C6-0283892BFAE3}" srcOrd="5" destOrd="0" presId="urn:microsoft.com/office/officeart/2009/3/layout/HorizontalOrganizationChart"/>
    <dgm:cxn modelId="{E7E15518-2E7B-4DB3-B20B-844D2327365E}" type="presParOf" srcId="{7188C41C-96C3-4D30-87C6-0283892BFAE3}" destId="{B649468C-5935-4863-9C79-E5FE2825D153}" srcOrd="0" destOrd="0" presId="urn:microsoft.com/office/officeart/2009/3/layout/HorizontalOrganizationChart"/>
    <dgm:cxn modelId="{FB1EEC0C-093C-4DAB-AEDF-C2CE590288A2}" type="presParOf" srcId="{B649468C-5935-4863-9C79-E5FE2825D153}" destId="{7E92FF8D-98F9-494B-924D-9FCA4C6AB014}" srcOrd="0" destOrd="0" presId="urn:microsoft.com/office/officeart/2009/3/layout/HorizontalOrganizationChart"/>
    <dgm:cxn modelId="{9004AB4F-F487-4564-A0B0-E472FE41A662}" type="presParOf" srcId="{B649468C-5935-4863-9C79-E5FE2825D153}" destId="{3861F6E4-7B37-474C-A843-3E2794063C43}" srcOrd="1" destOrd="0" presId="urn:microsoft.com/office/officeart/2009/3/layout/HorizontalOrganizationChart"/>
    <dgm:cxn modelId="{54A7DB2F-563D-4C01-8239-4CF30CD56F21}" type="presParOf" srcId="{7188C41C-96C3-4D30-87C6-0283892BFAE3}" destId="{B90E7DE9-2C07-4727-844A-8890193F30D5}" srcOrd="1" destOrd="0" presId="urn:microsoft.com/office/officeart/2009/3/layout/HorizontalOrganizationChart"/>
    <dgm:cxn modelId="{F6FDE1B5-8BFF-4CD3-AF75-978FA74F7B0C}" type="presParOf" srcId="{7188C41C-96C3-4D30-87C6-0283892BFAE3}" destId="{7769E7FA-A1E7-4348-8187-DBC7E0C95BD0}" srcOrd="2" destOrd="0" presId="urn:microsoft.com/office/officeart/2009/3/layout/HorizontalOrganizationChart"/>
    <dgm:cxn modelId="{76D64216-5904-4AC9-98C9-18FB9A9DC352}" type="presParOf" srcId="{D0E0341A-A05E-49AB-ABBB-407373B988D1}" destId="{4B1C9EBF-81D7-4B95-8A9A-DBBF3C8B02BF}" srcOrd="2" destOrd="0" presId="urn:microsoft.com/office/officeart/2009/3/layout/HorizontalOrganizationChart"/>
    <dgm:cxn modelId="{F5092F17-E316-4D66-9212-0C2918604414}" type="presParOf" srcId="{49015C33-75EE-44C6-A363-1C068A366A0A}" destId="{43FD4CE9-C830-474B-A2C4-DEE63CDDA19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18239-2B91-437E-9039-6AF745D043D5}">
      <dsp:nvSpPr>
        <dsp:cNvPr id="0" name=""/>
        <dsp:cNvSpPr/>
      </dsp:nvSpPr>
      <dsp:spPr>
        <a:xfrm>
          <a:off x="6189290" y="1780542"/>
          <a:ext cx="282475" cy="3105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745"/>
              </a:lnTo>
              <a:lnTo>
                <a:pt x="282475" y="31057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988BC-3BC7-492E-BEAB-DAE67B8116A5}">
      <dsp:nvSpPr>
        <dsp:cNvPr id="0" name=""/>
        <dsp:cNvSpPr/>
      </dsp:nvSpPr>
      <dsp:spPr>
        <a:xfrm>
          <a:off x="6189290" y="1780542"/>
          <a:ext cx="282475" cy="1932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830"/>
              </a:lnTo>
              <a:lnTo>
                <a:pt x="282475" y="19328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EE46A-C9E9-4FF7-AA7B-CA8504DA04E8}">
      <dsp:nvSpPr>
        <dsp:cNvPr id="0" name=""/>
        <dsp:cNvSpPr/>
      </dsp:nvSpPr>
      <dsp:spPr>
        <a:xfrm>
          <a:off x="6189290" y="1780542"/>
          <a:ext cx="282475" cy="75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6"/>
              </a:lnTo>
              <a:lnTo>
                <a:pt x="282475" y="759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0F18B-2E49-4EDF-9511-C995F3750F33}">
      <dsp:nvSpPr>
        <dsp:cNvPr id="0" name=""/>
        <dsp:cNvSpPr/>
      </dsp:nvSpPr>
      <dsp:spPr>
        <a:xfrm>
          <a:off x="3944193" y="607627"/>
          <a:ext cx="2998365" cy="34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59"/>
              </a:lnTo>
              <a:lnTo>
                <a:pt x="2998365" y="173459"/>
              </a:lnTo>
              <a:lnTo>
                <a:pt x="2998365" y="3469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CC81E-22C6-4B54-857A-960DDC045345}">
      <dsp:nvSpPr>
        <dsp:cNvPr id="0" name=""/>
        <dsp:cNvSpPr/>
      </dsp:nvSpPr>
      <dsp:spPr>
        <a:xfrm>
          <a:off x="4167261" y="1780542"/>
          <a:ext cx="247798" cy="3105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745"/>
              </a:lnTo>
              <a:lnTo>
                <a:pt x="247798" y="31057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F6E1-7520-4196-B7A1-FA8B18141E40}">
      <dsp:nvSpPr>
        <dsp:cNvPr id="0" name=""/>
        <dsp:cNvSpPr/>
      </dsp:nvSpPr>
      <dsp:spPr>
        <a:xfrm>
          <a:off x="4167261" y="1780542"/>
          <a:ext cx="247798" cy="1932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830"/>
              </a:lnTo>
              <a:lnTo>
                <a:pt x="247798" y="19328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13E64-CEAC-4FAF-9357-9941E69FEE8F}">
      <dsp:nvSpPr>
        <dsp:cNvPr id="0" name=""/>
        <dsp:cNvSpPr/>
      </dsp:nvSpPr>
      <dsp:spPr>
        <a:xfrm>
          <a:off x="4167261" y="1780542"/>
          <a:ext cx="247798" cy="75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6"/>
              </a:lnTo>
              <a:lnTo>
                <a:pt x="247798" y="759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36E91-B6EC-42D0-B5E3-5F4AB3AEF74A}">
      <dsp:nvSpPr>
        <dsp:cNvPr id="0" name=""/>
        <dsp:cNvSpPr/>
      </dsp:nvSpPr>
      <dsp:spPr>
        <a:xfrm>
          <a:off x="3944193" y="607627"/>
          <a:ext cx="883865" cy="34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59"/>
              </a:lnTo>
              <a:lnTo>
                <a:pt x="883865" y="173459"/>
              </a:lnTo>
              <a:lnTo>
                <a:pt x="883865" y="3469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8D403-6DE2-461A-89B4-44087D6A06A4}">
      <dsp:nvSpPr>
        <dsp:cNvPr id="0" name=""/>
        <dsp:cNvSpPr/>
      </dsp:nvSpPr>
      <dsp:spPr>
        <a:xfrm>
          <a:off x="2168351" y="1780542"/>
          <a:ext cx="247798" cy="3105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745"/>
              </a:lnTo>
              <a:lnTo>
                <a:pt x="247798" y="31057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14BAC-E00D-446C-8179-B4632F599DFE}">
      <dsp:nvSpPr>
        <dsp:cNvPr id="0" name=""/>
        <dsp:cNvSpPr/>
      </dsp:nvSpPr>
      <dsp:spPr>
        <a:xfrm>
          <a:off x="2168351" y="1780542"/>
          <a:ext cx="247798" cy="1932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830"/>
              </a:lnTo>
              <a:lnTo>
                <a:pt x="247798" y="19328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A7CB9-21B5-44BB-A66C-C9DD57E1B331}">
      <dsp:nvSpPr>
        <dsp:cNvPr id="0" name=""/>
        <dsp:cNvSpPr/>
      </dsp:nvSpPr>
      <dsp:spPr>
        <a:xfrm>
          <a:off x="2168351" y="1780542"/>
          <a:ext cx="247798" cy="75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6"/>
              </a:lnTo>
              <a:lnTo>
                <a:pt x="247798" y="759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F1958-76BB-47D5-838E-C8614BC42A7E}">
      <dsp:nvSpPr>
        <dsp:cNvPr id="0" name=""/>
        <dsp:cNvSpPr/>
      </dsp:nvSpPr>
      <dsp:spPr>
        <a:xfrm>
          <a:off x="2829148" y="607627"/>
          <a:ext cx="1115045" cy="346918"/>
        </a:xfrm>
        <a:custGeom>
          <a:avLst/>
          <a:gdLst/>
          <a:ahLst/>
          <a:cxnLst/>
          <a:rect l="0" t="0" r="0" b="0"/>
          <a:pathLst>
            <a:path>
              <a:moveTo>
                <a:pt x="1115045" y="0"/>
              </a:moveTo>
              <a:lnTo>
                <a:pt x="1115045" y="173459"/>
              </a:lnTo>
              <a:lnTo>
                <a:pt x="0" y="173459"/>
              </a:lnTo>
              <a:lnTo>
                <a:pt x="0" y="3469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4A5B1-0B4A-4BC1-A6D2-DBB79B727C6F}">
      <dsp:nvSpPr>
        <dsp:cNvPr id="0" name=""/>
        <dsp:cNvSpPr/>
      </dsp:nvSpPr>
      <dsp:spPr>
        <a:xfrm>
          <a:off x="169440" y="1780542"/>
          <a:ext cx="247798" cy="3105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745"/>
              </a:lnTo>
              <a:lnTo>
                <a:pt x="247798" y="31057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CB226-8F7F-4012-9A72-5DDB1DF6AA46}">
      <dsp:nvSpPr>
        <dsp:cNvPr id="0" name=""/>
        <dsp:cNvSpPr/>
      </dsp:nvSpPr>
      <dsp:spPr>
        <a:xfrm>
          <a:off x="169440" y="1780542"/>
          <a:ext cx="247798" cy="1932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830"/>
              </a:lnTo>
              <a:lnTo>
                <a:pt x="247798" y="19328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F1733-22AB-48DA-84B6-87A402A3F13D}">
      <dsp:nvSpPr>
        <dsp:cNvPr id="0" name=""/>
        <dsp:cNvSpPr/>
      </dsp:nvSpPr>
      <dsp:spPr>
        <a:xfrm>
          <a:off x="169440" y="1780542"/>
          <a:ext cx="247798" cy="75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6"/>
              </a:lnTo>
              <a:lnTo>
                <a:pt x="247798" y="759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9B5B7-6249-408D-9F06-0F10807A42B0}">
      <dsp:nvSpPr>
        <dsp:cNvPr id="0" name=""/>
        <dsp:cNvSpPr/>
      </dsp:nvSpPr>
      <dsp:spPr>
        <a:xfrm>
          <a:off x="830237" y="607627"/>
          <a:ext cx="3113955" cy="346918"/>
        </a:xfrm>
        <a:custGeom>
          <a:avLst/>
          <a:gdLst/>
          <a:ahLst/>
          <a:cxnLst/>
          <a:rect l="0" t="0" r="0" b="0"/>
          <a:pathLst>
            <a:path>
              <a:moveTo>
                <a:pt x="3113955" y="0"/>
              </a:moveTo>
              <a:lnTo>
                <a:pt x="3113955" y="173459"/>
              </a:lnTo>
              <a:lnTo>
                <a:pt x="0" y="173459"/>
              </a:lnTo>
              <a:lnTo>
                <a:pt x="0" y="3469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FE96F-90EE-4D13-9D95-B5635DBBCC04}">
      <dsp:nvSpPr>
        <dsp:cNvPr id="0" name=""/>
        <dsp:cNvSpPr/>
      </dsp:nvSpPr>
      <dsp:spPr>
        <a:xfrm>
          <a:off x="2105468" y="119381"/>
          <a:ext cx="3677450" cy="488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Досягнути галузевого лідерства</a:t>
          </a:r>
        </a:p>
      </dsp:txBody>
      <dsp:txXfrm>
        <a:off x="2105468" y="119381"/>
        <a:ext cx="3677450" cy="488246"/>
      </dsp:txXfrm>
    </dsp:sp>
    <dsp:sp modelId="{00C9597C-3BCE-4CFD-97A2-AC03279603C6}">
      <dsp:nvSpPr>
        <dsp:cNvPr id="0" name=""/>
        <dsp:cNvSpPr/>
      </dsp:nvSpPr>
      <dsp:spPr>
        <a:xfrm>
          <a:off x="4241" y="954546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прибутку</a:t>
          </a:r>
        </a:p>
      </dsp:txBody>
      <dsp:txXfrm>
        <a:off x="4241" y="954546"/>
        <a:ext cx="1651992" cy="825996"/>
      </dsp:txXfrm>
    </dsp:sp>
    <dsp:sp modelId="{ED24D254-C57A-43B5-8ABB-87B828F6CA2F}">
      <dsp:nvSpPr>
        <dsp:cNvPr id="0" name=""/>
        <dsp:cNvSpPr/>
      </dsp:nvSpPr>
      <dsp:spPr>
        <a:xfrm>
          <a:off x="417239" y="2127460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конкурентні переваги</a:t>
          </a:r>
        </a:p>
      </dsp:txBody>
      <dsp:txXfrm>
        <a:off x="417239" y="2127460"/>
        <a:ext cx="1651992" cy="825996"/>
      </dsp:txXfrm>
    </dsp:sp>
    <dsp:sp modelId="{706FA130-5EF6-43DC-B8C5-09BBEA0021AC}">
      <dsp:nvSpPr>
        <dsp:cNvPr id="0" name=""/>
        <dsp:cNvSpPr/>
      </dsp:nvSpPr>
      <dsp:spPr>
        <a:xfrm>
          <a:off x="417239" y="3300375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доходів</a:t>
          </a:r>
        </a:p>
      </dsp:txBody>
      <dsp:txXfrm>
        <a:off x="417239" y="3300375"/>
        <a:ext cx="1651992" cy="825996"/>
      </dsp:txXfrm>
    </dsp:sp>
    <dsp:sp modelId="{43BC1762-83C6-4700-9ADC-C61A9420D68C}">
      <dsp:nvSpPr>
        <dsp:cNvPr id="0" name=""/>
        <dsp:cNvSpPr/>
      </dsp:nvSpPr>
      <dsp:spPr>
        <a:xfrm>
          <a:off x="417239" y="4473289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зниження витрат</a:t>
          </a:r>
        </a:p>
      </dsp:txBody>
      <dsp:txXfrm>
        <a:off x="417239" y="4473289"/>
        <a:ext cx="1651992" cy="825996"/>
      </dsp:txXfrm>
    </dsp:sp>
    <dsp:sp modelId="{518C3A27-8DC1-45CA-B236-D0B751925480}">
      <dsp:nvSpPr>
        <dsp:cNvPr id="0" name=""/>
        <dsp:cNvSpPr/>
      </dsp:nvSpPr>
      <dsp:spPr>
        <a:xfrm>
          <a:off x="2003152" y="954546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нові цінності для клієнтів</a:t>
          </a:r>
        </a:p>
      </dsp:txBody>
      <dsp:txXfrm>
        <a:off x="2003152" y="954546"/>
        <a:ext cx="1651992" cy="825996"/>
      </dsp:txXfrm>
    </dsp:sp>
    <dsp:sp modelId="{BA440DAC-44F6-4E78-8CA2-0543F3DFD32B}">
      <dsp:nvSpPr>
        <dsp:cNvPr id="0" name=""/>
        <dsp:cNvSpPr/>
      </dsp:nvSpPr>
      <dsp:spPr>
        <a:xfrm>
          <a:off x="2416150" y="2127460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ефективну реалізацію продукції</a:t>
          </a:r>
        </a:p>
      </dsp:txBody>
      <dsp:txXfrm>
        <a:off x="2416150" y="2127460"/>
        <a:ext cx="1651992" cy="825996"/>
      </dsp:txXfrm>
    </dsp:sp>
    <dsp:sp modelId="{8DB078EC-6E8E-4C4B-A375-E500AF72CA81}">
      <dsp:nvSpPr>
        <dsp:cNvPr id="0" name=""/>
        <dsp:cNvSpPr/>
      </dsp:nvSpPr>
      <dsp:spPr>
        <a:xfrm>
          <a:off x="2416150" y="3300375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Розширити асортимент продукції</a:t>
          </a:r>
        </a:p>
      </dsp:txBody>
      <dsp:txXfrm>
        <a:off x="2416150" y="3300375"/>
        <a:ext cx="1651992" cy="825996"/>
      </dsp:txXfrm>
    </dsp:sp>
    <dsp:sp modelId="{24AEB428-656F-4251-BF01-C74E613F23C2}">
      <dsp:nvSpPr>
        <dsp:cNvPr id="0" name=""/>
        <dsp:cNvSpPr/>
      </dsp:nvSpPr>
      <dsp:spPr>
        <a:xfrm>
          <a:off x="2416150" y="4473289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Збільшити впізнаваність бренду</a:t>
          </a:r>
        </a:p>
      </dsp:txBody>
      <dsp:txXfrm>
        <a:off x="2416150" y="4473289"/>
        <a:ext cx="1651992" cy="825996"/>
      </dsp:txXfrm>
    </dsp:sp>
    <dsp:sp modelId="{DE26D6CD-D07D-4AA9-B6AE-E67DB7EDCFDA}">
      <dsp:nvSpPr>
        <dsp:cNvPr id="0" name=""/>
        <dsp:cNvSpPr/>
      </dsp:nvSpPr>
      <dsp:spPr>
        <a:xfrm>
          <a:off x="4002062" y="954546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ефективність бізнес-процесів</a:t>
          </a:r>
        </a:p>
      </dsp:txBody>
      <dsp:txXfrm>
        <a:off x="4002062" y="954546"/>
        <a:ext cx="1651992" cy="825996"/>
      </dsp:txXfrm>
    </dsp:sp>
    <dsp:sp modelId="{2E53C659-EBF9-48D8-87B9-D7D0F4D037DF}">
      <dsp:nvSpPr>
        <dsp:cNvPr id="0" name=""/>
        <dsp:cNvSpPr/>
      </dsp:nvSpPr>
      <dsp:spPr>
        <a:xfrm>
          <a:off x="4415060" y="2127460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стандартизацію основних БП</a:t>
          </a:r>
        </a:p>
      </dsp:txBody>
      <dsp:txXfrm>
        <a:off x="4415060" y="2127460"/>
        <a:ext cx="1651992" cy="825996"/>
      </dsp:txXfrm>
    </dsp:sp>
    <dsp:sp modelId="{A3729BF4-616B-4270-9ACD-7593DE4BF3E8}">
      <dsp:nvSpPr>
        <dsp:cNvPr id="0" name=""/>
        <dsp:cNvSpPr/>
      </dsp:nvSpPr>
      <dsp:spPr>
        <a:xfrm>
          <a:off x="4415060" y="3300375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СЗП</a:t>
          </a:r>
        </a:p>
      </dsp:txBody>
      <dsp:txXfrm>
        <a:off x="4415060" y="3300375"/>
        <a:ext cx="1651992" cy="825996"/>
      </dsp:txXfrm>
    </dsp:sp>
    <dsp:sp modelId="{F0F2829B-37CB-4699-B3F0-E6EBC3F00E13}">
      <dsp:nvSpPr>
        <dsp:cNvPr id="0" name=""/>
        <dsp:cNvSpPr/>
      </dsp:nvSpPr>
      <dsp:spPr>
        <a:xfrm>
          <a:off x="4415060" y="4473289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управління якістю</a:t>
          </a:r>
        </a:p>
      </dsp:txBody>
      <dsp:txXfrm>
        <a:off x="4415060" y="4473289"/>
        <a:ext cx="1651992" cy="825996"/>
      </dsp:txXfrm>
    </dsp:sp>
    <dsp:sp modelId="{C30DC01E-331A-4478-8494-BB3237B755E8}">
      <dsp:nvSpPr>
        <dsp:cNvPr id="0" name=""/>
        <dsp:cNvSpPr/>
      </dsp:nvSpPr>
      <dsp:spPr>
        <a:xfrm>
          <a:off x="6000973" y="954546"/>
          <a:ext cx="1883171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гармонію внутрішніх процесів</a:t>
          </a:r>
        </a:p>
      </dsp:txBody>
      <dsp:txXfrm>
        <a:off x="6000973" y="954546"/>
        <a:ext cx="1883171" cy="825996"/>
      </dsp:txXfrm>
    </dsp:sp>
    <dsp:sp modelId="{61863C0B-C1F3-4641-B259-4A12E434C485}">
      <dsp:nvSpPr>
        <dsp:cNvPr id="0" name=""/>
        <dsp:cNvSpPr/>
      </dsp:nvSpPr>
      <dsp:spPr>
        <a:xfrm>
          <a:off x="6471766" y="2127460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Оптимізувати організаційну структуру</a:t>
          </a:r>
        </a:p>
      </dsp:txBody>
      <dsp:txXfrm>
        <a:off x="6471766" y="2127460"/>
        <a:ext cx="1651992" cy="825996"/>
      </dsp:txXfrm>
    </dsp:sp>
    <dsp:sp modelId="{38C3D1FB-096D-4B07-95BF-79614D5DA1FC}">
      <dsp:nvSpPr>
        <dsp:cNvPr id="0" name=""/>
        <dsp:cNvSpPr/>
      </dsp:nvSpPr>
      <dsp:spPr>
        <a:xfrm>
          <a:off x="6471766" y="3300375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рівень організаційної культури</a:t>
          </a:r>
        </a:p>
      </dsp:txBody>
      <dsp:txXfrm>
        <a:off x="6471766" y="3300375"/>
        <a:ext cx="1651992" cy="825996"/>
      </dsp:txXfrm>
    </dsp:sp>
    <dsp:sp modelId="{F9DF49CA-5FE0-43B7-862E-F3A8EC06A0E4}">
      <dsp:nvSpPr>
        <dsp:cNvPr id="0" name=""/>
        <dsp:cNvSpPr/>
      </dsp:nvSpPr>
      <dsp:spPr>
        <a:xfrm>
          <a:off x="6471766" y="4473289"/>
          <a:ext cx="1651992" cy="8259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Створити корпоративну базу знань</a:t>
          </a:r>
        </a:p>
      </dsp:txBody>
      <dsp:txXfrm>
        <a:off x="6471766" y="4473289"/>
        <a:ext cx="1651992" cy="82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18239-2B91-437E-9039-6AF745D043D5}">
      <dsp:nvSpPr>
        <dsp:cNvPr id="0" name=""/>
        <dsp:cNvSpPr/>
      </dsp:nvSpPr>
      <dsp:spPr>
        <a:xfrm>
          <a:off x="6193557" y="1779147"/>
          <a:ext cx="276442" cy="3110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408"/>
              </a:lnTo>
              <a:lnTo>
                <a:pt x="276442" y="31104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988BC-3BC7-492E-BEAB-DAE67B8116A5}">
      <dsp:nvSpPr>
        <dsp:cNvPr id="0" name=""/>
        <dsp:cNvSpPr/>
      </dsp:nvSpPr>
      <dsp:spPr>
        <a:xfrm>
          <a:off x="6193557" y="1779147"/>
          <a:ext cx="276442" cy="193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733"/>
              </a:lnTo>
              <a:lnTo>
                <a:pt x="276442" y="19357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EE46A-C9E9-4FF7-AA7B-CA8504DA04E8}">
      <dsp:nvSpPr>
        <dsp:cNvPr id="0" name=""/>
        <dsp:cNvSpPr/>
      </dsp:nvSpPr>
      <dsp:spPr>
        <a:xfrm>
          <a:off x="6193557" y="1779147"/>
          <a:ext cx="276442" cy="76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057"/>
              </a:lnTo>
              <a:lnTo>
                <a:pt x="276442" y="76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0F18B-2E49-4EDF-9511-C995F3750F33}">
      <dsp:nvSpPr>
        <dsp:cNvPr id="0" name=""/>
        <dsp:cNvSpPr/>
      </dsp:nvSpPr>
      <dsp:spPr>
        <a:xfrm>
          <a:off x="3927869" y="604472"/>
          <a:ext cx="3002867" cy="347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19"/>
              </a:lnTo>
              <a:lnTo>
                <a:pt x="3002867" y="173719"/>
              </a:lnTo>
              <a:lnTo>
                <a:pt x="3002867" y="34743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CC81E-22C6-4B54-857A-960DDC045345}">
      <dsp:nvSpPr>
        <dsp:cNvPr id="0" name=""/>
        <dsp:cNvSpPr/>
      </dsp:nvSpPr>
      <dsp:spPr>
        <a:xfrm>
          <a:off x="4172798" y="1779147"/>
          <a:ext cx="248170" cy="3110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408"/>
              </a:lnTo>
              <a:lnTo>
                <a:pt x="248170" y="31104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F6E1-7520-4196-B7A1-FA8B18141E40}">
      <dsp:nvSpPr>
        <dsp:cNvPr id="0" name=""/>
        <dsp:cNvSpPr/>
      </dsp:nvSpPr>
      <dsp:spPr>
        <a:xfrm>
          <a:off x="4172798" y="1779147"/>
          <a:ext cx="248170" cy="193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733"/>
              </a:lnTo>
              <a:lnTo>
                <a:pt x="248170" y="19357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13E64-CEAC-4FAF-9357-9941E69FEE8F}">
      <dsp:nvSpPr>
        <dsp:cNvPr id="0" name=""/>
        <dsp:cNvSpPr/>
      </dsp:nvSpPr>
      <dsp:spPr>
        <a:xfrm>
          <a:off x="4172798" y="1779147"/>
          <a:ext cx="248170" cy="76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057"/>
              </a:lnTo>
              <a:lnTo>
                <a:pt x="248170" y="76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36E91-B6EC-42D0-B5E3-5F4AB3AEF74A}">
      <dsp:nvSpPr>
        <dsp:cNvPr id="0" name=""/>
        <dsp:cNvSpPr/>
      </dsp:nvSpPr>
      <dsp:spPr>
        <a:xfrm>
          <a:off x="3927869" y="604472"/>
          <a:ext cx="906717" cy="347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19"/>
              </a:lnTo>
              <a:lnTo>
                <a:pt x="906717" y="173719"/>
              </a:lnTo>
              <a:lnTo>
                <a:pt x="906717" y="34743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8D403-6DE2-461A-89B4-44087D6A06A4}">
      <dsp:nvSpPr>
        <dsp:cNvPr id="0" name=""/>
        <dsp:cNvSpPr/>
      </dsp:nvSpPr>
      <dsp:spPr>
        <a:xfrm>
          <a:off x="2170886" y="1779147"/>
          <a:ext cx="248170" cy="3110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408"/>
              </a:lnTo>
              <a:lnTo>
                <a:pt x="248170" y="31104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14BAC-E00D-446C-8179-B4632F599DFE}">
      <dsp:nvSpPr>
        <dsp:cNvPr id="0" name=""/>
        <dsp:cNvSpPr/>
      </dsp:nvSpPr>
      <dsp:spPr>
        <a:xfrm>
          <a:off x="2170886" y="1779147"/>
          <a:ext cx="248170" cy="193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733"/>
              </a:lnTo>
              <a:lnTo>
                <a:pt x="248170" y="19357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A7CB9-21B5-44BB-A66C-C9DD57E1B331}">
      <dsp:nvSpPr>
        <dsp:cNvPr id="0" name=""/>
        <dsp:cNvSpPr/>
      </dsp:nvSpPr>
      <dsp:spPr>
        <a:xfrm>
          <a:off x="2170886" y="1779147"/>
          <a:ext cx="248170" cy="76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057"/>
              </a:lnTo>
              <a:lnTo>
                <a:pt x="248170" y="76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F1958-76BB-47D5-838E-C8614BC42A7E}">
      <dsp:nvSpPr>
        <dsp:cNvPr id="0" name=""/>
        <dsp:cNvSpPr/>
      </dsp:nvSpPr>
      <dsp:spPr>
        <a:xfrm>
          <a:off x="2832675" y="604472"/>
          <a:ext cx="1095194" cy="347439"/>
        </a:xfrm>
        <a:custGeom>
          <a:avLst/>
          <a:gdLst/>
          <a:ahLst/>
          <a:cxnLst/>
          <a:rect l="0" t="0" r="0" b="0"/>
          <a:pathLst>
            <a:path>
              <a:moveTo>
                <a:pt x="1095194" y="0"/>
              </a:moveTo>
              <a:lnTo>
                <a:pt x="1095194" y="173719"/>
              </a:lnTo>
              <a:lnTo>
                <a:pt x="0" y="173719"/>
              </a:lnTo>
              <a:lnTo>
                <a:pt x="0" y="34743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4A5B1-0B4A-4BC1-A6D2-DBB79B727C6F}">
      <dsp:nvSpPr>
        <dsp:cNvPr id="0" name=""/>
        <dsp:cNvSpPr/>
      </dsp:nvSpPr>
      <dsp:spPr>
        <a:xfrm>
          <a:off x="168974" y="1779147"/>
          <a:ext cx="248170" cy="3110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408"/>
              </a:lnTo>
              <a:lnTo>
                <a:pt x="248170" y="31104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CB226-8F7F-4012-9A72-5DDB1DF6AA46}">
      <dsp:nvSpPr>
        <dsp:cNvPr id="0" name=""/>
        <dsp:cNvSpPr/>
      </dsp:nvSpPr>
      <dsp:spPr>
        <a:xfrm>
          <a:off x="168974" y="1779147"/>
          <a:ext cx="248170" cy="193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733"/>
              </a:lnTo>
              <a:lnTo>
                <a:pt x="248170" y="19357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F1733-22AB-48DA-84B6-87A402A3F13D}">
      <dsp:nvSpPr>
        <dsp:cNvPr id="0" name=""/>
        <dsp:cNvSpPr/>
      </dsp:nvSpPr>
      <dsp:spPr>
        <a:xfrm>
          <a:off x="168974" y="1779147"/>
          <a:ext cx="248170" cy="76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057"/>
              </a:lnTo>
              <a:lnTo>
                <a:pt x="248170" y="7610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9B5B7-6249-408D-9F06-0F10807A42B0}">
      <dsp:nvSpPr>
        <dsp:cNvPr id="0" name=""/>
        <dsp:cNvSpPr/>
      </dsp:nvSpPr>
      <dsp:spPr>
        <a:xfrm>
          <a:off x="830763" y="604472"/>
          <a:ext cx="3097106" cy="347439"/>
        </a:xfrm>
        <a:custGeom>
          <a:avLst/>
          <a:gdLst/>
          <a:ahLst/>
          <a:cxnLst/>
          <a:rect l="0" t="0" r="0" b="0"/>
          <a:pathLst>
            <a:path>
              <a:moveTo>
                <a:pt x="3097106" y="0"/>
              </a:moveTo>
              <a:lnTo>
                <a:pt x="3097106" y="173719"/>
              </a:lnTo>
              <a:lnTo>
                <a:pt x="0" y="173719"/>
              </a:lnTo>
              <a:lnTo>
                <a:pt x="0" y="34743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FE96F-90EE-4D13-9D95-B5635DBBCC04}">
      <dsp:nvSpPr>
        <dsp:cNvPr id="0" name=""/>
        <dsp:cNvSpPr/>
      </dsp:nvSpPr>
      <dsp:spPr>
        <a:xfrm>
          <a:off x="287078" y="115492"/>
          <a:ext cx="7281582" cy="4889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Создание коммунального предприятия по предоставлению ритуально-похоронных услуг населению</a:t>
          </a:r>
          <a:endParaRPr lang="uk-UA" sz="18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7078" y="115492"/>
        <a:ext cx="7281582" cy="488979"/>
      </dsp:txXfrm>
    </dsp:sp>
    <dsp:sp modelId="{00C9597C-3BCE-4CFD-97A2-AC03279603C6}">
      <dsp:nvSpPr>
        <dsp:cNvPr id="0" name=""/>
        <dsp:cNvSpPr/>
      </dsp:nvSpPr>
      <dsp:spPr>
        <a:xfrm>
          <a:off x="3527" y="951911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увеличение прибыли</a:t>
          </a:r>
          <a:endParaRPr lang="uk-UA" sz="15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7" y="951911"/>
        <a:ext cx="1654472" cy="827236"/>
      </dsp:txXfrm>
    </dsp:sp>
    <dsp:sp modelId="{ED24D254-C57A-43B5-8ABB-87B828F6CA2F}">
      <dsp:nvSpPr>
        <dsp:cNvPr id="0" name=""/>
        <dsp:cNvSpPr/>
      </dsp:nvSpPr>
      <dsp:spPr>
        <a:xfrm>
          <a:off x="417145" y="2126586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конкурентные преимущества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145" y="2126586"/>
        <a:ext cx="1654472" cy="827236"/>
      </dsp:txXfrm>
    </dsp:sp>
    <dsp:sp modelId="{706FA130-5EF6-43DC-B8C5-09BBEA0021AC}">
      <dsp:nvSpPr>
        <dsp:cNvPr id="0" name=""/>
        <dsp:cNvSpPr/>
      </dsp:nvSpPr>
      <dsp:spPr>
        <a:xfrm>
          <a:off x="417145" y="3301262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увеличение доходов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145" y="3301262"/>
        <a:ext cx="1654472" cy="827236"/>
      </dsp:txXfrm>
    </dsp:sp>
    <dsp:sp modelId="{43BC1762-83C6-4700-9ADC-C61A9420D68C}">
      <dsp:nvSpPr>
        <dsp:cNvPr id="0" name=""/>
        <dsp:cNvSpPr/>
      </dsp:nvSpPr>
      <dsp:spPr>
        <a:xfrm>
          <a:off x="417145" y="4475938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снижение расходов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145" y="4475938"/>
        <a:ext cx="1654472" cy="827236"/>
      </dsp:txXfrm>
    </dsp:sp>
    <dsp:sp modelId="{518C3A27-8DC1-45CA-B236-D0B751925480}">
      <dsp:nvSpPr>
        <dsp:cNvPr id="0" name=""/>
        <dsp:cNvSpPr/>
      </dsp:nvSpPr>
      <dsp:spPr>
        <a:xfrm>
          <a:off x="2005438" y="951911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новые ценности для клиента</a:t>
          </a:r>
          <a:endParaRPr lang="uk-UA" sz="15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5438" y="951911"/>
        <a:ext cx="1654472" cy="827236"/>
      </dsp:txXfrm>
    </dsp:sp>
    <dsp:sp modelId="{BA440DAC-44F6-4E78-8CA2-0543F3DFD32B}">
      <dsp:nvSpPr>
        <dsp:cNvPr id="0" name=""/>
        <dsp:cNvSpPr/>
      </dsp:nvSpPr>
      <dsp:spPr>
        <a:xfrm>
          <a:off x="2419057" y="2126586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эффективную реализацию услуг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9057" y="2126586"/>
        <a:ext cx="1654472" cy="827236"/>
      </dsp:txXfrm>
    </dsp:sp>
    <dsp:sp modelId="{8DB078EC-6E8E-4C4B-A375-E500AF72CA81}">
      <dsp:nvSpPr>
        <dsp:cNvPr id="0" name=""/>
        <dsp:cNvSpPr/>
      </dsp:nvSpPr>
      <dsp:spPr>
        <a:xfrm>
          <a:off x="2419057" y="3301262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широкий ассортимент качественных продуктов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9057" y="3301262"/>
        <a:ext cx="1654472" cy="827236"/>
      </dsp:txXfrm>
    </dsp:sp>
    <dsp:sp modelId="{24AEB428-656F-4251-BF01-C74E613F23C2}">
      <dsp:nvSpPr>
        <dsp:cNvPr id="0" name=""/>
        <dsp:cNvSpPr/>
      </dsp:nvSpPr>
      <dsp:spPr>
        <a:xfrm>
          <a:off x="2419057" y="4475938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Увеличить информационную осведомленность потребителя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9057" y="4475938"/>
        <a:ext cx="1654472" cy="827236"/>
      </dsp:txXfrm>
    </dsp:sp>
    <dsp:sp modelId="{DE26D6CD-D07D-4AA9-B6AE-E67DB7EDCFDA}">
      <dsp:nvSpPr>
        <dsp:cNvPr id="0" name=""/>
        <dsp:cNvSpPr/>
      </dsp:nvSpPr>
      <dsp:spPr>
        <a:xfrm>
          <a:off x="4007350" y="951911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эффективные бизнес-процессы</a:t>
          </a:r>
          <a:endParaRPr lang="uk-UA" sz="15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07350" y="951911"/>
        <a:ext cx="1654472" cy="827236"/>
      </dsp:txXfrm>
    </dsp:sp>
    <dsp:sp modelId="{2E53C659-EBF9-48D8-87B9-D7D0F4D037DF}">
      <dsp:nvSpPr>
        <dsp:cNvPr id="0" name=""/>
        <dsp:cNvSpPr/>
      </dsp:nvSpPr>
      <dsp:spPr>
        <a:xfrm>
          <a:off x="4420969" y="2126586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стандартизацию основных БП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0969" y="2126586"/>
        <a:ext cx="1654472" cy="827236"/>
      </dsp:txXfrm>
    </dsp:sp>
    <dsp:sp modelId="{A3729BF4-616B-4270-9ACD-7593DE4BF3E8}">
      <dsp:nvSpPr>
        <dsp:cNvPr id="0" name=""/>
        <dsp:cNvSpPr/>
      </dsp:nvSpPr>
      <dsp:spPr>
        <a:xfrm>
          <a:off x="4420969" y="3301262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Внедрить системы электронного учета и регистров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0969" y="3301262"/>
        <a:ext cx="1654472" cy="827236"/>
      </dsp:txXfrm>
    </dsp:sp>
    <dsp:sp modelId="{F0F2829B-37CB-4699-B3F0-E6EBC3F00E13}">
      <dsp:nvSpPr>
        <dsp:cNvPr id="0" name=""/>
        <dsp:cNvSpPr/>
      </dsp:nvSpPr>
      <dsp:spPr>
        <a:xfrm>
          <a:off x="4420969" y="4475938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Внедрить систему электронных платежей и расчётов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0969" y="4475938"/>
        <a:ext cx="1654472" cy="827236"/>
      </dsp:txXfrm>
    </dsp:sp>
    <dsp:sp modelId="{C30DC01E-331A-4478-8494-BB3237B755E8}">
      <dsp:nvSpPr>
        <dsp:cNvPr id="0" name=""/>
        <dsp:cNvSpPr/>
      </dsp:nvSpPr>
      <dsp:spPr>
        <a:xfrm>
          <a:off x="6009262" y="951911"/>
          <a:ext cx="1842950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5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гармонию внутренних процессов</a:t>
          </a:r>
          <a:endParaRPr lang="uk-UA" sz="15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09262" y="951911"/>
        <a:ext cx="1842950" cy="827236"/>
      </dsp:txXfrm>
    </dsp:sp>
    <dsp:sp modelId="{61863C0B-C1F3-4641-B259-4A12E434C485}">
      <dsp:nvSpPr>
        <dsp:cNvPr id="0" name=""/>
        <dsp:cNvSpPr/>
      </dsp:nvSpPr>
      <dsp:spPr>
        <a:xfrm>
          <a:off x="6470000" y="2126586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эффективную организационную структуру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0000" y="2126586"/>
        <a:ext cx="1654472" cy="827236"/>
      </dsp:txXfrm>
    </dsp:sp>
    <dsp:sp modelId="{38C3D1FB-096D-4B07-95BF-79614D5DA1FC}">
      <dsp:nvSpPr>
        <dsp:cNvPr id="0" name=""/>
        <dsp:cNvSpPr/>
      </dsp:nvSpPr>
      <dsp:spPr>
        <a:xfrm>
          <a:off x="6470000" y="3301262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клиент-ориентированную политику работы организации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0000" y="3301262"/>
        <a:ext cx="1654472" cy="827236"/>
      </dsp:txXfrm>
    </dsp:sp>
    <dsp:sp modelId="{F9DF49CA-5FE0-43B7-862E-F3A8EC06A0E4}">
      <dsp:nvSpPr>
        <dsp:cNvPr id="0" name=""/>
        <dsp:cNvSpPr/>
      </dsp:nvSpPr>
      <dsp:spPr>
        <a:xfrm>
          <a:off x="6470000" y="4475938"/>
          <a:ext cx="1654472" cy="827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</a:t>
          </a: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корпоративну</a:t>
          </a: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ю</a:t>
          </a: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базу </a:t>
          </a: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знаний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0000" y="4475938"/>
        <a:ext cx="1654472" cy="827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73567-202F-4CBD-91B4-BAE11AA73465}">
      <dsp:nvSpPr>
        <dsp:cNvPr id="0" name=""/>
        <dsp:cNvSpPr/>
      </dsp:nvSpPr>
      <dsp:spPr>
        <a:xfrm>
          <a:off x="4984633" y="5611171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22" y="0"/>
              </a:lnTo>
              <a:lnTo>
                <a:pt x="123922" y="532865"/>
              </a:lnTo>
              <a:lnTo>
                <a:pt x="247844" y="5328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EF400-2464-47FD-89C0-0951426293C1}">
      <dsp:nvSpPr>
        <dsp:cNvPr id="0" name=""/>
        <dsp:cNvSpPr/>
      </dsp:nvSpPr>
      <dsp:spPr>
        <a:xfrm>
          <a:off x="4984633" y="5565451"/>
          <a:ext cx="247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844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36B3-B27B-4A5A-84F9-AA1227C05695}">
      <dsp:nvSpPr>
        <dsp:cNvPr id="0" name=""/>
        <dsp:cNvSpPr/>
      </dsp:nvSpPr>
      <dsp:spPr>
        <a:xfrm>
          <a:off x="4984633" y="5078306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532865"/>
              </a:moveTo>
              <a:lnTo>
                <a:pt x="123922" y="532865"/>
              </a:lnTo>
              <a:lnTo>
                <a:pt x="123922" y="0"/>
              </a:lnTo>
              <a:lnTo>
                <a:pt x="247844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4F721-324D-4FAB-AA15-FFFAD835F484}">
      <dsp:nvSpPr>
        <dsp:cNvPr id="0" name=""/>
        <dsp:cNvSpPr/>
      </dsp:nvSpPr>
      <dsp:spPr>
        <a:xfrm>
          <a:off x="2219175" y="3213278"/>
          <a:ext cx="247844" cy="2397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22" y="0"/>
              </a:lnTo>
              <a:lnTo>
                <a:pt x="123922" y="2397892"/>
              </a:lnTo>
              <a:lnTo>
                <a:pt x="247844" y="23978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C2436-0CA3-4788-B968-EA6D17D04AD4}">
      <dsp:nvSpPr>
        <dsp:cNvPr id="0" name=""/>
        <dsp:cNvSpPr/>
      </dsp:nvSpPr>
      <dsp:spPr>
        <a:xfrm>
          <a:off x="4984633" y="4012576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22" y="0"/>
              </a:lnTo>
              <a:lnTo>
                <a:pt x="123922" y="532865"/>
              </a:lnTo>
              <a:lnTo>
                <a:pt x="247844" y="5328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E5267-07F0-4117-8CA7-DEFF183758C1}">
      <dsp:nvSpPr>
        <dsp:cNvPr id="0" name=""/>
        <dsp:cNvSpPr/>
      </dsp:nvSpPr>
      <dsp:spPr>
        <a:xfrm>
          <a:off x="4984633" y="3966856"/>
          <a:ext cx="247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844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61BF4-78CD-4F9E-A282-7D417A9DE7D5}">
      <dsp:nvSpPr>
        <dsp:cNvPr id="0" name=""/>
        <dsp:cNvSpPr/>
      </dsp:nvSpPr>
      <dsp:spPr>
        <a:xfrm>
          <a:off x="4984633" y="3479711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532865"/>
              </a:moveTo>
              <a:lnTo>
                <a:pt x="123922" y="532865"/>
              </a:lnTo>
              <a:lnTo>
                <a:pt x="123922" y="0"/>
              </a:lnTo>
              <a:lnTo>
                <a:pt x="247844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5668-7C44-44E3-BC4F-F89A3E873587}">
      <dsp:nvSpPr>
        <dsp:cNvPr id="0" name=""/>
        <dsp:cNvSpPr/>
      </dsp:nvSpPr>
      <dsp:spPr>
        <a:xfrm>
          <a:off x="2219175" y="3213278"/>
          <a:ext cx="247844" cy="799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22" y="0"/>
              </a:lnTo>
              <a:lnTo>
                <a:pt x="123922" y="799297"/>
              </a:lnTo>
              <a:lnTo>
                <a:pt x="247844" y="79929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E0AA0-C2EF-46AA-8232-7C286097B618}">
      <dsp:nvSpPr>
        <dsp:cNvPr id="0" name=""/>
        <dsp:cNvSpPr/>
      </dsp:nvSpPr>
      <dsp:spPr>
        <a:xfrm>
          <a:off x="4984633" y="2413980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22" y="0"/>
              </a:lnTo>
              <a:lnTo>
                <a:pt x="123922" y="532865"/>
              </a:lnTo>
              <a:lnTo>
                <a:pt x="247844" y="5328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D10F9-0694-4749-9035-E01E690D7ED8}">
      <dsp:nvSpPr>
        <dsp:cNvPr id="0" name=""/>
        <dsp:cNvSpPr/>
      </dsp:nvSpPr>
      <dsp:spPr>
        <a:xfrm>
          <a:off x="4984633" y="2368260"/>
          <a:ext cx="247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844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2603C-C6E9-46C7-860D-DD1FE0E4E7D1}">
      <dsp:nvSpPr>
        <dsp:cNvPr id="0" name=""/>
        <dsp:cNvSpPr/>
      </dsp:nvSpPr>
      <dsp:spPr>
        <a:xfrm>
          <a:off x="4984633" y="1881115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532865"/>
              </a:moveTo>
              <a:lnTo>
                <a:pt x="123922" y="532865"/>
              </a:lnTo>
              <a:lnTo>
                <a:pt x="123922" y="0"/>
              </a:lnTo>
              <a:lnTo>
                <a:pt x="247844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2D9C6-D7FC-4AD6-9EC1-DF7711E0809A}">
      <dsp:nvSpPr>
        <dsp:cNvPr id="0" name=""/>
        <dsp:cNvSpPr/>
      </dsp:nvSpPr>
      <dsp:spPr>
        <a:xfrm>
          <a:off x="2219175" y="2413980"/>
          <a:ext cx="247844" cy="799297"/>
        </a:xfrm>
        <a:custGeom>
          <a:avLst/>
          <a:gdLst/>
          <a:ahLst/>
          <a:cxnLst/>
          <a:rect l="0" t="0" r="0" b="0"/>
          <a:pathLst>
            <a:path>
              <a:moveTo>
                <a:pt x="0" y="799297"/>
              </a:moveTo>
              <a:lnTo>
                <a:pt x="123922" y="799297"/>
              </a:lnTo>
              <a:lnTo>
                <a:pt x="123922" y="0"/>
              </a:lnTo>
              <a:lnTo>
                <a:pt x="24784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DC3D-C925-4532-966D-505C84499830}">
      <dsp:nvSpPr>
        <dsp:cNvPr id="0" name=""/>
        <dsp:cNvSpPr/>
      </dsp:nvSpPr>
      <dsp:spPr>
        <a:xfrm>
          <a:off x="4984633" y="815385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922" y="0"/>
              </a:lnTo>
              <a:lnTo>
                <a:pt x="123922" y="532865"/>
              </a:lnTo>
              <a:lnTo>
                <a:pt x="247844" y="5328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A96D3-8BE5-436E-A9DE-704E2612CF92}">
      <dsp:nvSpPr>
        <dsp:cNvPr id="0" name=""/>
        <dsp:cNvSpPr/>
      </dsp:nvSpPr>
      <dsp:spPr>
        <a:xfrm>
          <a:off x="4984633" y="769665"/>
          <a:ext cx="247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844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018BC-3813-45CE-86BF-D855666F9750}">
      <dsp:nvSpPr>
        <dsp:cNvPr id="0" name=""/>
        <dsp:cNvSpPr/>
      </dsp:nvSpPr>
      <dsp:spPr>
        <a:xfrm>
          <a:off x="4984633" y="282520"/>
          <a:ext cx="247844" cy="532865"/>
        </a:xfrm>
        <a:custGeom>
          <a:avLst/>
          <a:gdLst/>
          <a:ahLst/>
          <a:cxnLst/>
          <a:rect l="0" t="0" r="0" b="0"/>
          <a:pathLst>
            <a:path>
              <a:moveTo>
                <a:pt x="0" y="532865"/>
              </a:moveTo>
              <a:lnTo>
                <a:pt x="123922" y="532865"/>
              </a:lnTo>
              <a:lnTo>
                <a:pt x="123922" y="0"/>
              </a:lnTo>
              <a:lnTo>
                <a:pt x="247844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163DB-A765-4FDB-B76D-2A96E5FAC47E}">
      <dsp:nvSpPr>
        <dsp:cNvPr id="0" name=""/>
        <dsp:cNvSpPr/>
      </dsp:nvSpPr>
      <dsp:spPr>
        <a:xfrm>
          <a:off x="2219175" y="815385"/>
          <a:ext cx="247844" cy="2397892"/>
        </a:xfrm>
        <a:custGeom>
          <a:avLst/>
          <a:gdLst/>
          <a:ahLst/>
          <a:cxnLst/>
          <a:rect l="0" t="0" r="0" b="0"/>
          <a:pathLst>
            <a:path>
              <a:moveTo>
                <a:pt x="0" y="2397892"/>
              </a:moveTo>
              <a:lnTo>
                <a:pt x="123922" y="2397892"/>
              </a:lnTo>
              <a:lnTo>
                <a:pt x="123922" y="0"/>
              </a:lnTo>
              <a:lnTo>
                <a:pt x="24784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FC212-CDFF-4160-815C-0FC5CEE54E3C}">
      <dsp:nvSpPr>
        <dsp:cNvPr id="0" name=""/>
        <dsp:cNvSpPr/>
      </dsp:nvSpPr>
      <dsp:spPr>
        <a:xfrm>
          <a:off x="2072" y="3024297"/>
          <a:ext cx="2217102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Досягнути галузевого лідерства</a:t>
          </a:r>
        </a:p>
      </dsp:txBody>
      <dsp:txXfrm>
        <a:off x="2072" y="3024297"/>
        <a:ext cx="2217102" cy="377962"/>
      </dsp:txXfrm>
    </dsp:sp>
    <dsp:sp modelId="{21E70B95-F59F-4F29-BF77-8D19D043F1A0}">
      <dsp:nvSpPr>
        <dsp:cNvPr id="0" name=""/>
        <dsp:cNvSpPr/>
      </dsp:nvSpPr>
      <dsp:spPr>
        <a:xfrm>
          <a:off x="2467019" y="626404"/>
          <a:ext cx="2517613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прибутку</a:t>
          </a:r>
        </a:p>
      </dsp:txBody>
      <dsp:txXfrm>
        <a:off x="2467019" y="626404"/>
        <a:ext cx="2517613" cy="377962"/>
      </dsp:txXfrm>
    </dsp:sp>
    <dsp:sp modelId="{9F45E666-746E-4E5D-9461-768DC5E67CA9}">
      <dsp:nvSpPr>
        <dsp:cNvPr id="0" name=""/>
        <dsp:cNvSpPr/>
      </dsp:nvSpPr>
      <dsp:spPr>
        <a:xfrm>
          <a:off x="5232478" y="93539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конкурентні переваги</a:t>
          </a:r>
        </a:p>
      </dsp:txBody>
      <dsp:txXfrm>
        <a:off x="5232478" y="93539"/>
        <a:ext cx="3809278" cy="377962"/>
      </dsp:txXfrm>
    </dsp:sp>
    <dsp:sp modelId="{0C77FC8E-7F83-478D-AA67-299533278A47}">
      <dsp:nvSpPr>
        <dsp:cNvPr id="0" name=""/>
        <dsp:cNvSpPr/>
      </dsp:nvSpPr>
      <dsp:spPr>
        <a:xfrm>
          <a:off x="5232478" y="626404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збільшення доходів</a:t>
          </a:r>
        </a:p>
      </dsp:txBody>
      <dsp:txXfrm>
        <a:off x="5232478" y="626404"/>
        <a:ext cx="3809278" cy="377962"/>
      </dsp:txXfrm>
    </dsp:sp>
    <dsp:sp modelId="{E961AD8C-F264-4960-BD10-CD13E1227103}">
      <dsp:nvSpPr>
        <dsp:cNvPr id="0" name=""/>
        <dsp:cNvSpPr/>
      </dsp:nvSpPr>
      <dsp:spPr>
        <a:xfrm>
          <a:off x="5232478" y="1159269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зниження витрат</a:t>
          </a:r>
        </a:p>
      </dsp:txBody>
      <dsp:txXfrm>
        <a:off x="5232478" y="1159269"/>
        <a:ext cx="3809278" cy="377962"/>
      </dsp:txXfrm>
    </dsp:sp>
    <dsp:sp modelId="{0FE2AE41-426C-4B8F-B193-69E3086950A7}">
      <dsp:nvSpPr>
        <dsp:cNvPr id="0" name=""/>
        <dsp:cNvSpPr/>
      </dsp:nvSpPr>
      <dsp:spPr>
        <a:xfrm>
          <a:off x="2467019" y="2224999"/>
          <a:ext cx="2517613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нові цінності для клієнтів</a:t>
          </a:r>
        </a:p>
      </dsp:txBody>
      <dsp:txXfrm>
        <a:off x="2467019" y="2224999"/>
        <a:ext cx="2517613" cy="377962"/>
      </dsp:txXfrm>
    </dsp:sp>
    <dsp:sp modelId="{00EC937B-E798-4C8A-A705-5B46A42CC5AF}">
      <dsp:nvSpPr>
        <dsp:cNvPr id="0" name=""/>
        <dsp:cNvSpPr/>
      </dsp:nvSpPr>
      <dsp:spPr>
        <a:xfrm>
          <a:off x="5232478" y="1692134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ефективну реалізацію продукції</a:t>
          </a:r>
        </a:p>
      </dsp:txBody>
      <dsp:txXfrm>
        <a:off x="5232478" y="1692134"/>
        <a:ext cx="3809278" cy="377962"/>
      </dsp:txXfrm>
    </dsp:sp>
    <dsp:sp modelId="{DC25BA23-E7C5-46AA-BDC5-21568E367EBB}">
      <dsp:nvSpPr>
        <dsp:cNvPr id="0" name=""/>
        <dsp:cNvSpPr/>
      </dsp:nvSpPr>
      <dsp:spPr>
        <a:xfrm>
          <a:off x="5232478" y="2224999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Розширити асортимент продукції</a:t>
          </a:r>
        </a:p>
      </dsp:txBody>
      <dsp:txXfrm>
        <a:off x="5232478" y="2224999"/>
        <a:ext cx="3809278" cy="377962"/>
      </dsp:txXfrm>
    </dsp:sp>
    <dsp:sp modelId="{2B8BA518-893B-4763-B7D4-2D7644A5EDCF}">
      <dsp:nvSpPr>
        <dsp:cNvPr id="0" name=""/>
        <dsp:cNvSpPr/>
      </dsp:nvSpPr>
      <dsp:spPr>
        <a:xfrm>
          <a:off x="5232478" y="2757864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Збільшити впізнаваність бренду</a:t>
          </a:r>
        </a:p>
      </dsp:txBody>
      <dsp:txXfrm>
        <a:off x="5232478" y="2757864"/>
        <a:ext cx="3809278" cy="377962"/>
      </dsp:txXfrm>
    </dsp:sp>
    <dsp:sp modelId="{DC945708-1E33-4D52-B00C-F9FE21E1A369}">
      <dsp:nvSpPr>
        <dsp:cNvPr id="0" name=""/>
        <dsp:cNvSpPr/>
      </dsp:nvSpPr>
      <dsp:spPr>
        <a:xfrm>
          <a:off x="2467019" y="3823594"/>
          <a:ext cx="2517613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ефективність бізнес-процесів</a:t>
          </a:r>
        </a:p>
      </dsp:txBody>
      <dsp:txXfrm>
        <a:off x="2467019" y="3823594"/>
        <a:ext cx="2517613" cy="377962"/>
      </dsp:txXfrm>
    </dsp:sp>
    <dsp:sp modelId="{5FEC7939-B75F-40B7-B0DC-3E9EB5B2149F}">
      <dsp:nvSpPr>
        <dsp:cNvPr id="0" name=""/>
        <dsp:cNvSpPr/>
      </dsp:nvSpPr>
      <dsp:spPr>
        <a:xfrm>
          <a:off x="5232478" y="3290729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стандартизацію основних БП</a:t>
          </a:r>
        </a:p>
      </dsp:txBody>
      <dsp:txXfrm>
        <a:off x="5232478" y="3290729"/>
        <a:ext cx="3809278" cy="377962"/>
      </dsp:txXfrm>
    </dsp:sp>
    <dsp:sp modelId="{A82C8D22-083C-4E5C-8BEC-B9CA54F434F5}">
      <dsp:nvSpPr>
        <dsp:cNvPr id="0" name=""/>
        <dsp:cNvSpPr/>
      </dsp:nvSpPr>
      <dsp:spPr>
        <a:xfrm>
          <a:off x="5232478" y="3823594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СЗП</a:t>
          </a:r>
        </a:p>
      </dsp:txBody>
      <dsp:txXfrm>
        <a:off x="5232478" y="3823594"/>
        <a:ext cx="3809278" cy="377962"/>
      </dsp:txXfrm>
    </dsp:sp>
    <dsp:sp modelId="{9BBD6FE8-6C16-4A19-A3FE-86F788F7FC18}">
      <dsp:nvSpPr>
        <dsp:cNvPr id="0" name=""/>
        <dsp:cNvSpPr/>
      </dsp:nvSpPr>
      <dsp:spPr>
        <a:xfrm>
          <a:off x="5232478" y="4356459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Запровадити ощадливе виробництво</a:t>
          </a:r>
        </a:p>
      </dsp:txBody>
      <dsp:txXfrm>
        <a:off x="5232478" y="4356459"/>
        <a:ext cx="3809278" cy="377962"/>
      </dsp:txXfrm>
    </dsp:sp>
    <dsp:sp modelId="{DDCD7F86-A281-4BFA-86F3-DFEC982D8EEE}">
      <dsp:nvSpPr>
        <dsp:cNvPr id="0" name=""/>
        <dsp:cNvSpPr/>
      </dsp:nvSpPr>
      <dsp:spPr>
        <a:xfrm>
          <a:off x="2467019" y="5422190"/>
          <a:ext cx="2517613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Забезпечити гармонію внутрішніх процесів</a:t>
          </a:r>
        </a:p>
      </dsp:txBody>
      <dsp:txXfrm>
        <a:off x="2467019" y="5422190"/>
        <a:ext cx="2517613" cy="377962"/>
      </dsp:txXfrm>
    </dsp:sp>
    <dsp:sp modelId="{8EA5B0DB-C2AF-4BCE-BD38-32427B33A1C7}">
      <dsp:nvSpPr>
        <dsp:cNvPr id="0" name=""/>
        <dsp:cNvSpPr/>
      </dsp:nvSpPr>
      <dsp:spPr>
        <a:xfrm>
          <a:off x="5232478" y="4889325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Оптимізувати організаційну структуру</a:t>
          </a:r>
        </a:p>
      </dsp:txBody>
      <dsp:txXfrm>
        <a:off x="5232478" y="4889325"/>
        <a:ext cx="3809278" cy="377962"/>
      </dsp:txXfrm>
    </dsp:sp>
    <dsp:sp modelId="{4947C5C5-DC5A-40D1-BA2C-34E42C577251}">
      <dsp:nvSpPr>
        <dsp:cNvPr id="0" name=""/>
        <dsp:cNvSpPr/>
      </dsp:nvSpPr>
      <dsp:spPr>
        <a:xfrm>
          <a:off x="5232478" y="5422190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Підвищити рівень організаційної культури</a:t>
          </a:r>
        </a:p>
      </dsp:txBody>
      <dsp:txXfrm>
        <a:off x="5232478" y="5422190"/>
        <a:ext cx="3809278" cy="377962"/>
      </dsp:txXfrm>
    </dsp:sp>
    <dsp:sp modelId="{F1838B84-FC8F-46A9-BD76-4156913AA08B}">
      <dsp:nvSpPr>
        <dsp:cNvPr id="0" name=""/>
        <dsp:cNvSpPr/>
      </dsp:nvSpPr>
      <dsp:spPr>
        <a:xfrm>
          <a:off x="5232478" y="5955055"/>
          <a:ext cx="3809278" cy="377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Створити корпоративну базу знань</a:t>
          </a:r>
        </a:p>
      </dsp:txBody>
      <dsp:txXfrm>
        <a:off x="5232478" y="5955055"/>
        <a:ext cx="3809278" cy="377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73567-202F-4CBD-91B4-BAE11AA73465}">
      <dsp:nvSpPr>
        <dsp:cNvPr id="0" name=""/>
        <dsp:cNvSpPr/>
      </dsp:nvSpPr>
      <dsp:spPr>
        <a:xfrm>
          <a:off x="4966792" y="5681979"/>
          <a:ext cx="879173" cy="548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1591" y="0"/>
              </a:lnTo>
              <a:lnTo>
                <a:pt x="751591" y="548600"/>
              </a:lnTo>
              <a:lnTo>
                <a:pt x="879173" y="5486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EF400-2464-47FD-89C0-0951426293C1}">
      <dsp:nvSpPr>
        <dsp:cNvPr id="0" name=""/>
        <dsp:cNvSpPr/>
      </dsp:nvSpPr>
      <dsp:spPr>
        <a:xfrm>
          <a:off x="4966792" y="5636259"/>
          <a:ext cx="879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917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36B3-B27B-4A5A-84F9-AA1227C05695}">
      <dsp:nvSpPr>
        <dsp:cNvPr id="0" name=""/>
        <dsp:cNvSpPr/>
      </dsp:nvSpPr>
      <dsp:spPr>
        <a:xfrm>
          <a:off x="4966792" y="5133379"/>
          <a:ext cx="879173" cy="548600"/>
        </a:xfrm>
        <a:custGeom>
          <a:avLst/>
          <a:gdLst/>
          <a:ahLst/>
          <a:cxnLst/>
          <a:rect l="0" t="0" r="0" b="0"/>
          <a:pathLst>
            <a:path>
              <a:moveTo>
                <a:pt x="0" y="548600"/>
              </a:moveTo>
              <a:lnTo>
                <a:pt x="751591" y="548600"/>
              </a:lnTo>
              <a:lnTo>
                <a:pt x="751591" y="0"/>
              </a:lnTo>
              <a:lnTo>
                <a:pt x="8791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4F721-324D-4FAB-AA15-FFFAD835F484}">
      <dsp:nvSpPr>
        <dsp:cNvPr id="0" name=""/>
        <dsp:cNvSpPr/>
      </dsp:nvSpPr>
      <dsp:spPr>
        <a:xfrm>
          <a:off x="1834872" y="3213278"/>
          <a:ext cx="814416" cy="2468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6834" y="0"/>
              </a:lnTo>
              <a:lnTo>
                <a:pt x="686834" y="2468700"/>
              </a:lnTo>
              <a:lnTo>
                <a:pt x="814416" y="246870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C2436-0CA3-4788-B968-EA6D17D04AD4}">
      <dsp:nvSpPr>
        <dsp:cNvPr id="0" name=""/>
        <dsp:cNvSpPr/>
      </dsp:nvSpPr>
      <dsp:spPr>
        <a:xfrm>
          <a:off x="4966792" y="4036178"/>
          <a:ext cx="879173" cy="548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1591" y="0"/>
              </a:lnTo>
              <a:lnTo>
                <a:pt x="751591" y="548600"/>
              </a:lnTo>
              <a:lnTo>
                <a:pt x="879173" y="5486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E5267-07F0-4117-8CA7-DEFF183758C1}">
      <dsp:nvSpPr>
        <dsp:cNvPr id="0" name=""/>
        <dsp:cNvSpPr/>
      </dsp:nvSpPr>
      <dsp:spPr>
        <a:xfrm>
          <a:off x="4966792" y="3990458"/>
          <a:ext cx="879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917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61BF4-78CD-4F9E-A282-7D417A9DE7D5}">
      <dsp:nvSpPr>
        <dsp:cNvPr id="0" name=""/>
        <dsp:cNvSpPr/>
      </dsp:nvSpPr>
      <dsp:spPr>
        <a:xfrm>
          <a:off x="4966792" y="3487578"/>
          <a:ext cx="879173" cy="548600"/>
        </a:xfrm>
        <a:custGeom>
          <a:avLst/>
          <a:gdLst/>
          <a:ahLst/>
          <a:cxnLst/>
          <a:rect l="0" t="0" r="0" b="0"/>
          <a:pathLst>
            <a:path>
              <a:moveTo>
                <a:pt x="0" y="548600"/>
              </a:moveTo>
              <a:lnTo>
                <a:pt x="751591" y="548600"/>
              </a:lnTo>
              <a:lnTo>
                <a:pt x="751591" y="0"/>
              </a:lnTo>
              <a:lnTo>
                <a:pt x="8791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F5668-7C44-44E3-BC4F-F89A3E873587}">
      <dsp:nvSpPr>
        <dsp:cNvPr id="0" name=""/>
        <dsp:cNvSpPr/>
      </dsp:nvSpPr>
      <dsp:spPr>
        <a:xfrm>
          <a:off x="1834872" y="3213278"/>
          <a:ext cx="814416" cy="822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6834" y="0"/>
              </a:lnTo>
              <a:lnTo>
                <a:pt x="686834" y="822900"/>
              </a:lnTo>
              <a:lnTo>
                <a:pt x="814416" y="82290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E0AA0-C2EF-46AA-8232-7C286097B618}">
      <dsp:nvSpPr>
        <dsp:cNvPr id="0" name=""/>
        <dsp:cNvSpPr/>
      </dsp:nvSpPr>
      <dsp:spPr>
        <a:xfrm>
          <a:off x="4966792" y="2390378"/>
          <a:ext cx="879173" cy="548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1591" y="0"/>
              </a:lnTo>
              <a:lnTo>
                <a:pt x="751591" y="548600"/>
              </a:lnTo>
              <a:lnTo>
                <a:pt x="879173" y="5486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D10F9-0694-4749-9035-E01E690D7ED8}">
      <dsp:nvSpPr>
        <dsp:cNvPr id="0" name=""/>
        <dsp:cNvSpPr/>
      </dsp:nvSpPr>
      <dsp:spPr>
        <a:xfrm>
          <a:off x="4966792" y="2344658"/>
          <a:ext cx="879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917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2603C-C6E9-46C7-860D-DD1FE0E4E7D1}">
      <dsp:nvSpPr>
        <dsp:cNvPr id="0" name=""/>
        <dsp:cNvSpPr/>
      </dsp:nvSpPr>
      <dsp:spPr>
        <a:xfrm>
          <a:off x="4966792" y="1841778"/>
          <a:ext cx="879173" cy="548600"/>
        </a:xfrm>
        <a:custGeom>
          <a:avLst/>
          <a:gdLst/>
          <a:ahLst/>
          <a:cxnLst/>
          <a:rect l="0" t="0" r="0" b="0"/>
          <a:pathLst>
            <a:path>
              <a:moveTo>
                <a:pt x="0" y="548600"/>
              </a:moveTo>
              <a:lnTo>
                <a:pt x="751591" y="548600"/>
              </a:lnTo>
              <a:lnTo>
                <a:pt x="751591" y="0"/>
              </a:lnTo>
              <a:lnTo>
                <a:pt x="8791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2D9C6-D7FC-4AD6-9EC1-DF7711E0809A}">
      <dsp:nvSpPr>
        <dsp:cNvPr id="0" name=""/>
        <dsp:cNvSpPr/>
      </dsp:nvSpPr>
      <dsp:spPr>
        <a:xfrm>
          <a:off x="1834872" y="2390378"/>
          <a:ext cx="814416" cy="822900"/>
        </a:xfrm>
        <a:custGeom>
          <a:avLst/>
          <a:gdLst/>
          <a:ahLst/>
          <a:cxnLst/>
          <a:rect l="0" t="0" r="0" b="0"/>
          <a:pathLst>
            <a:path>
              <a:moveTo>
                <a:pt x="0" y="822900"/>
              </a:moveTo>
              <a:lnTo>
                <a:pt x="686834" y="822900"/>
              </a:lnTo>
              <a:lnTo>
                <a:pt x="686834" y="0"/>
              </a:lnTo>
              <a:lnTo>
                <a:pt x="81441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DC3D-C925-4532-966D-505C84499830}">
      <dsp:nvSpPr>
        <dsp:cNvPr id="0" name=""/>
        <dsp:cNvSpPr/>
      </dsp:nvSpPr>
      <dsp:spPr>
        <a:xfrm>
          <a:off x="4966792" y="744577"/>
          <a:ext cx="879173" cy="548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1591" y="0"/>
              </a:lnTo>
              <a:lnTo>
                <a:pt x="751591" y="548600"/>
              </a:lnTo>
              <a:lnTo>
                <a:pt x="879173" y="5486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A96D3-8BE5-436E-A9DE-704E2612CF92}">
      <dsp:nvSpPr>
        <dsp:cNvPr id="0" name=""/>
        <dsp:cNvSpPr/>
      </dsp:nvSpPr>
      <dsp:spPr>
        <a:xfrm>
          <a:off x="4966792" y="698857"/>
          <a:ext cx="879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917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018BC-3813-45CE-86BF-D855666F9750}">
      <dsp:nvSpPr>
        <dsp:cNvPr id="0" name=""/>
        <dsp:cNvSpPr/>
      </dsp:nvSpPr>
      <dsp:spPr>
        <a:xfrm>
          <a:off x="4966792" y="218177"/>
          <a:ext cx="879173" cy="526400"/>
        </a:xfrm>
        <a:custGeom>
          <a:avLst/>
          <a:gdLst/>
          <a:ahLst/>
          <a:cxnLst/>
          <a:rect l="0" t="0" r="0" b="0"/>
          <a:pathLst>
            <a:path>
              <a:moveTo>
                <a:pt x="0" y="526400"/>
              </a:moveTo>
              <a:lnTo>
                <a:pt x="751591" y="526400"/>
              </a:lnTo>
              <a:lnTo>
                <a:pt x="751591" y="0"/>
              </a:lnTo>
              <a:lnTo>
                <a:pt x="8791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163DB-A765-4FDB-B76D-2A96E5FAC47E}">
      <dsp:nvSpPr>
        <dsp:cNvPr id="0" name=""/>
        <dsp:cNvSpPr/>
      </dsp:nvSpPr>
      <dsp:spPr>
        <a:xfrm>
          <a:off x="1834872" y="744577"/>
          <a:ext cx="814416" cy="2468700"/>
        </a:xfrm>
        <a:custGeom>
          <a:avLst/>
          <a:gdLst/>
          <a:ahLst/>
          <a:cxnLst/>
          <a:rect l="0" t="0" r="0" b="0"/>
          <a:pathLst>
            <a:path>
              <a:moveTo>
                <a:pt x="0" y="2468700"/>
              </a:moveTo>
              <a:lnTo>
                <a:pt x="686834" y="2468700"/>
              </a:lnTo>
              <a:lnTo>
                <a:pt x="686834" y="0"/>
              </a:lnTo>
              <a:lnTo>
                <a:pt x="81441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FC212-CDFF-4160-815C-0FC5CEE54E3C}">
      <dsp:nvSpPr>
        <dsp:cNvPr id="0" name=""/>
        <dsp:cNvSpPr/>
      </dsp:nvSpPr>
      <dsp:spPr>
        <a:xfrm>
          <a:off x="802050" y="2875171"/>
          <a:ext cx="1032822" cy="6762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1.0</a:t>
          </a:r>
        </a:p>
      </dsp:txBody>
      <dsp:txXfrm>
        <a:off x="802050" y="2875171"/>
        <a:ext cx="1032822" cy="676214"/>
      </dsp:txXfrm>
    </dsp:sp>
    <dsp:sp modelId="{21E70B95-F59F-4F29-BF77-8D19D043F1A0}">
      <dsp:nvSpPr>
        <dsp:cNvPr id="0" name=""/>
        <dsp:cNvSpPr/>
      </dsp:nvSpPr>
      <dsp:spPr>
        <a:xfrm>
          <a:off x="2649288" y="550016"/>
          <a:ext cx="231750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1.1</a:t>
          </a:r>
        </a:p>
      </dsp:txBody>
      <dsp:txXfrm>
        <a:off x="2649288" y="550016"/>
        <a:ext cx="2317503" cy="389123"/>
      </dsp:txXfrm>
    </dsp:sp>
    <dsp:sp modelId="{9F45E666-746E-4E5D-9461-768DC5E67CA9}">
      <dsp:nvSpPr>
        <dsp:cNvPr id="0" name=""/>
        <dsp:cNvSpPr/>
      </dsp:nvSpPr>
      <dsp:spPr>
        <a:xfrm>
          <a:off x="5845966" y="23615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1.1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23615"/>
        <a:ext cx="3921763" cy="389123"/>
      </dsp:txXfrm>
    </dsp:sp>
    <dsp:sp modelId="{0C77FC8E-7F83-478D-AA67-299533278A47}">
      <dsp:nvSpPr>
        <dsp:cNvPr id="0" name=""/>
        <dsp:cNvSpPr/>
      </dsp:nvSpPr>
      <dsp:spPr>
        <a:xfrm>
          <a:off x="5845966" y="550016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1.2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550016"/>
        <a:ext cx="3921763" cy="389123"/>
      </dsp:txXfrm>
    </dsp:sp>
    <dsp:sp modelId="{E961AD8C-F264-4960-BD10-CD13E1227103}">
      <dsp:nvSpPr>
        <dsp:cNvPr id="0" name=""/>
        <dsp:cNvSpPr/>
      </dsp:nvSpPr>
      <dsp:spPr>
        <a:xfrm>
          <a:off x="5845966" y="1098616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1.1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1098616"/>
        <a:ext cx="3921763" cy="389123"/>
      </dsp:txXfrm>
    </dsp:sp>
    <dsp:sp modelId="{0FE2AE41-426C-4B8F-B193-69E3086950A7}">
      <dsp:nvSpPr>
        <dsp:cNvPr id="0" name=""/>
        <dsp:cNvSpPr/>
      </dsp:nvSpPr>
      <dsp:spPr>
        <a:xfrm>
          <a:off x="2649288" y="2195816"/>
          <a:ext cx="231750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1.2</a:t>
          </a:r>
        </a:p>
      </dsp:txBody>
      <dsp:txXfrm>
        <a:off x="2649288" y="2195816"/>
        <a:ext cx="2317503" cy="389123"/>
      </dsp:txXfrm>
    </dsp:sp>
    <dsp:sp modelId="{00EC937B-E798-4C8A-A705-5B46A42CC5AF}">
      <dsp:nvSpPr>
        <dsp:cNvPr id="0" name=""/>
        <dsp:cNvSpPr/>
      </dsp:nvSpPr>
      <dsp:spPr>
        <a:xfrm>
          <a:off x="5845966" y="1647216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2.1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1647216"/>
        <a:ext cx="3921763" cy="389123"/>
      </dsp:txXfrm>
    </dsp:sp>
    <dsp:sp modelId="{DC25BA23-E7C5-46AA-BDC5-21568E367EBB}">
      <dsp:nvSpPr>
        <dsp:cNvPr id="0" name=""/>
        <dsp:cNvSpPr/>
      </dsp:nvSpPr>
      <dsp:spPr>
        <a:xfrm>
          <a:off x="5845966" y="2195816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2.2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2195816"/>
        <a:ext cx="3921763" cy="389123"/>
      </dsp:txXfrm>
    </dsp:sp>
    <dsp:sp modelId="{2B8BA518-893B-4763-B7D4-2D7644A5EDCF}">
      <dsp:nvSpPr>
        <dsp:cNvPr id="0" name=""/>
        <dsp:cNvSpPr/>
      </dsp:nvSpPr>
      <dsp:spPr>
        <a:xfrm>
          <a:off x="5845966" y="2744416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2.3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2744416"/>
        <a:ext cx="3921763" cy="389123"/>
      </dsp:txXfrm>
    </dsp:sp>
    <dsp:sp modelId="{DC945708-1E33-4D52-B00C-F9FE21E1A369}">
      <dsp:nvSpPr>
        <dsp:cNvPr id="0" name=""/>
        <dsp:cNvSpPr/>
      </dsp:nvSpPr>
      <dsp:spPr>
        <a:xfrm>
          <a:off x="2649288" y="3841617"/>
          <a:ext cx="231750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1.3</a:t>
          </a:r>
        </a:p>
      </dsp:txBody>
      <dsp:txXfrm>
        <a:off x="2649288" y="3841617"/>
        <a:ext cx="2317503" cy="389123"/>
      </dsp:txXfrm>
    </dsp:sp>
    <dsp:sp modelId="{5FEC7939-B75F-40B7-B0DC-3E9EB5B2149F}">
      <dsp:nvSpPr>
        <dsp:cNvPr id="0" name=""/>
        <dsp:cNvSpPr/>
      </dsp:nvSpPr>
      <dsp:spPr>
        <a:xfrm>
          <a:off x="5845966" y="3293016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3.1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3293016"/>
        <a:ext cx="3921763" cy="389123"/>
      </dsp:txXfrm>
    </dsp:sp>
    <dsp:sp modelId="{A82C8D22-083C-4E5C-8BEC-B9CA54F434F5}">
      <dsp:nvSpPr>
        <dsp:cNvPr id="0" name=""/>
        <dsp:cNvSpPr/>
      </dsp:nvSpPr>
      <dsp:spPr>
        <a:xfrm>
          <a:off x="5845966" y="3841617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3.2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3841617"/>
        <a:ext cx="3921763" cy="389123"/>
      </dsp:txXfrm>
    </dsp:sp>
    <dsp:sp modelId="{9BBD6FE8-6C16-4A19-A3FE-86F788F7FC18}">
      <dsp:nvSpPr>
        <dsp:cNvPr id="0" name=""/>
        <dsp:cNvSpPr/>
      </dsp:nvSpPr>
      <dsp:spPr>
        <a:xfrm>
          <a:off x="5845966" y="4390217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3.3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4390217"/>
        <a:ext cx="3921763" cy="389123"/>
      </dsp:txXfrm>
    </dsp:sp>
    <dsp:sp modelId="{DDCD7F86-A281-4BFA-86F3-DFEC982D8EEE}">
      <dsp:nvSpPr>
        <dsp:cNvPr id="0" name=""/>
        <dsp:cNvSpPr/>
      </dsp:nvSpPr>
      <dsp:spPr>
        <a:xfrm>
          <a:off x="2649288" y="5487417"/>
          <a:ext cx="231750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1 – 1.4</a:t>
          </a:r>
        </a:p>
      </dsp:txBody>
      <dsp:txXfrm>
        <a:off x="2649288" y="5487417"/>
        <a:ext cx="2317503" cy="389123"/>
      </dsp:txXfrm>
    </dsp:sp>
    <dsp:sp modelId="{8EA5B0DB-C2AF-4BCE-BD38-32427B33A1C7}">
      <dsp:nvSpPr>
        <dsp:cNvPr id="0" name=""/>
        <dsp:cNvSpPr/>
      </dsp:nvSpPr>
      <dsp:spPr>
        <a:xfrm>
          <a:off x="5845966" y="4938817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4.1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4938817"/>
        <a:ext cx="3921763" cy="389123"/>
      </dsp:txXfrm>
    </dsp:sp>
    <dsp:sp modelId="{4947C5C5-DC5A-40D1-BA2C-34E42C577251}">
      <dsp:nvSpPr>
        <dsp:cNvPr id="0" name=""/>
        <dsp:cNvSpPr/>
      </dsp:nvSpPr>
      <dsp:spPr>
        <a:xfrm>
          <a:off x="5845966" y="5487417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4.2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5487417"/>
        <a:ext cx="3921763" cy="389123"/>
      </dsp:txXfrm>
    </dsp:sp>
    <dsp:sp modelId="{F1838B84-FC8F-46A9-BD76-4156913AA08B}">
      <dsp:nvSpPr>
        <dsp:cNvPr id="0" name=""/>
        <dsp:cNvSpPr/>
      </dsp:nvSpPr>
      <dsp:spPr>
        <a:xfrm>
          <a:off x="5845966" y="6036017"/>
          <a:ext cx="3921763" cy="3891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 2 – 4.3</a:t>
          </a:r>
          <a:endParaRPr lang="uk-UA" sz="14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5966" y="6036017"/>
        <a:ext cx="3921763" cy="389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009C-3166-4A6A-B8B5-7876AD16DD39}">
      <dsp:nvSpPr>
        <dsp:cNvPr id="0" name=""/>
        <dsp:cNvSpPr/>
      </dsp:nvSpPr>
      <dsp:spPr>
        <a:xfrm>
          <a:off x="4083356" y="5354532"/>
          <a:ext cx="285573" cy="72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86" y="0"/>
              </a:lnTo>
              <a:lnTo>
                <a:pt x="142786" y="723198"/>
              </a:lnTo>
              <a:lnTo>
                <a:pt x="285573" y="7231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1BF1-C1C0-4F3F-B48C-11C4EBF4474E}">
      <dsp:nvSpPr>
        <dsp:cNvPr id="0" name=""/>
        <dsp:cNvSpPr/>
      </dsp:nvSpPr>
      <dsp:spPr>
        <a:xfrm>
          <a:off x="6551070" y="5380753"/>
          <a:ext cx="285573" cy="30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86" y="0"/>
              </a:lnTo>
              <a:lnTo>
                <a:pt x="142786" y="306991"/>
              </a:lnTo>
              <a:lnTo>
                <a:pt x="285573" y="3069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8A26F-E6BA-4B6B-8BAB-23AFCAA69126}">
      <dsp:nvSpPr>
        <dsp:cNvPr id="0" name=""/>
        <dsp:cNvSpPr/>
      </dsp:nvSpPr>
      <dsp:spPr>
        <a:xfrm>
          <a:off x="6551070" y="5073761"/>
          <a:ext cx="285573" cy="306991"/>
        </a:xfrm>
        <a:custGeom>
          <a:avLst/>
          <a:gdLst/>
          <a:ahLst/>
          <a:cxnLst/>
          <a:rect l="0" t="0" r="0" b="0"/>
          <a:pathLst>
            <a:path>
              <a:moveTo>
                <a:pt x="0" y="306991"/>
              </a:moveTo>
              <a:lnTo>
                <a:pt x="142786" y="306991"/>
              </a:lnTo>
              <a:lnTo>
                <a:pt x="142786" y="0"/>
              </a:lnTo>
              <a:lnTo>
                <a:pt x="2855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55B60-2103-4280-9CDF-1BF50306972E}">
      <dsp:nvSpPr>
        <dsp:cNvPr id="0" name=""/>
        <dsp:cNvSpPr/>
      </dsp:nvSpPr>
      <dsp:spPr>
        <a:xfrm>
          <a:off x="4083356" y="5308812"/>
          <a:ext cx="2855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786" y="45720"/>
              </a:lnTo>
              <a:lnTo>
                <a:pt x="142786" y="71941"/>
              </a:lnTo>
              <a:lnTo>
                <a:pt x="285573" y="719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1CB24-764C-47D8-A6BC-3536AF1B9780}">
      <dsp:nvSpPr>
        <dsp:cNvPr id="0" name=""/>
        <dsp:cNvSpPr/>
      </dsp:nvSpPr>
      <dsp:spPr>
        <a:xfrm>
          <a:off x="4083356" y="4657555"/>
          <a:ext cx="285573" cy="696976"/>
        </a:xfrm>
        <a:custGeom>
          <a:avLst/>
          <a:gdLst/>
          <a:ahLst/>
          <a:cxnLst/>
          <a:rect l="0" t="0" r="0" b="0"/>
          <a:pathLst>
            <a:path>
              <a:moveTo>
                <a:pt x="0" y="696976"/>
              </a:moveTo>
              <a:lnTo>
                <a:pt x="142786" y="696976"/>
              </a:lnTo>
              <a:lnTo>
                <a:pt x="142786" y="0"/>
              </a:lnTo>
              <a:lnTo>
                <a:pt x="2855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9DEE-1679-4DE0-B7F0-CE82E54DF926}">
      <dsp:nvSpPr>
        <dsp:cNvPr id="0" name=""/>
        <dsp:cNvSpPr/>
      </dsp:nvSpPr>
      <dsp:spPr>
        <a:xfrm>
          <a:off x="2104929" y="3120615"/>
          <a:ext cx="285573" cy="223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86" y="0"/>
              </a:lnTo>
              <a:lnTo>
                <a:pt x="142786" y="2233916"/>
              </a:lnTo>
              <a:lnTo>
                <a:pt x="285573" y="22339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A5A2C-FB2E-411D-980D-31C6251F740C}">
      <dsp:nvSpPr>
        <dsp:cNvPr id="0" name=""/>
        <dsp:cNvSpPr/>
      </dsp:nvSpPr>
      <dsp:spPr>
        <a:xfrm>
          <a:off x="6528296" y="4017350"/>
          <a:ext cx="285573" cy="30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86" y="0"/>
              </a:lnTo>
              <a:lnTo>
                <a:pt x="142786" y="306991"/>
              </a:lnTo>
              <a:lnTo>
                <a:pt x="285573" y="3069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6AEBD-D787-4AB9-982A-D858F81B7D8E}">
      <dsp:nvSpPr>
        <dsp:cNvPr id="0" name=""/>
        <dsp:cNvSpPr/>
      </dsp:nvSpPr>
      <dsp:spPr>
        <a:xfrm>
          <a:off x="6528296" y="3710358"/>
          <a:ext cx="285573" cy="306991"/>
        </a:xfrm>
        <a:custGeom>
          <a:avLst/>
          <a:gdLst/>
          <a:ahLst/>
          <a:cxnLst/>
          <a:rect l="0" t="0" r="0" b="0"/>
          <a:pathLst>
            <a:path>
              <a:moveTo>
                <a:pt x="0" y="306991"/>
              </a:moveTo>
              <a:lnTo>
                <a:pt x="142786" y="306991"/>
              </a:lnTo>
              <a:lnTo>
                <a:pt x="142786" y="0"/>
              </a:lnTo>
              <a:lnTo>
                <a:pt x="2855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2415C-6C95-404C-AF8D-12C2467B0E24}">
      <dsp:nvSpPr>
        <dsp:cNvPr id="0" name=""/>
        <dsp:cNvSpPr/>
      </dsp:nvSpPr>
      <dsp:spPr>
        <a:xfrm>
          <a:off x="4102775" y="3971630"/>
          <a:ext cx="2855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57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7FFA1-8907-4B47-89CB-3D1758167386}">
      <dsp:nvSpPr>
        <dsp:cNvPr id="0" name=""/>
        <dsp:cNvSpPr/>
      </dsp:nvSpPr>
      <dsp:spPr>
        <a:xfrm>
          <a:off x="2104929" y="3120615"/>
          <a:ext cx="285573" cy="89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86" y="0"/>
              </a:lnTo>
              <a:lnTo>
                <a:pt x="142786" y="896734"/>
              </a:lnTo>
              <a:lnTo>
                <a:pt x="285573" y="8967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71121-FA9D-4D09-9239-B3A54574672E}">
      <dsp:nvSpPr>
        <dsp:cNvPr id="0" name=""/>
        <dsp:cNvSpPr/>
      </dsp:nvSpPr>
      <dsp:spPr>
        <a:xfrm>
          <a:off x="6512746" y="2353787"/>
          <a:ext cx="285573" cy="742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86" y="0"/>
              </a:lnTo>
              <a:lnTo>
                <a:pt x="142786" y="742586"/>
              </a:lnTo>
              <a:lnTo>
                <a:pt x="285573" y="74258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41F30-EFCA-464B-8F7C-F5CCC5E92940}">
      <dsp:nvSpPr>
        <dsp:cNvPr id="0" name=""/>
        <dsp:cNvSpPr/>
      </dsp:nvSpPr>
      <dsp:spPr>
        <a:xfrm>
          <a:off x="6512746" y="2308067"/>
          <a:ext cx="2855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786" y="45720"/>
              </a:lnTo>
              <a:lnTo>
                <a:pt x="142786" y="84281"/>
              </a:lnTo>
              <a:lnTo>
                <a:pt x="285573" y="842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60581-9C04-4B62-B721-04B85CD56849}">
      <dsp:nvSpPr>
        <dsp:cNvPr id="0" name=""/>
        <dsp:cNvSpPr/>
      </dsp:nvSpPr>
      <dsp:spPr>
        <a:xfrm>
          <a:off x="6512746" y="1649762"/>
          <a:ext cx="285573" cy="704025"/>
        </a:xfrm>
        <a:custGeom>
          <a:avLst/>
          <a:gdLst/>
          <a:ahLst/>
          <a:cxnLst/>
          <a:rect l="0" t="0" r="0" b="0"/>
          <a:pathLst>
            <a:path>
              <a:moveTo>
                <a:pt x="0" y="704025"/>
              </a:moveTo>
              <a:lnTo>
                <a:pt x="142786" y="704025"/>
              </a:lnTo>
              <a:lnTo>
                <a:pt x="142786" y="0"/>
              </a:lnTo>
              <a:lnTo>
                <a:pt x="2855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2A4A0-7680-4A36-A859-E027C1C6FD1F}">
      <dsp:nvSpPr>
        <dsp:cNvPr id="0" name=""/>
        <dsp:cNvSpPr/>
      </dsp:nvSpPr>
      <dsp:spPr>
        <a:xfrm>
          <a:off x="4084884" y="2308067"/>
          <a:ext cx="2855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57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292FD-20F9-413A-A050-C44DB090C6F9}">
      <dsp:nvSpPr>
        <dsp:cNvPr id="0" name=""/>
        <dsp:cNvSpPr/>
      </dsp:nvSpPr>
      <dsp:spPr>
        <a:xfrm>
          <a:off x="2104929" y="2353787"/>
          <a:ext cx="285573" cy="766827"/>
        </a:xfrm>
        <a:custGeom>
          <a:avLst/>
          <a:gdLst/>
          <a:ahLst/>
          <a:cxnLst/>
          <a:rect l="0" t="0" r="0" b="0"/>
          <a:pathLst>
            <a:path>
              <a:moveTo>
                <a:pt x="0" y="766827"/>
              </a:moveTo>
              <a:lnTo>
                <a:pt x="142786" y="766827"/>
              </a:lnTo>
              <a:lnTo>
                <a:pt x="142786" y="0"/>
              </a:lnTo>
              <a:lnTo>
                <a:pt x="28557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38FA9-EE3F-4930-8E06-694B04EB4301}">
      <dsp:nvSpPr>
        <dsp:cNvPr id="0" name=""/>
        <dsp:cNvSpPr/>
      </dsp:nvSpPr>
      <dsp:spPr>
        <a:xfrm>
          <a:off x="4101061" y="886698"/>
          <a:ext cx="285573" cy="666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786" y="0"/>
              </a:lnTo>
              <a:lnTo>
                <a:pt x="142786" y="666659"/>
              </a:lnTo>
              <a:lnTo>
                <a:pt x="285573" y="66665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7B8D7-E919-4EB1-BD00-1E8FC25C1B7A}">
      <dsp:nvSpPr>
        <dsp:cNvPr id="0" name=""/>
        <dsp:cNvSpPr/>
      </dsp:nvSpPr>
      <dsp:spPr>
        <a:xfrm>
          <a:off x="6517601" y="893654"/>
          <a:ext cx="2855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573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979AC-F54D-4280-AD41-A9493DD597D3}">
      <dsp:nvSpPr>
        <dsp:cNvPr id="0" name=""/>
        <dsp:cNvSpPr/>
      </dsp:nvSpPr>
      <dsp:spPr>
        <a:xfrm>
          <a:off x="4101061" y="840978"/>
          <a:ext cx="2855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2786" y="45720"/>
              </a:lnTo>
              <a:lnTo>
                <a:pt x="142786" y="98395"/>
              </a:lnTo>
              <a:lnTo>
                <a:pt x="285573" y="983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821A1-6EFD-43B0-B8B9-5BC940144715}">
      <dsp:nvSpPr>
        <dsp:cNvPr id="0" name=""/>
        <dsp:cNvSpPr/>
      </dsp:nvSpPr>
      <dsp:spPr>
        <a:xfrm>
          <a:off x="4101061" y="272714"/>
          <a:ext cx="285573" cy="613983"/>
        </a:xfrm>
        <a:custGeom>
          <a:avLst/>
          <a:gdLst/>
          <a:ahLst/>
          <a:cxnLst/>
          <a:rect l="0" t="0" r="0" b="0"/>
          <a:pathLst>
            <a:path>
              <a:moveTo>
                <a:pt x="0" y="613983"/>
              </a:moveTo>
              <a:lnTo>
                <a:pt x="142786" y="613983"/>
              </a:lnTo>
              <a:lnTo>
                <a:pt x="142786" y="0"/>
              </a:lnTo>
              <a:lnTo>
                <a:pt x="285573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E88CD-B64F-49B9-B99D-BFF9F89F2C24}">
      <dsp:nvSpPr>
        <dsp:cNvPr id="0" name=""/>
        <dsp:cNvSpPr/>
      </dsp:nvSpPr>
      <dsp:spPr>
        <a:xfrm>
          <a:off x="2104929" y="886698"/>
          <a:ext cx="285573" cy="2233916"/>
        </a:xfrm>
        <a:custGeom>
          <a:avLst/>
          <a:gdLst/>
          <a:ahLst/>
          <a:cxnLst/>
          <a:rect l="0" t="0" r="0" b="0"/>
          <a:pathLst>
            <a:path>
              <a:moveTo>
                <a:pt x="0" y="2233916"/>
              </a:moveTo>
              <a:lnTo>
                <a:pt x="142786" y="2233916"/>
              </a:lnTo>
              <a:lnTo>
                <a:pt x="142786" y="0"/>
              </a:lnTo>
              <a:lnTo>
                <a:pt x="28557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6184-3EE4-4830-8C93-BC4A5665ECF7}">
      <dsp:nvSpPr>
        <dsp:cNvPr id="0" name=""/>
        <dsp:cNvSpPr/>
      </dsp:nvSpPr>
      <dsp:spPr>
        <a:xfrm>
          <a:off x="16499" y="2690399"/>
          <a:ext cx="2088429" cy="860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налагодженої системи управління процесами і організацією Підприємства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99" y="2690399"/>
        <a:ext cx="2088429" cy="860430"/>
      </dsp:txXfrm>
    </dsp:sp>
    <dsp:sp modelId="{BD8F188D-DCA3-4134-8962-9F7FE620F6DF}">
      <dsp:nvSpPr>
        <dsp:cNvPr id="0" name=""/>
        <dsp:cNvSpPr/>
      </dsp:nvSpPr>
      <dsp:spPr>
        <a:xfrm>
          <a:off x="2390503" y="668948"/>
          <a:ext cx="1710558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Високі організаційно-адміністративні витрати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0503" y="668948"/>
        <a:ext cx="1710558" cy="435500"/>
      </dsp:txXfrm>
    </dsp:sp>
    <dsp:sp modelId="{37E4A098-5CD4-4913-90B5-3F6B5ADCDEAD}">
      <dsp:nvSpPr>
        <dsp:cNvPr id="0" name=""/>
        <dsp:cNvSpPr/>
      </dsp:nvSpPr>
      <dsp:spPr>
        <a:xfrm>
          <a:off x="4386635" y="2288"/>
          <a:ext cx="2118315" cy="540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стандартів виробничих та організаційних процесів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86635" y="2288"/>
        <a:ext cx="2118315" cy="540851"/>
      </dsp:txXfrm>
    </dsp:sp>
    <dsp:sp modelId="{D6ED071D-D4B2-454B-B2B0-D565BCC3A5F3}">
      <dsp:nvSpPr>
        <dsp:cNvPr id="0" name=""/>
        <dsp:cNvSpPr/>
      </dsp:nvSpPr>
      <dsp:spPr>
        <a:xfrm>
          <a:off x="4386635" y="721623"/>
          <a:ext cx="2130966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Неефективна організаційно-штатна структура</a:t>
          </a:r>
        </a:p>
      </dsp:txBody>
      <dsp:txXfrm>
        <a:off x="4386635" y="721623"/>
        <a:ext cx="2130966" cy="435500"/>
      </dsp:txXfrm>
    </dsp:sp>
    <dsp:sp modelId="{FF63D5CF-40F4-4467-9834-68918D2176D2}">
      <dsp:nvSpPr>
        <dsp:cNvPr id="0" name=""/>
        <dsp:cNvSpPr/>
      </dsp:nvSpPr>
      <dsp:spPr>
        <a:xfrm>
          <a:off x="6803175" y="663780"/>
          <a:ext cx="2777947" cy="551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Втрачена вигода із-за ірраціонального використання персоналу та перевантаження функціями</a:t>
          </a:r>
        </a:p>
      </dsp:txBody>
      <dsp:txXfrm>
        <a:off x="6803175" y="663780"/>
        <a:ext cx="2777947" cy="551186"/>
      </dsp:txXfrm>
    </dsp:sp>
    <dsp:sp modelId="{87DF5AE0-E269-47F2-B689-E68380EAB6FA}">
      <dsp:nvSpPr>
        <dsp:cNvPr id="0" name=""/>
        <dsp:cNvSpPr/>
      </dsp:nvSpPr>
      <dsp:spPr>
        <a:xfrm>
          <a:off x="4386635" y="1335607"/>
          <a:ext cx="2157881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Безсистемність виробничих та організаційних процесів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86635" y="1335607"/>
        <a:ext cx="2157881" cy="435500"/>
      </dsp:txXfrm>
    </dsp:sp>
    <dsp:sp modelId="{B1790430-7A66-45BD-A63C-9962412E4D83}">
      <dsp:nvSpPr>
        <dsp:cNvPr id="0" name=""/>
        <dsp:cNvSpPr/>
      </dsp:nvSpPr>
      <dsp:spPr>
        <a:xfrm>
          <a:off x="2390503" y="2136037"/>
          <a:ext cx="1694380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</a:t>
          </a:r>
          <a:r>
            <a:rPr lang="ru-RU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ефективної</a:t>
          </a:r>
          <a:r>
            <a:rPr lang="ru-RU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комунікаційної</a:t>
          </a:r>
          <a:r>
            <a:rPr lang="ru-RU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політики</a:t>
          </a:r>
        </a:p>
      </dsp:txBody>
      <dsp:txXfrm>
        <a:off x="2390503" y="2136037"/>
        <a:ext cx="1694380" cy="435500"/>
      </dsp:txXfrm>
    </dsp:sp>
    <dsp:sp modelId="{0B15BE7C-BD05-475D-AC0F-A1266C5B0052}">
      <dsp:nvSpPr>
        <dsp:cNvPr id="0" name=""/>
        <dsp:cNvSpPr/>
      </dsp:nvSpPr>
      <dsp:spPr>
        <a:xfrm>
          <a:off x="4370457" y="1963718"/>
          <a:ext cx="2142289" cy="780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Великі втрати часу та результативності виробництва із-за неефективності інформаційного потоку</a:t>
          </a:r>
        </a:p>
      </dsp:txBody>
      <dsp:txXfrm>
        <a:off x="4370457" y="1963718"/>
        <a:ext cx="2142289" cy="780137"/>
      </dsp:txXfrm>
    </dsp:sp>
    <dsp:sp modelId="{5FCE403A-05DA-490C-93BD-402EB9A58230}">
      <dsp:nvSpPr>
        <dsp:cNvPr id="0" name=""/>
        <dsp:cNvSpPr/>
      </dsp:nvSpPr>
      <dsp:spPr>
        <a:xfrm>
          <a:off x="6798320" y="1393450"/>
          <a:ext cx="2723460" cy="5126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ефективної системи прийняття та обробки замовлення</a:t>
          </a:r>
        </a:p>
      </dsp:txBody>
      <dsp:txXfrm>
        <a:off x="6798320" y="1393450"/>
        <a:ext cx="2723460" cy="512622"/>
      </dsp:txXfrm>
    </dsp:sp>
    <dsp:sp modelId="{354E693C-678C-4EF4-801D-8532DDCB3685}">
      <dsp:nvSpPr>
        <dsp:cNvPr id="0" name=""/>
        <dsp:cNvSpPr/>
      </dsp:nvSpPr>
      <dsp:spPr>
        <a:xfrm>
          <a:off x="6798320" y="2084557"/>
          <a:ext cx="2722089" cy="6155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Залучення великої кількості фахівців комунікаційні процеси – зайва комунікація</a:t>
          </a:r>
        </a:p>
      </dsp:txBody>
      <dsp:txXfrm>
        <a:off x="6798320" y="2084557"/>
        <a:ext cx="2722089" cy="615583"/>
      </dsp:txXfrm>
    </dsp:sp>
    <dsp:sp modelId="{8AB85891-FE86-4EE0-8FC4-89FA71B0FF08}">
      <dsp:nvSpPr>
        <dsp:cNvPr id="0" name=""/>
        <dsp:cNvSpPr/>
      </dsp:nvSpPr>
      <dsp:spPr>
        <a:xfrm>
          <a:off x="6798320" y="2878624"/>
          <a:ext cx="2717363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Довготривалий та заплутаний механізм прийняття та обробки замовлення</a:t>
          </a:r>
        </a:p>
      </dsp:txBody>
      <dsp:txXfrm>
        <a:off x="6798320" y="2878624"/>
        <a:ext cx="2717363" cy="435500"/>
      </dsp:txXfrm>
    </dsp:sp>
    <dsp:sp modelId="{A53D31CA-78F6-4C80-A208-45FD79DA0F85}">
      <dsp:nvSpPr>
        <dsp:cNvPr id="0" name=""/>
        <dsp:cNvSpPr/>
      </dsp:nvSpPr>
      <dsp:spPr>
        <a:xfrm>
          <a:off x="2390503" y="3799600"/>
          <a:ext cx="1712271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ефективної маркетингової політики</a:t>
          </a:r>
        </a:p>
      </dsp:txBody>
      <dsp:txXfrm>
        <a:off x="2390503" y="3799600"/>
        <a:ext cx="1712271" cy="435500"/>
      </dsp:txXfrm>
    </dsp:sp>
    <dsp:sp modelId="{4D02038F-5B0B-47A6-9CAA-748C7903AF0A}">
      <dsp:nvSpPr>
        <dsp:cNvPr id="0" name=""/>
        <dsp:cNvSpPr/>
      </dsp:nvSpPr>
      <dsp:spPr>
        <a:xfrm>
          <a:off x="4388349" y="3799600"/>
          <a:ext cx="2139947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відділу маркетингу</a:t>
          </a:r>
        </a:p>
      </dsp:txBody>
      <dsp:txXfrm>
        <a:off x="4388349" y="3799600"/>
        <a:ext cx="2139947" cy="435500"/>
      </dsp:txXfrm>
    </dsp:sp>
    <dsp:sp modelId="{1A358C48-FA4C-4B1F-AE69-B3579A0B4B87}">
      <dsp:nvSpPr>
        <dsp:cNvPr id="0" name=""/>
        <dsp:cNvSpPr/>
      </dsp:nvSpPr>
      <dsp:spPr>
        <a:xfrm>
          <a:off x="6813870" y="3492608"/>
          <a:ext cx="2695788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результативність рекламної діяльності</a:t>
          </a:r>
        </a:p>
      </dsp:txBody>
      <dsp:txXfrm>
        <a:off x="6813870" y="3492608"/>
        <a:ext cx="2695788" cy="435500"/>
      </dsp:txXfrm>
    </dsp:sp>
    <dsp:sp modelId="{645D91C0-8693-4683-B625-BF955AF41B1D}">
      <dsp:nvSpPr>
        <dsp:cNvPr id="0" name=""/>
        <dsp:cNvSpPr/>
      </dsp:nvSpPr>
      <dsp:spPr>
        <a:xfrm>
          <a:off x="6813870" y="4106591"/>
          <a:ext cx="2691718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обізнаність цільової аудиторії щодо бренду</a:t>
          </a:r>
        </a:p>
      </dsp:txBody>
      <dsp:txXfrm>
        <a:off x="6813870" y="4106591"/>
        <a:ext cx="2691718" cy="435500"/>
      </dsp:txXfrm>
    </dsp:sp>
    <dsp:sp modelId="{0851C13D-15F1-41B1-97A2-475C40906D85}">
      <dsp:nvSpPr>
        <dsp:cNvPr id="0" name=""/>
        <dsp:cNvSpPr/>
      </dsp:nvSpPr>
      <dsp:spPr>
        <a:xfrm>
          <a:off x="2390503" y="5136782"/>
          <a:ext cx="1692852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результативність виробництва</a:t>
          </a:r>
        </a:p>
      </dsp:txBody>
      <dsp:txXfrm>
        <a:off x="2390503" y="5136782"/>
        <a:ext cx="1692852" cy="435500"/>
      </dsp:txXfrm>
    </dsp:sp>
    <dsp:sp modelId="{1F02E5D2-3772-4685-ACEF-8EF821381A92}">
      <dsp:nvSpPr>
        <dsp:cNvPr id="0" name=""/>
        <dsp:cNvSpPr/>
      </dsp:nvSpPr>
      <dsp:spPr>
        <a:xfrm>
          <a:off x="4368930" y="4413583"/>
          <a:ext cx="2142731" cy="487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фахівців на ключових стратегічних позиціях</a:t>
          </a:r>
        </a:p>
      </dsp:txBody>
      <dsp:txXfrm>
        <a:off x="4368930" y="4413583"/>
        <a:ext cx="2142731" cy="487942"/>
      </dsp:txXfrm>
    </dsp:sp>
    <dsp:sp modelId="{2AAE7D6D-AA69-4854-867E-675DE5DE3974}">
      <dsp:nvSpPr>
        <dsp:cNvPr id="0" name=""/>
        <dsp:cNvSpPr/>
      </dsp:nvSpPr>
      <dsp:spPr>
        <a:xfrm>
          <a:off x="4368930" y="5080010"/>
          <a:ext cx="2182140" cy="601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Швидка плинність кадрів із-за непривабливого робочого середовища</a:t>
          </a:r>
        </a:p>
      </dsp:txBody>
      <dsp:txXfrm>
        <a:off x="4368930" y="5080010"/>
        <a:ext cx="2182140" cy="601486"/>
      </dsp:txXfrm>
    </dsp:sp>
    <dsp:sp modelId="{63D0D021-928D-41C4-BCDB-A29813BE0078}">
      <dsp:nvSpPr>
        <dsp:cNvPr id="0" name=""/>
        <dsp:cNvSpPr/>
      </dsp:nvSpPr>
      <dsp:spPr>
        <a:xfrm>
          <a:off x="6836644" y="4856011"/>
          <a:ext cx="2724973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ефективної системи мотивації персоналу</a:t>
          </a:r>
        </a:p>
      </dsp:txBody>
      <dsp:txXfrm>
        <a:off x="6836644" y="4856011"/>
        <a:ext cx="2724973" cy="435500"/>
      </dsp:txXfrm>
    </dsp:sp>
    <dsp:sp modelId="{3C01A290-A092-485C-AC35-1CE7807C5B81}">
      <dsp:nvSpPr>
        <dsp:cNvPr id="0" name=""/>
        <dsp:cNvSpPr/>
      </dsp:nvSpPr>
      <dsp:spPr>
        <a:xfrm>
          <a:off x="6836644" y="5469995"/>
          <a:ext cx="2705454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Відсутність можливості професійного зросту та вдосконалення навичок</a:t>
          </a:r>
        </a:p>
      </dsp:txBody>
      <dsp:txXfrm>
        <a:off x="6836644" y="5469995"/>
        <a:ext cx="2705454" cy="435500"/>
      </dsp:txXfrm>
    </dsp:sp>
    <dsp:sp modelId="{7E92FF8D-98F9-494B-924D-9FCA4C6AB014}">
      <dsp:nvSpPr>
        <dsp:cNvPr id="0" name=""/>
        <dsp:cNvSpPr/>
      </dsp:nvSpPr>
      <dsp:spPr>
        <a:xfrm>
          <a:off x="4368930" y="5859980"/>
          <a:ext cx="2171860" cy="435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Низька продуктивність із-за нестачі робочої сили</a:t>
          </a:r>
        </a:p>
      </dsp:txBody>
      <dsp:txXfrm>
        <a:off x="4368930" y="5859980"/>
        <a:ext cx="2171860" cy="435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009C-3166-4A6A-B8B5-7876AD16DD39}">
      <dsp:nvSpPr>
        <dsp:cNvPr id="0" name=""/>
        <dsp:cNvSpPr/>
      </dsp:nvSpPr>
      <dsp:spPr>
        <a:xfrm>
          <a:off x="4106301" y="5198780"/>
          <a:ext cx="288120" cy="61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060" y="0"/>
              </a:lnTo>
              <a:lnTo>
                <a:pt x="144060" y="615023"/>
              </a:lnTo>
              <a:lnTo>
                <a:pt x="288120" y="6150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1BF1-C1C0-4F3F-B48C-11C4EBF4474E}">
      <dsp:nvSpPr>
        <dsp:cNvPr id="0" name=""/>
        <dsp:cNvSpPr/>
      </dsp:nvSpPr>
      <dsp:spPr>
        <a:xfrm>
          <a:off x="6596021" y="5232333"/>
          <a:ext cx="288120" cy="309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060" y="0"/>
              </a:lnTo>
              <a:lnTo>
                <a:pt x="144060" y="309729"/>
              </a:lnTo>
              <a:lnTo>
                <a:pt x="288120" y="30972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8A26F-E6BA-4B6B-8BAB-23AFCAA69126}">
      <dsp:nvSpPr>
        <dsp:cNvPr id="0" name=""/>
        <dsp:cNvSpPr/>
      </dsp:nvSpPr>
      <dsp:spPr>
        <a:xfrm>
          <a:off x="6596021" y="4878957"/>
          <a:ext cx="288120" cy="353375"/>
        </a:xfrm>
        <a:custGeom>
          <a:avLst/>
          <a:gdLst/>
          <a:ahLst/>
          <a:cxnLst/>
          <a:rect l="0" t="0" r="0" b="0"/>
          <a:pathLst>
            <a:path>
              <a:moveTo>
                <a:pt x="0" y="353375"/>
              </a:moveTo>
              <a:lnTo>
                <a:pt x="144060" y="353375"/>
              </a:lnTo>
              <a:lnTo>
                <a:pt x="144060" y="0"/>
              </a:lnTo>
              <a:lnTo>
                <a:pt x="288120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55B60-2103-4280-9CDF-1BF50306972E}">
      <dsp:nvSpPr>
        <dsp:cNvPr id="0" name=""/>
        <dsp:cNvSpPr/>
      </dsp:nvSpPr>
      <dsp:spPr>
        <a:xfrm>
          <a:off x="4106301" y="5153060"/>
          <a:ext cx="288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4060" y="45720"/>
              </a:lnTo>
              <a:lnTo>
                <a:pt x="144060" y="79273"/>
              </a:lnTo>
              <a:lnTo>
                <a:pt x="288120" y="792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1CB24-764C-47D8-A6BC-3536AF1B9780}">
      <dsp:nvSpPr>
        <dsp:cNvPr id="0" name=""/>
        <dsp:cNvSpPr/>
      </dsp:nvSpPr>
      <dsp:spPr>
        <a:xfrm>
          <a:off x="4106301" y="4617310"/>
          <a:ext cx="288120" cy="581469"/>
        </a:xfrm>
        <a:custGeom>
          <a:avLst/>
          <a:gdLst/>
          <a:ahLst/>
          <a:cxnLst/>
          <a:rect l="0" t="0" r="0" b="0"/>
          <a:pathLst>
            <a:path>
              <a:moveTo>
                <a:pt x="0" y="581469"/>
              </a:moveTo>
              <a:lnTo>
                <a:pt x="144060" y="581469"/>
              </a:lnTo>
              <a:lnTo>
                <a:pt x="144060" y="0"/>
              </a:lnTo>
              <a:lnTo>
                <a:pt x="288120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9DEE-1679-4DE0-B7F0-CE82E54DF926}">
      <dsp:nvSpPr>
        <dsp:cNvPr id="0" name=""/>
        <dsp:cNvSpPr/>
      </dsp:nvSpPr>
      <dsp:spPr>
        <a:xfrm>
          <a:off x="2110232" y="3039987"/>
          <a:ext cx="288120" cy="2158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060" y="0"/>
              </a:lnTo>
              <a:lnTo>
                <a:pt x="144060" y="2158792"/>
              </a:lnTo>
              <a:lnTo>
                <a:pt x="288120" y="21587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A5A2C-FB2E-411D-980D-31C6251F740C}">
      <dsp:nvSpPr>
        <dsp:cNvPr id="0" name=""/>
        <dsp:cNvSpPr/>
      </dsp:nvSpPr>
      <dsp:spPr>
        <a:xfrm>
          <a:off x="6573044" y="3938477"/>
          <a:ext cx="288120" cy="239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060" y="0"/>
              </a:lnTo>
              <a:lnTo>
                <a:pt x="144060" y="239933"/>
              </a:lnTo>
              <a:lnTo>
                <a:pt x="288120" y="2399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6AEBD-D787-4AB9-982A-D858F81B7D8E}">
      <dsp:nvSpPr>
        <dsp:cNvPr id="0" name=""/>
        <dsp:cNvSpPr/>
      </dsp:nvSpPr>
      <dsp:spPr>
        <a:xfrm>
          <a:off x="6573044" y="3547660"/>
          <a:ext cx="288120" cy="390817"/>
        </a:xfrm>
        <a:custGeom>
          <a:avLst/>
          <a:gdLst/>
          <a:ahLst/>
          <a:cxnLst/>
          <a:rect l="0" t="0" r="0" b="0"/>
          <a:pathLst>
            <a:path>
              <a:moveTo>
                <a:pt x="0" y="390817"/>
              </a:moveTo>
              <a:lnTo>
                <a:pt x="144060" y="390817"/>
              </a:lnTo>
              <a:lnTo>
                <a:pt x="144060" y="0"/>
              </a:lnTo>
              <a:lnTo>
                <a:pt x="288120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2415C-6C95-404C-AF8D-12C2467B0E24}">
      <dsp:nvSpPr>
        <dsp:cNvPr id="0" name=""/>
        <dsp:cNvSpPr/>
      </dsp:nvSpPr>
      <dsp:spPr>
        <a:xfrm>
          <a:off x="4125893" y="3892757"/>
          <a:ext cx="288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20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7FFA1-8907-4B47-89CB-3D1758167386}">
      <dsp:nvSpPr>
        <dsp:cNvPr id="0" name=""/>
        <dsp:cNvSpPr/>
      </dsp:nvSpPr>
      <dsp:spPr>
        <a:xfrm>
          <a:off x="2110232" y="3039987"/>
          <a:ext cx="288120" cy="898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060" y="0"/>
              </a:lnTo>
              <a:lnTo>
                <a:pt x="144060" y="898489"/>
              </a:lnTo>
              <a:lnTo>
                <a:pt x="288120" y="8984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12866-AE52-4D5E-BEBA-8C0F2861D79B}">
      <dsp:nvSpPr>
        <dsp:cNvPr id="0" name=""/>
        <dsp:cNvSpPr/>
      </dsp:nvSpPr>
      <dsp:spPr>
        <a:xfrm>
          <a:off x="6557355" y="2418638"/>
          <a:ext cx="288120" cy="632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060" y="0"/>
              </a:lnTo>
              <a:lnTo>
                <a:pt x="144060" y="632892"/>
              </a:lnTo>
              <a:lnTo>
                <a:pt x="288120" y="63289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41F30-EFCA-464B-8F7C-F5CCC5E92940}">
      <dsp:nvSpPr>
        <dsp:cNvPr id="0" name=""/>
        <dsp:cNvSpPr/>
      </dsp:nvSpPr>
      <dsp:spPr>
        <a:xfrm>
          <a:off x="6557355" y="2372918"/>
          <a:ext cx="288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4060" y="45720"/>
              </a:lnTo>
              <a:lnTo>
                <a:pt x="144060" y="108995"/>
              </a:lnTo>
              <a:lnTo>
                <a:pt x="288120" y="10899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60581-9C04-4B62-B721-04B85CD56849}">
      <dsp:nvSpPr>
        <dsp:cNvPr id="0" name=""/>
        <dsp:cNvSpPr/>
      </dsp:nvSpPr>
      <dsp:spPr>
        <a:xfrm>
          <a:off x="6557355" y="1849021"/>
          <a:ext cx="288120" cy="569617"/>
        </a:xfrm>
        <a:custGeom>
          <a:avLst/>
          <a:gdLst/>
          <a:ahLst/>
          <a:cxnLst/>
          <a:rect l="0" t="0" r="0" b="0"/>
          <a:pathLst>
            <a:path>
              <a:moveTo>
                <a:pt x="0" y="569617"/>
              </a:moveTo>
              <a:lnTo>
                <a:pt x="144060" y="569617"/>
              </a:lnTo>
              <a:lnTo>
                <a:pt x="144060" y="0"/>
              </a:lnTo>
              <a:lnTo>
                <a:pt x="288120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2A4A0-7680-4A36-A859-E027C1C6FD1F}">
      <dsp:nvSpPr>
        <dsp:cNvPr id="0" name=""/>
        <dsp:cNvSpPr/>
      </dsp:nvSpPr>
      <dsp:spPr>
        <a:xfrm>
          <a:off x="4107843" y="2372918"/>
          <a:ext cx="288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20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292FD-20F9-413A-A050-C44DB090C6F9}">
      <dsp:nvSpPr>
        <dsp:cNvPr id="0" name=""/>
        <dsp:cNvSpPr/>
      </dsp:nvSpPr>
      <dsp:spPr>
        <a:xfrm>
          <a:off x="2110232" y="2418638"/>
          <a:ext cx="288120" cy="621348"/>
        </a:xfrm>
        <a:custGeom>
          <a:avLst/>
          <a:gdLst/>
          <a:ahLst/>
          <a:cxnLst/>
          <a:rect l="0" t="0" r="0" b="0"/>
          <a:pathLst>
            <a:path>
              <a:moveTo>
                <a:pt x="0" y="621348"/>
              </a:moveTo>
              <a:lnTo>
                <a:pt x="144060" y="621348"/>
              </a:lnTo>
              <a:lnTo>
                <a:pt x="144060" y="0"/>
              </a:lnTo>
              <a:lnTo>
                <a:pt x="28812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38FA9-EE3F-4930-8E06-694B04EB4301}">
      <dsp:nvSpPr>
        <dsp:cNvPr id="0" name=""/>
        <dsp:cNvSpPr/>
      </dsp:nvSpPr>
      <dsp:spPr>
        <a:xfrm>
          <a:off x="4124165" y="1150458"/>
          <a:ext cx="288120" cy="63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060" y="0"/>
              </a:lnTo>
              <a:lnTo>
                <a:pt x="144060" y="630463"/>
              </a:lnTo>
              <a:lnTo>
                <a:pt x="288120" y="6304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7B8D7-E919-4EB1-BD00-1E8FC25C1B7A}">
      <dsp:nvSpPr>
        <dsp:cNvPr id="0" name=""/>
        <dsp:cNvSpPr/>
      </dsp:nvSpPr>
      <dsp:spPr>
        <a:xfrm>
          <a:off x="6562253" y="1115742"/>
          <a:ext cx="288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20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979AC-F54D-4280-AD41-A9493DD597D3}">
      <dsp:nvSpPr>
        <dsp:cNvPr id="0" name=""/>
        <dsp:cNvSpPr/>
      </dsp:nvSpPr>
      <dsp:spPr>
        <a:xfrm>
          <a:off x="4124165" y="1104738"/>
          <a:ext cx="2881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4060" y="45720"/>
              </a:lnTo>
              <a:lnTo>
                <a:pt x="144060" y="56724"/>
              </a:lnTo>
              <a:lnTo>
                <a:pt x="288120" y="567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821A1-6EFD-43B0-B8B9-5BC940144715}">
      <dsp:nvSpPr>
        <dsp:cNvPr id="0" name=""/>
        <dsp:cNvSpPr/>
      </dsp:nvSpPr>
      <dsp:spPr>
        <a:xfrm>
          <a:off x="4124165" y="530999"/>
          <a:ext cx="288120" cy="619458"/>
        </a:xfrm>
        <a:custGeom>
          <a:avLst/>
          <a:gdLst/>
          <a:ahLst/>
          <a:cxnLst/>
          <a:rect l="0" t="0" r="0" b="0"/>
          <a:pathLst>
            <a:path>
              <a:moveTo>
                <a:pt x="0" y="619458"/>
              </a:moveTo>
              <a:lnTo>
                <a:pt x="144060" y="619458"/>
              </a:lnTo>
              <a:lnTo>
                <a:pt x="144060" y="0"/>
              </a:lnTo>
              <a:lnTo>
                <a:pt x="288120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E88CD-B64F-49B9-B99D-BFF9F89F2C24}">
      <dsp:nvSpPr>
        <dsp:cNvPr id="0" name=""/>
        <dsp:cNvSpPr/>
      </dsp:nvSpPr>
      <dsp:spPr>
        <a:xfrm>
          <a:off x="2110232" y="1150458"/>
          <a:ext cx="288120" cy="1889529"/>
        </a:xfrm>
        <a:custGeom>
          <a:avLst/>
          <a:gdLst/>
          <a:ahLst/>
          <a:cxnLst/>
          <a:rect l="0" t="0" r="0" b="0"/>
          <a:pathLst>
            <a:path>
              <a:moveTo>
                <a:pt x="0" y="1889529"/>
              </a:moveTo>
              <a:lnTo>
                <a:pt x="144060" y="1889529"/>
              </a:lnTo>
              <a:lnTo>
                <a:pt x="144060" y="0"/>
              </a:lnTo>
              <a:lnTo>
                <a:pt x="28812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6184-3EE4-4830-8C93-BC4A5665ECF7}">
      <dsp:nvSpPr>
        <dsp:cNvPr id="0" name=""/>
        <dsp:cNvSpPr/>
      </dsp:nvSpPr>
      <dsp:spPr>
        <a:xfrm>
          <a:off x="3179" y="2680308"/>
          <a:ext cx="2107053" cy="719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Удосконалення організаційної структури управління підприємством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9" y="2680308"/>
        <a:ext cx="2107053" cy="719358"/>
      </dsp:txXfrm>
    </dsp:sp>
    <dsp:sp modelId="{BD8F188D-DCA3-4134-8962-9F7FE620F6DF}">
      <dsp:nvSpPr>
        <dsp:cNvPr id="0" name=""/>
        <dsp:cNvSpPr/>
      </dsp:nvSpPr>
      <dsp:spPr>
        <a:xfrm>
          <a:off x="2398352" y="612121"/>
          <a:ext cx="1725812" cy="10766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Зменшення організаційно-адміністративних витрат через створення та запровадження організаційної культури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8352" y="612121"/>
        <a:ext cx="1725812" cy="1076674"/>
      </dsp:txXfrm>
    </dsp:sp>
    <dsp:sp modelId="{37E4A098-5CD4-4913-90B5-3F6B5ADCDEAD}">
      <dsp:nvSpPr>
        <dsp:cNvPr id="0" name=""/>
        <dsp:cNvSpPr/>
      </dsp:nvSpPr>
      <dsp:spPr>
        <a:xfrm>
          <a:off x="4412285" y="300303"/>
          <a:ext cx="2137204" cy="461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Стандартизація організаційних та виробничих процесів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2285" y="300303"/>
        <a:ext cx="2137204" cy="461392"/>
      </dsp:txXfrm>
    </dsp:sp>
    <dsp:sp modelId="{D6ED071D-D4B2-454B-B2B0-D565BCC3A5F3}">
      <dsp:nvSpPr>
        <dsp:cNvPr id="0" name=""/>
        <dsp:cNvSpPr/>
      </dsp:nvSpPr>
      <dsp:spPr>
        <a:xfrm>
          <a:off x="4412285" y="941770"/>
          <a:ext cx="2149968" cy="4393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Оптимізація організаційно-штатної структури</a:t>
          </a:r>
        </a:p>
      </dsp:txBody>
      <dsp:txXfrm>
        <a:off x="4412285" y="941770"/>
        <a:ext cx="2149968" cy="439383"/>
      </dsp:txXfrm>
    </dsp:sp>
    <dsp:sp modelId="{FF63D5CF-40F4-4467-9834-68918D2176D2}">
      <dsp:nvSpPr>
        <dsp:cNvPr id="0" name=""/>
        <dsp:cNvSpPr/>
      </dsp:nvSpPr>
      <dsp:spPr>
        <a:xfrm>
          <a:off x="6850374" y="883412"/>
          <a:ext cx="2798383" cy="5561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Перегляд функціонального наповнення посад та впровадження системи делегування повноважень</a:t>
          </a:r>
        </a:p>
      </dsp:txBody>
      <dsp:txXfrm>
        <a:off x="6850374" y="883412"/>
        <a:ext cx="2798383" cy="556101"/>
      </dsp:txXfrm>
    </dsp:sp>
    <dsp:sp modelId="{87DF5AE0-E269-47F2-B689-E68380EAB6FA}">
      <dsp:nvSpPr>
        <dsp:cNvPr id="0" name=""/>
        <dsp:cNvSpPr/>
      </dsp:nvSpPr>
      <dsp:spPr>
        <a:xfrm>
          <a:off x="4412285" y="1561229"/>
          <a:ext cx="2177123" cy="4393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Систематизація організаційних та виробничих процесів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2285" y="1561229"/>
        <a:ext cx="2177123" cy="439383"/>
      </dsp:txXfrm>
    </dsp:sp>
    <dsp:sp modelId="{B1790430-7A66-45BD-A63C-9962412E4D83}">
      <dsp:nvSpPr>
        <dsp:cNvPr id="0" name=""/>
        <dsp:cNvSpPr/>
      </dsp:nvSpPr>
      <dsp:spPr>
        <a:xfrm>
          <a:off x="2398352" y="2198947"/>
          <a:ext cx="1709490" cy="4393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комунікаційної стратегії</a:t>
          </a:r>
        </a:p>
      </dsp:txBody>
      <dsp:txXfrm>
        <a:off x="2398352" y="2198947"/>
        <a:ext cx="1709490" cy="439383"/>
      </dsp:txXfrm>
    </dsp:sp>
    <dsp:sp modelId="{0B15BE7C-BD05-475D-AC0F-A1266C5B0052}">
      <dsp:nvSpPr>
        <dsp:cNvPr id="0" name=""/>
        <dsp:cNvSpPr/>
      </dsp:nvSpPr>
      <dsp:spPr>
        <a:xfrm>
          <a:off x="4395963" y="2215057"/>
          <a:ext cx="2161392" cy="4071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Оптимізація інформаційного потоку</a:t>
          </a:r>
        </a:p>
      </dsp:txBody>
      <dsp:txXfrm>
        <a:off x="4395963" y="2215057"/>
        <a:ext cx="2161392" cy="407163"/>
      </dsp:txXfrm>
    </dsp:sp>
    <dsp:sp modelId="{5FCE403A-05DA-490C-93BD-402EB9A58230}">
      <dsp:nvSpPr>
        <dsp:cNvPr id="0" name=""/>
        <dsp:cNvSpPr/>
      </dsp:nvSpPr>
      <dsp:spPr>
        <a:xfrm>
          <a:off x="6845476" y="1619588"/>
          <a:ext cx="2824631" cy="4588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ефективної системи прийняття та обробки замовлення</a:t>
          </a:r>
        </a:p>
      </dsp:txBody>
      <dsp:txXfrm>
        <a:off x="6845476" y="1619588"/>
        <a:ext cx="2824631" cy="458865"/>
      </dsp:txXfrm>
    </dsp:sp>
    <dsp:sp modelId="{354E693C-678C-4EF4-801D-8532DDCB3685}">
      <dsp:nvSpPr>
        <dsp:cNvPr id="0" name=""/>
        <dsp:cNvSpPr/>
      </dsp:nvSpPr>
      <dsp:spPr>
        <a:xfrm>
          <a:off x="6845476" y="2258529"/>
          <a:ext cx="2823262" cy="446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Спрощення процесу внутрішньої комунікації та запровадження  ІТ</a:t>
          </a:r>
        </a:p>
      </dsp:txBody>
      <dsp:txXfrm>
        <a:off x="6845476" y="2258529"/>
        <a:ext cx="2823262" cy="446769"/>
      </dsp:txXfrm>
    </dsp:sp>
    <dsp:sp modelId="{187D5985-B7F6-4D2E-A355-FDDF788538CD}">
      <dsp:nvSpPr>
        <dsp:cNvPr id="0" name=""/>
        <dsp:cNvSpPr/>
      </dsp:nvSpPr>
      <dsp:spPr>
        <a:xfrm>
          <a:off x="6845476" y="2885374"/>
          <a:ext cx="2820943" cy="332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Автоматизація процесу прийняття та обробки замовлення</a:t>
          </a:r>
        </a:p>
      </dsp:txBody>
      <dsp:txXfrm>
        <a:off x="6845476" y="2885374"/>
        <a:ext cx="2820943" cy="332314"/>
      </dsp:txXfrm>
    </dsp:sp>
    <dsp:sp modelId="{A53D31CA-78F6-4C80-A208-45FD79DA0F85}">
      <dsp:nvSpPr>
        <dsp:cNvPr id="0" name=""/>
        <dsp:cNvSpPr/>
      </dsp:nvSpPr>
      <dsp:spPr>
        <a:xfrm>
          <a:off x="2398352" y="3718785"/>
          <a:ext cx="1727540" cy="4393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ефективної маркетингової політики</a:t>
          </a:r>
        </a:p>
      </dsp:txBody>
      <dsp:txXfrm>
        <a:off x="2398352" y="3718785"/>
        <a:ext cx="1727540" cy="439383"/>
      </dsp:txXfrm>
    </dsp:sp>
    <dsp:sp modelId="{4D02038F-5B0B-47A6-9CAA-748C7903AF0A}">
      <dsp:nvSpPr>
        <dsp:cNvPr id="0" name=""/>
        <dsp:cNvSpPr/>
      </dsp:nvSpPr>
      <dsp:spPr>
        <a:xfrm>
          <a:off x="4414014" y="3718785"/>
          <a:ext cx="2159029" cy="4393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відділу маркетингу</a:t>
          </a:r>
        </a:p>
      </dsp:txBody>
      <dsp:txXfrm>
        <a:off x="4414014" y="3718785"/>
        <a:ext cx="2159029" cy="439383"/>
      </dsp:txXfrm>
    </dsp:sp>
    <dsp:sp modelId="{1A358C48-FA4C-4B1F-AE69-B3579A0B4B87}">
      <dsp:nvSpPr>
        <dsp:cNvPr id="0" name=""/>
        <dsp:cNvSpPr/>
      </dsp:nvSpPr>
      <dsp:spPr>
        <a:xfrm>
          <a:off x="6861164" y="3397764"/>
          <a:ext cx="2781686" cy="2997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Розвиток рекламної діяльності</a:t>
          </a:r>
        </a:p>
      </dsp:txBody>
      <dsp:txXfrm>
        <a:off x="6861164" y="3397764"/>
        <a:ext cx="2781686" cy="299791"/>
      </dsp:txXfrm>
    </dsp:sp>
    <dsp:sp modelId="{645D91C0-8693-4683-B625-BF955AF41B1D}">
      <dsp:nvSpPr>
        <dsp:cNvPr id="0" name=""/>
        <dsp:cNvSpPr/>
      </dsp:nvSpPr>
      <dsp:spPr>
        <a:xfrm>
          <a:off x="6861164" y="3877630"/>
          <a:ext cx="2773129" cy="601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Цілеспрямована політика заходів щодо інформування цільової аудиторії через соціальні мережі та доступні ЗМІ</a:t>
          </a:r>
        </a:p>
      </dsp:txBody>
      <dsp:txXfrm>
        <a:off x="6861164" y="3877630"/>
        <a:ext cx="2773129" cy="601560"/>
      </dsp:txXfrm>
    </dsp:sp>
    <dsp:sp modelId="{0851C13D-15F1-41B1-97A2-475C40906D85}">
      <dsp:nvSpPr>
        <dsp:cNvPr id="0" name=""/>
        <dsp:cNvSpPr/>
      </dsp:nvSpPr>
      <dsp:spPr>
        <a:xfrm>
          <a:off x="2398352" y="4929705"/>
          <a:ext cx="1707948" cy="538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Аналіз та оптимізація основних виробничих бізнес-процесів</a:t>
          </a:r>
        </a:p>
      </dsp:txBody>
      <dsp:txXfrm>
        <a:off x="2398352" y="4929705"/>
        <a:ext cx="1707948" cy="538148"/>
      </dsp:txXfrm>
    </dsp:sp>
    <dsp:sp modelId="{1F02E5D2-3772-4685-ACEF-8EF821381A92}">
      <dsp:nvSpPr>
        <dsp:cNvPr id="0" name=""/>
        <dsp:cNvSpPr/>
      </dsp:nvSpPr>
      <dsp:spPr>
        <a:xfrm>
          <a:off x="4394421" y="4400094"/>
          <a:ext cx="2161839" cy="4344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Найм фахівців на ключові стратегічні позиції</a:t>
          </a:r>
        </a:p>
      </dsp:txBody>
      <dsp:txXfrm>
        <a:off x="4394421" y="4400094"/>
        <a:ext cx="2161839" cy="434431"/>
      </dsp:txXfrm>
    </dsp:sp>
    <dsp:sp modelId="{2AAE7D6D-AA69-4854-867E-675DE5DE3974}">
      <dsp:nvSpPr>
        <dsp:cNvPr id="0" name=""/>
        <dsp:cNvSpPr/>
      </dsp:nvSpPr>
      <dsp:spPr>
        <a:xfrm>
          <a:off x="4394421" y="5014601"/>
          <a:ext cx="2201599" cy="435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Створення привабливого робочого середовища</a:t>
          </a:r>
        </a:p>
      </dsp:txBody>
      <dsp:txXfrm>
        <a:off x="4394421" y="5014601"/>
        <a:ext cx="2201599" cy="435464"/>
      </dsp:txXfrm>
    </dsp:sp>
    <dsp:sp modelId="{63D0D021-928D-41C4-BCDB-A29813BE0078}">
      <dsp:nvSpPr>
        <dsp:cNvPr id="0" name=""/>
        <dsp:cNvSpPr/>
      </dsp:nvSpPr>
      <dsp:spPr>
        <a:xfrm>
          <a:off x="6884142" y="4659266"/>
          <a:ext cx="2749273" cy="4393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Запровадження дієвої системи мотивації персоналу та КПЕ</a:t>
          </a:r>
        </a:p>
      </dsp:txBody>
      <dsp:txXfrm>
        <a:off x="6884142" y="4659266"/>
        <a:ext cx="2749273" cy="439383"/>
      </dsp:txXfrm>
    </dsp:sp>
    <dsp:sp modelId="{3C01A290-A092-485C-AC35-1CE7807C5B81}">
      <dsp:nvSpPr>
        <dsp:cNvPr id="0" name=""/>
        <dsp:cNvSpPr/>
      </dsp:nvSpPr>
      <dsp:spPr>
        <a:xfrm>
          <a:off x="6884142" y="5278724"/>
          <a:ext cx="2769168" cy="526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Пошук можливостей підвищення кваліфікації персоналу за рахунок Підприємства</a:t>
          </a:r>
        </a:p>
      </dsp:txBody>
      <dsp:txXfrm>
        <a:off x="6884142" y="5278724"/>
        <a:ext cx="2769168" cy="526675"/>
      </dsp:txXfrm>
    </dsp:sp>
    <dsp:sp modelId="{7E92FF8D-98F9-494B-924D-9FCA4C6AB014}">
      <dsp:nvSpPr>
        <dsp:cNvPr id="0" name=""/>
        <dsp:cNvSpPr/>
      </dsp:nvSpPr>
      <dsp:spPr>
        <a:xfrm>
          <a:off x="4394421" y="5630140"/>
          <a:ext cx="2191227" cy="3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Набір нового персоналу</a:t>
          </a:r>
        </a:p>
      </dsp:txBody>
      <dsp:txXfrm>
        <a:off x="4394421" y="5630140"/>
        <a:ext cx="2191227" cy="3673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009C-3166-4A6A-B8B5-7876AD16DD39}">
      <dsp:nvSpPr>
        <dsp:cNvPr id="0" name=""/>
        <dsp:cNvSpPr/>
      </dsp:nvSpPr>
      <dsp:spPr>
        <a:xfrm>
          <a:off x="5607816" y="5412256"/>
          <a:ext cx="293482" cy="66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41" y="0"/>
              </a:lnTo>
              <a:lnTo>
                <a:pt x="146741" y="660722"/>
              </a:lnTo>
              <a:lnTo>
                <a:pt x="293482" y="66072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55B60-2103-4280-9CDF-1BF50306972E}">
      <dsp:nvSpPr>
        <dsp:cNvPr id="0" name=""/>
        <dsp:cNvSpPr/>
      </dsp:nvSpPr>
      <dsp:spPr>
        <a:xfrm>
          <a:off x="5607816" y="5358263"/>
          <a:ext cx="2934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3993"/>
              </a:moveTo>
              <a:lnTo>
                <a:pt x="146741" y="53993"/>
              </a:lnTo>
              <a:lnTo>
                <a:pt x="146741" y="45720"/>
              </a:lnTo>
              <a:lnTo>
                <a:pt x="29348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1CB24-764C-47D8-A6BC-3536AF1B9780}">
      <dsp:nvSpPr>
        <dsp:cNvPr id="0" name=""/>
        <dsp:cNvSpPr/>
      </dsp:nvSpPr>
      <dsp:spPr>
        <a:xfrm>
          <a:off x="5607816" y="4743261"/>
          <a:ext cx="293482" cy="668995"/>
        </a:xfrm>
        <a:custGeom>
          <a:avLst/>
          <a:gdLst/>
          <a:ahLst/>
          <a:cxnLst/>
          <a:rect l="0" t="0" r="0" b="0"/>
          <a:pathLst>
            <a:path>
              <a:moveTo>
                <a:pt x="0" y="668995"/>
              </a:moveTo>
              <a:lnTo>
                <a:pt x="146741" y="668995"/>
              </a:lnTo>
              <a:lnTo>
                <a:pt x="146741" y="0"/>
              </a:lnTo>
              <a:lnTo>
                <a:pt x="29348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9DEE-1679-4DE0-B7F0-CE82E54DF926}">
      <dsp:nvSpPr>
        <dsp:cNvPr id="0" name=""/>
        <dsp:cNvSpPr/>
      </dsp:nvSpPr>
      <dsp:spPr>
        <a:xfrm>
          <a:off x="3421302" y="2986260"/>
          <a:ext cx="293482" cy="2425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41" y="0"/>
              </a:lnTo>
              <a:lnTo>
                <a:pt x="146741" y="2425996"/>
              </a:lnTo>
              <a:lnTo>
                <a:pt x="293482" y="242599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73D74-1BA1-4BF3-8E0B-5D79CEFA2F3D}">
      <dsp:nvSpPr>
        <dsp:cNvPr id="0" name=""/>
        <dsp:cNvSpPr/>
      </dsp:nvSpPr>
      <dsp:spPr>
        <a:xfrm>
          <a:off x="5636621" y="3805055"/>
          <a:ext cx="293482" cy="315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41" y="0"/>
              </a:lnTo>
              <a:lnTo>
                <a:pt x="146741" y="315493"/>
              </a:lnTo>
              <a:lnTo>
                <a:pt x="293482" y="315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2415C-6C95-404C-AF8D-12C2467B0E24}">
      <dsp:nvSpPr>
        <dsp:cNvPr id="0" name=""/>
        <dsp:cNvSpPr/>
      </dsp:nvSpPr>
      <dsp:spPr>
        <a:xfrm>
          <a:off x="5636621" y="3489561"/>
          <a:ext cx="293482" cy="315493"/>
        </a:xfrm>
        <a:custGeom>
          <a:avLst/>
          <a:gdLst/>
          <a:ahLst/>
          <a:cxnLst/>
          <a:rect l="0" t="0" r="0" b="0"/>
          <a:pathLst>
            <a:path>
              <a:moveTo>
                <a:pt x="0" y="315493"/>
              </a:moveTo>
              <a:lnTo>
                <a:pt x="146741" y="315493"/>
              </a:lnTo>
              <a:lnTo>
                <a:pt x="146741" y="0"/>
              </a:lnTo>
              <a:lnTo>
                <a:pt x="29348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7FFA1-8907-4B47-89CB-3D1758167386}">
      <dsp:nvSpPr>
        <dsp:cNvPr id="0" name=""/>
        <dsp:cNvSpPr/>
      </dsp:nvSpPr>
      <dsp:spPr>
        <a:xfrm>
          <a:off x="3421302" y="2986260"/>
          <a:ext cx="293482" cy="818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41" y="0"/>
              </a:lnTo>
              <a:lnTo>
                <a:pt x="146741" y="818794"/>
              </a:lnTo>
              <a:lnTo>
                <a:pt x="293482" y="8187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2A4A0-7680-4A36-A859-E027C1C6FD1F}">
      <dsp:nvSpPr>
        <dsp:cNvPr id="0" name=""/>
        <dsp:cNvSpPr/>
      </dsp:nvSpPr>
      <dsp:spPr>
        <a:xfrm>
          <a:off x="5616547" y="2821374"/>
          <a:ext cx="2934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48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292FD-20F9-413A-A050-C44DB090C6F9}">
      <dsp:nvSpPr>
        <dsp:cNvPr id="0" name=""/>
        <dsp:cNvSpPr/>
      </dsp:nvSpPr>
      <dsp:spPr>
        <a:xfrm>
          <a:off x="3421302" y="2867094"/>
          <a:ext cx="293482" cy="119165"/>
        </a:xfrm>
        <a:custGeom>
          <a:avLst/>
          <a:gdLst/>
          <a:ahLst/>
          <a:cxnLst/>
          <a:rect l="0" t="0" r="0" b="0"/>
          <a:pathLst>
            <a:path>
              <a:moveTo>
                <a:pt x="0" y="119165"/>
              </a:moveTo>
              <a:lnTo>
                <a:pt x="146741" y="119165"/>
              </a:lnTo>
              <a:lnTo>
                <a:pt x="146741" y="0"/>
              </a:lnTo>
              <a:lnTo>
                <a:pt x="29348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38FA9-EE3F-4930-8E06-694B04EB4301}">
      <dsp:nvSpPr>
        <dsp:cNvPr id="0" name=""/>
        <dsp:cNvSpPr/>
      </dsp:nvSpPr>
      <dsp:spPr>
        <a:xfrm>
          <a:off x="5634699" y="1904462"/>
          <a:ext cx="293482" cy="34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41" y="0"/>
              </a:lnTo>
              <a:lnTo>
                <a:pt x="146741" y="340164"/>
              </a:lnTo>
              <a:lnTo>
                <a:pt x="293482" y="3401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979AC-F54D-4280-AD41-A9493DD597D3}">
      <dsp:nvSpPr>
        <dsp:cNvPr id="0" name=""/>
        <dsp:cNvSpPr/>
      </dsp:nvSpPr>
      <dsp:spPr>
        <a:xfrm>
          <a:off x="5634699" y="1588969"/>
          <a:ext cx="293482" cy="315493"/>
        </a:xfrm>
        <a:custGeom>
          <a:avLst/>
          <a:gdLst/>
          <a:ahLst/>
          <a:cxnLst/>
          <a:rect l="0" t="0" r="0" b="0"/>
          <a:pathLst>
            <a:path>
              <a:moveTo>
                <a:pt x="0" y="315493"/>
              </a:moveTo>
              <a:lnTo>
                <a:pt x="146741" y="315493"/>
              </a:lnTo>
              <a:lnTo>
                <a:pt x="146741" y="0"/>
              </a:lnTo>
              <a:lnTo>
                <a:pt x="29348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E88CD-B64F-49B9-B99D-BFF9F89F2C24}">
      <dsp:nvSpPr>
        <dsp:cNvPr id="0" name=""/>
        <dsp:cNvSpPr/>
      </dsp:nvSpPr>
      <dsp:spPr>
        <a:xfrm>
          <a:off x="3421302" y="1904462"/>
          <a:ext cx="293482" cy="1081797"/>
        </a:xfrm>
        <a:custGeom>
          <a:avLst/>
          <a:gdLst/>
          <a:ahLst/>
          <a:cxnLst/>
          <a:rect l="0" t="0" r="0" b="0"/>
          <a:pathLst>
            <a:path>
              <a:moveTo>
                <a:pt x="0" y="1081797"/>
              </a:moveTo>
              <a:lnTo>
                <a:pt x="146741" y="1081797"/>
              </a:lnTo>
              <a:lnTo>
                <a:pt x="146741" y="0"/>
              </a:lnTo>
              <a:lnTo>
                <a:pt x="29348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C3CCC-AA4C-4BDE-9A06-599D74C73889}">
      <dsp:nvSpPr>
        <dsp:cNvPr id="0" name=""/>
        <dsp:cNvSpPr/>
      </dsp:nvSpPr>
      <dsp:spPr>
        <a:xfrm>
          <a:off x="5680937" y="579050"/>
          <a:ext cx="293482" cy="354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741" y="0"/>
              </a:lnTo>
              <a:lnTo>
                <a:pt x="146741" y="354260"/>
              </a:lnTo>
              <a:lnTo>
                <a:pt x="293482" y="3542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AC5CD-FD0A-4A63-BBA6-BA4440D44A3E}">
      <dsp:nvSpPr>
        <dsp:cNvPr id="0" name=""/>
        <dsp:cNvSpPr/>
      </dsp:nvSpPr>
      <dsp:spPr>
        <a:xfrm>
          <a:off x="5680937" y="263557"/>
          <a:ext cx="293482" cy="315493"/>
        </a:xfrm>
        <a:custGeom>
          <a:avLst/>
          <a:gdLst/>
          <a:ahLst/>
          <a:cxnLst/>
          <a:rect l="0" t="0" r="0" b="0"/>
          <a:pathLst>
            <a:path>
              <a:moveTo>
                <a:pt x="0" y="315493"/>
              </a:moveTo>
              <a:lnTo>
                <a:pt x="146741" y="315493"/>
              </a:lnTo>
              <a:lnTo>
                <a:pt x="146741" y="0"/>
              </a:lnTo>
              <a:lnTo>
                <a:pt x="29348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D1EED-DEB3-4713-80FF-E17B0C1FD859}">
      <dsp:nvSpPr>
        <dsp:cNvPr id="0" name=""/>
        <dsp:cNvSpPr/>
      </dsp:nvSpPr>
      <dsp:spPr>
        <a:xfrm>
          <a:off x="3421302" y="579050"/>
          <a:ext cx="293482" cy="2407209"/>
        </a:xfrm>
        <a:custGeom>
          <a:avLst/>
          <a:gdLst/>
          <a:ahLst/>
          <a:cxnLst/>
          <a:rect l="0" t="0" r="0" b="0"/>
          <a:pathLst>
            <a:path>
              <a:moveTo>
                <a:pt x="0" y="2407209"/>
              </a:moveTo>
              <a:lnTo>
                <a:pt x="146741" y="2407209"/>
              </a:lnTo>
              <a:lnTo>
                <a:pt x="146741" y="0"/>
              </a:lnTo>
              <a:lnTo>
                <a:pt x="29348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6184-3EE4-4830-8C93-BC4A5665ECF7}">
      <dsp:nvSpPr>
        <dsp:cNvPr id="0" name=""/>
        <dsp:cNvSpPr/>
      </dsp:nvSpPr>
      <dsp:spPr>
        <a:xfrm>
          <a:off x="937828" y="2498717"/>
          <a:ext cx="2483474" cy="9750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коммунального предприятия по предоставлению комплекса похоронно-ритуальных услуг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7828" y="2498717"/>
        <a:ext cx="2483474" cy="975085"/>
      </dsp:txXfrm>
    </dsp:sp>
    <dsp:sp modelId="{410E9221-0BB4-449A-BAC8-10F5E3BF8128}">
      <dsp:nvSpPr>
        <dsp:cNvPr id="0" name=""/>
        <dsp:cNvSpPr/>
      </dsp:nvSpPr>
      <dsp:spPr>
        <a:xfrm>
          <a:off x="3714784" y="318179"/>
          <a:ext cx="1966153" cy="521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системы управления процессами и организацией предприятия</a:t>
          </a:r>
        </a:p>
      </dsp:txBody>
      <dsp:txXfrm>
        <a:off x="3714784" y="318179"/>
        <a:ext cx="1966153" cy="521743"/>
      </dsp:txXfrm>
    </dsp:sp>
    <dsp:sp modelId="{15B0734F-0EA7-4A31-9E68-C444279EF347}">
      <dsp:nvSpPr>
        <dsp:cNvPr id="0" name=""/>
        <dsp:cNvSpPr/>
      </dsp:nvSpPr>
      <dsp:spPr>
        <a:xfrm>
          <a:off x="5974419" y="1010"/>
          <a:ext cx="2586251" cy="5250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стандартов производственных и организационных процессов</a:t>
          </a:r>
        </a:p>
      </dsp:txBody>
      <dsp:txXfrm>
        <a:off x="5974419" y="1010"/>
        <a:ext cx="2586251" cy="525095"/>
      </dsp:txXfrm>
    </dsp:sp>
    <dsp:sp modelId="{10F35A4F-9C86-4D8D-8AD5-324CE03992F5}">
      <dsp:nvSpPr>
        <dsp:cNvPr id="0" name=""/>
        <dsp:cNvSpPr/>
      </dsp:nvSpPr>
      <dsp:spPr>
        <a:xfrm>
          <a:off x="5974419" y="709531"/>
          <a:ext cx="2631036" cy="447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организационно-штатной структуры</a:t>
          </a:r>
        </a:p>
      </dsp:txBody>
      <dsp:txXfrm>
        <a:off x="5974419" y="709531"/>
        <a:ext cx="2631036" cy="447560"/>
      </dsp:txXfrm>
    </dsp:sp>
    <dsp:sp modelId="{BD8F188D-DCA3-4134-8962-9F7FE620F6DF}">
      <dsp:nvSpPr>
        <dsp:cNvPr id="0" name=""/>
        <dsp:cNvSpPr/>
      </dsp:nvSpPr>
      <dsp:spPr>
        <a:xfrm>
          <a:off x="3714784" y="1667558"/>
          <a:ext cx="1919915" cy="4738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стратегического плана целевого развития 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4784" y="1667558"/>
        <a:ext cx="1919915" cy="473809"/>
      </dsp:txXfrm>
    </dsp:sp>
    <dsp:sp modelId="{D6ED071D-D4B2-454B-B2B0-D565BCC3A5F3}">
      <dsp:nvSpPr>
        <dsp:cNvPr id="0" name=""/>
        <dsp:cNvSpPr/>
      </dsp:nvSpPr>
      <dsp:spPr>
        <a:xfrm>
          <a:off x="5928181" y="1340518"/>
          <a:ext cx="2683115" cy="4969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возможности улучшения инфраструктуры действующих объектов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8181" y="1340518"/>
        <a:ext cx="2683115" cy="496903"/>
      </dsp:txXfrm>
    </dsp:sp>
    <dsp:sp modelId="{87DF5AE0-E269-47F2-B689-E68380EAB6FA}">
      <dsp:nvSpPr>
        <dsp:cNvPr id="0" name=""/>
        <dsp:cNvSpPr/>
      </dsp:nvSpPr>
      <dsp:spPr>
        <a:xfrm>
          <a:off x="5928181" y="2020847"/>
          <a:ext cx="2727812" cy="447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плана взаимодействия со смежными и внешними структурами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8181" y="2020847"/>
        <a:ext cx="2727812" cy="447560"/>
      </dsp:txXfrm>
    </dsp:sp>
    <dsp:sp modelId="{B1790430-7A66-45BD-A63C-9962412E4D83}">
      <dsp:nvSpPr>
        <dsp:cNvPr id="0" name=""/>
        <dsp:cNvSpPr/>
      </dsp:nvSpPr>
      <dsp:spPr>
        <a:xfrm>
          <a:off x="3714784" y="2618533"/>
          <a:ext cx="1901763" cy="497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возможности предоставления услуг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4784" y="2618533"/>
        <a:ext cx="1901763" cy="497122"/>
      </dsp:txXfrm>
    </dsp:sp>
    <dsp:sp modelId="{0B15BE7C-BD05-475D-AC0F-A1266C5B0052}">
      <dsp:nvSpPr>
        <dsp:cNvPr id="0" name=""/>
        <dsp:cNvSpPr/>
      </dsp:nvSpPr>
      <dsp:spPr>
        <a:xfrm>
          <a:off x="5910029" y="2651834"/>
          <a:ext cx="2708105" cy="4305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Отсутствия потоков поступления денежных средств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0029" y="2651834"/>
        <a:ext cx="2708105" cy="430521"/>
      </dsp:txXfrm>
    </dsp:sp>
    <dsp:sp modelId="{A53D31CA-78F6-4C80-A208-45FD79DA0F85}">
      <dsp:nvSpPr>
        <dsp:cNvPr id="0" name=""/>
        <dsp:cNvSpPr/>
      </dsp:nvSpPr>
      <dsp:spPr>
        <a:xfrm>
          <a:off x="3714784" y="3507432"/>
          <a:ext cx="1921837" cy="595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политики и инструментов работы с населением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4784" y="3507432"/>
        <a:ext cx="1921837" cy="595245"/>
      </dsp:txXfrm>
    </dsp:sp>
    <dsp:sp modelId="{4D02038F-5B0B-47A6-9CAA-748C7903AF0A}">
      <dsp:nvSpPr>
        <dsp:cNvPr id="0" name=""/>
        <dsp:cNvSpPr/>
      </dsp:nvSpPr>
      <dsp:spPr>
        <a:xfrm>
          <a:off x="5930103" y="3265781"/>
          <a:ext cx="2705141" cy="447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отдела/специалиста по работе с населением</a:t>
          </a:r>
        </a:p>
      </dsp:txBody>
      <dsp:txXfrm>
        <a:off x="5930103" y="3265781"/>
        <a:ext cx="2705141" cy="447560"/>
      </dsp:txXfrm>
    </dsp:sp>
    <dsp:sp modelId="{72C9CD4A-99A1-4446-9F4E-E8C22F08B51B}">
      <dsp:nvSpPr>
        <dsp:cNvPr id="0" name=""/>
        <dsp:cNvSpPr/>
      </dsp:nvSpPr>
      <dsp:spPr>
        <a:xfrm>
          <a:off x="5930103" y="3896768"/>
          <a:ext cx="2689747" cy="447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объекта  в информационном поле</a:t>
          </a:r>
        </a:p>
      </dsp:txBody>
      <dsp:txXfrm>
        <a:off x="5930103" y="3896768"/>
        <a:ext cx="2689747" cy="447560"/>
      </dsp:txXfrm>
    </dsp:sp>
    <dsp:sp modelId="{0851C13D-15F1-41B1-97A2-475C40906D85}">
      <dsp:nvSpPr>
        <dsp:cNvPr id="0" name=""/>
        <dsp:cNvSpPr/>
      </dsp:nvSpPr>
      <dsp:spPr>
        <a:xfrm>
          <a:off x="3714784" y="5170171"/>
          <a:ext cx="1893032" cy="4841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рабочей силы и производственных ресурсов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4784" y="5170171"/>
        <a:ext cx="1893032" cy="484170"/>
      </dsp:txXfrm>
    </dsp:sp>
    <dsp:sp modelId="{1F02E5D2-3772-4685-ACEF-8EF821381A92}">
      <dsp:nvSpPr>
        <dsp:cNvPr id="0" name=""/>
        <dsp:cNvSpPr/>
      </dsp:nvSpPr>
      <dsp:spPr>
        <a:xfrm>
          <a:off x="5901298" y="4527754"/>
          <a:ext cx="2708662" cy="431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Отсутствие специалистов на ключевых позициях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01298" y="4527754"/>
        <a:ext cx="2708662" cy="431013"/>
      </dsp:txXfrm>
    </dsp:sp>
    <dsp:sp modelId="{2AAE7D6D-AA69-4854-867E-675DE5DE3974}">
      <dsp:nvSpPr>
        <dsp:cNvPr id="0" name=""/>
        <dsp:cNvSpPr/>
      </dsp:nvSpPr>
      <dsp:spPr>
        <a:xfrm>
          <a:off x="5901298" y="5142194"/>
          <a:ext cx="2758496" cy="523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Текучка кадров из-за непривлекательного рабочего окружения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01298" y="5142194"/>
        <a:ext cx="2758496" cy="523578"/>
      </dsp:txXfrm>
    </dsp:sp>
    <dsp:sp modelId="{7E92FF8D-98F9-494B-924D-9FCA4C6AB014}">
      <dsp:nvSpPr>
        <dsp:cNvPr id="0" name=""/>
        <dsp:cNvSpPr/>
      </dsp:nvSpPr>
      <dsp:spPr>
        <a:xfrm>
          <a:off x="5901298" y="5849198"/>
          <a:ext cx="2745480" cy="447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Низкая продуктивность из-за отсутствия рабочей силы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01298" y="5849198"/>
        <a:ext cx="2745480" cy="447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009C-3166-4A6A-B8B5-7876AD16DD39}">
      <dsp:nvSpPr>
        <dsp:cNvPr id="0" name=""/>
        <dsp:cNvSpPr/>
      </dsp:nvSpPr>
      <dsp:spPr>
        <a:xfrm>
          <a:off x="5748624" y="5395590"/>
          <a:ext cx="282059" cy="635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029" y="0"/>
              </a:lnTo>
              <a:lnTo>
                <a:pt x="141029" y="635005"/>
              </a:lnTo>
              <a:lnTo>
                <a:pt x="282059" y="63500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55B60-2103-4280-9CDF-1BF50306972E}">
      <dsp:nvSpPr>
        <dsp:cNvPr id="0" name=""/>
        <dsp:cNvSpPr/>
      </dsp:nvSpPr>
      <dsp:spPr>
        <a:xfrm>
          <a:off x="5748624" y="5292696"/>
          <a:ext cx="2820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2894"/>
              </a:moveTo>
              <a:lnTo>
                <a:pt x="141029" y="102894"/>
              </a:lnTo>
              <a:lnTo>
                <a:pt x="141029" y="45720"/>
              </a:lnTo>
              <a:lnTo>
                <a:pt x="28205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1CB24-764C-47D8-A6BC-3536AF1B9780}">
      <dsp:nvSpPr>
        <dsp:cNvPr id="0" name=""/>
        <dsp:cNvSpPr/>
      </dsp:nvSpPr>
      <dsp:spPr>
        <a:xfrm>
          <a:off x="5748624" y="4703410"/>
          <a:ext cx="282059" cy="692179"/>
        </a:xfrm>
        <a:custGeom>
          <a:avLst/>
          <a:gdLst/>
          <a:ahLst/>
          <a:cxnLst/>
          <a:rect l="0" t="0" r="0" b="0"/>
          <a:pathLst>
            <a:path>
              <a:moveTo>
                <a:pt x="0" y="692179"/>
              </a:moveTo>
              <a:lnTo>
                <a:pt x="141029" y="692179"/>
              </a:lnTo>
              <a:lnTo>
                <a:pt x="141029" y="0"/>
              </a:lnTo>
              <a:lnTo>
                <a:pt x="28205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9DEE-1679-4DE0-B7F0-CE82E54DF926}">
      <dsp:nvSpPr>
        <dsp:cNvPr id="0" name=""/>
        <dsp:cNvSpPr/>
      </dsp:nvSpPr>
      <dsp:spPr>
        <a:xfrm>
          <a:off x="3534361" y="2951165"/>
          <a:ext cx="282059" cy="2444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029" y="0"/>
              </a:lnTo>
              <a:lnTo>
                <a:pt x="141029" y="2444424"/>
              </a:lnTo>
              <a:lnTo>
                <a:pt x="282059" y="24444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73D74-1BA1-4BF3-8E0B-5D79CEFA2F3D}">
      <dsp:nvSpPr>
        <dsp:cNvPr id="0" name=""/>
        <dsp:cNvSpPr/>
      </dsp:nvSpPr>
      <dsp:spPr>
        <a:xfrm>
          <a:off x="5782993" y="3801721"/>
          <a:ext cx="282059" cy="30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029" y="0"/>
              </a:lnTo>
              <a:lnTo>
                <a:pt x="141029" y="303213"/>
              </a:lnTo>
              <a:lnTo>
                <a:pt x="282059" y="30321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2415C-6C95-404C-AF8D-12C2467B0E24}">
      <dsp:nvSpPr>
        <dsp:cNvPr id="0" name=""/>
        <dsp:cNvSpPr/>
      </dsp:nvSpPr>
      <dsp:spPr>
        <a:xfrm>
          <a:off x="5782993" y="3498507"/>
          <a:ext cx="282059" cy="303213"/>
        </a:xfrm>
        <a:custGeom>
          <a:avLst/>
          <a:gdLst/>
          <a:ahLst/>
          <a:cxnLst/>
          <a:rect l="0" t="0" r="0" b="0"/>
          <a:pathLst>
            <a:path>
              <a:moveTo>
                <a:pt x="0" y="303213"/>
              </a:moveTo>
              <a:lnTo>
                <a:pt x="141029" y="303213"/>
              </a:lnTo>
              <a:lnTo>
                <a:pt x="141029" y="0"/>
              </a:lnTo>
              <a:lnTo>
                <a:pt x="28205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7FFA1-8907-4B47-89CB-3D1758167386}">
      <dsp:nvSpPr>
        <dsp:cNvPr id="0" name=""/>
        <dsp:cNvSpPr/>
      </dsp:nvSpPr>
      <dsp:spPr>
        <a:xfrm>
          <a:off x="3534361" y="2951165"/>
          <a:ext cx="282059" cy="850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029" y="0"/>
              </a:lnTo>
              <a:lnTo>
                <a:pt x="141029" y="850555"/>
              </a:lnTo>
              <a:lnTo>
                <a:pt x="282059" y="85055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2A4A0-7680-4A36-A859-E027C1C6FD1F}">
      <dsp:nvSpPr>
        <dsp:cNvPr id="0" name=""/>
        <dsp:cNvSpPr/>
      </dsp:nvSpPr>
      <dsp:spPr>
        <a:xfrm>
          <a:off x="5743462" y="2854548"/>
          <a:ext cx="2820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059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292FD-20F9-413A-A050-C44DB090C6F9}">
      <dsp:nvSpPr>
        <dsp:cNvPr id="0" name=""/>
        <dsp:cNvSpPr/>
      </dsp:nvSpPr>
      <dsp:spPr>
        <a:xfrm>
          <a:off x="3534361" y="2854548"/>
          <a:ext cx="2820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616"/>
              </a:moveTo>
              <a:lnTo>
                <a:pt x="141029" y="96616"/>
              </a:lnTo>
              <a:lnTo>
                <a:pt x="141029" y="45720"/>
              </a:lnTo>
              <a:lnTo>
                <a:pt x="282059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38FA9-EE3F-4930-8E06-694B04EB4301}">
      <dsp:nvSpPr>
        <dsp:cNvPr id="0" name=""/>
        <dsp:cNvSpPr/>
      </dsp:nvSpPr>
      <dsp:spPr>
        <a:xfrm>
          <a:off x="5752615" y="1903675"/>
          <a:ext cx="282059" cy="39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029" y="0"/>
              </a:lnTo>
              <a:lnTo>
                <a:pt x="141029" y="398354"/>
              </a:lnTo>
              <a:lnTo>
                <a:pt x="282059" y="3983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979AC-F54D-4280-AD41-A9493DD597D3}">
      <dsp:nvSpPr>
        <dsp:cNvPr id="0" name=""/>
        <dsp:cNvSpPr/>
      </dsp:nvSpPr>
      <dsp:spPr>
        <a:xfrm>
          <a:off x="5752615" y="1600461"/>
          <a:ext cx="282059" cy="303213"/>
        </a:xfrm>
        <a:custGeom>
          <a:avLst/>
          <a:gdLst/>
          <a:ahLst/>
          <a:cxnLst/>
          <a:rect l="0" t="0" r="0" b="0"/>
          <a:pathLst>
            <a:path>
              <a:moveTo>
                <a:pt x="0" y="303213"/>
              </a:moveTo>
              <a:lnTo>
                <a:pt x="141029" y="303213"/>
              </a:lnTo>
              <a:lnTo>
                <a:pt x="141029" y="0"/>
              </a:lnTo>
              <a:lnTo>
                <a:pt x="28205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E88CD-B64F-49B9-B99D-BFF9F89F2C24}">
      <dsp:nvSpPr>
        <dsp:cNvPr id="0" name=""/>
        <dsp:cNvSpPr/>
      </dsp:nvSpPr>
      <dsp:spPr>
        <a:xfrm>
          <a:off x="3534361" y="1903675"/>
          <a:ext cx="282059" cy="1047490"/>
        </a:xfrm>
        <a:custGeom>
          <a:avLst/>
          <a:gdLst/>
          <a:ahLst/>
          <a:cxnLst/>
          <a:rect l="0" t="0" r="0" b="0"/>
          <a:pathLst>
            <a:path>
              <a:moveTo>
                <a:pt x="0" y="1047490"/>
              </a:moveTo>
              <a:lnTo>
                <a:pt x="141029" y="1047490"/>
              </a:lnTo>
              <a:lnTo>
                <a:pt x="141029" y="0"/>
              </a:lnTo>
              <a:lnTo>
                <a:pt x="28205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C3CCC-AA4C-4BDE-9A06-599D74C73889}">
      <dsp:nvSpPr>
        <dsp:cNvPr id="0" name=""/>
        <dsp:cNvSpPr/>
      </dsp:nvSpPr>
      <dsp:spPr>
        <a:xfrm>
          <a:off x="5706442" y="558422"/>
          <a:ext cx="282059" cy="34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029" y="0"/>
              </a:lnTo>
              <a:lnTo>
                <a:pt x="141029" y="340472"/>
              </a:lnTo>
              <a:lnTo>
                <a:pt x="282059" y="3404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AC5CD-FD0A-4A63-BBA6-BA4440D44A3E}">
      <dsp:nvSpPr>
        <dsp:cNvPr id="0" name=""/>
        <dsp:cNvSpPr/>
      </dsp:nvSpPr>
      <dsp:spPr>
        <a:xfrm>
          <a:off x="5706442" y="255208"/>
          <a:ext cx="282059" cy="303213"/>
        </a:xfrm>
        <a:custGeom>
          <a:avLst/>
          <a:gdLst/>
          <a:ahLst/>
          <a:cxnLst/>
          <a:rect l="0" t="0" r="0" b="0"/>
          <a:pathLst>
            <a:path>
              <a:moveTo>
                <a:pt x="0" y="303213"/>
              </a:moveTo>
              <a:lnTo>
                <a:pt x="141029" y="303213"/>
              </a:lnTo>
              <a:lnTo>
                <a:pt x="141029" y="0"/>
              </a:lnTo>
              <a:lnTo>
                <a:pt x="282059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D1EED-DEB3-4713-80FF-E17B0C1FD859}">
      <dsp:nvSpPr>
        <dsp:cNvPr id="0" name=""/>
        <dsp:cNvSpPr/>
      </dsp:nvSpPr>
      <dsp:spPr>
        <a:xfrm>
          <a:off x="3534361" y="558422"/>
          <a:ext cx="282059" cy="2392743"/>
        </a:xfrm>
        <a:custGeom>
          <a:avLst/>
          <a:gdLst/>
          <a:ahLst/>
          <a:cxnLst/>
          <a:rect l="0" t="0" r="0" b="0"/>
          <a:pathLst>
            <a:path>
              <a:moveTo>
                <a:pt x="0" y="2392743"/>
              </a:moveTo>
              <a:lnTo>
                <a:pt x="141029" y="2392743"/>
              </a:lnTo>
              <a:lnTo>
                <a:pt x="141029" y="0"/>
              </a:lnTo>
              <a:lnTo>
                <a:pt x="28205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A6184-3EE4-4830-8C93-BC4A5665ECF7}">
      <dsp:nvSpPr>
        <dsp:cNvPr id="0" name=""/>
        <dsp:cNvSpPr/>
      </dsp:nvSpPr>
      <dsp:spPr>
        <a:xfrm>
          <a:off x="1070801" y="2482599"/>
          <a:ext cx="2463560" cy="9371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коммунальное предприятия по предоставлению комплекса похоронно-ритуальных услуг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0801" y="2482599"/>
        <a:ext cx="2463560" cy="937133"/>
      </dsp:txXfrm>
    </dsp:sp>
    <dsp:sp modelId="{410E9221-0BB4-449A-BAC8-10F5E3BF8128}">
      <dsp:nvSpPr>
        <dsp:cNvPr id="0" name=""/>
        <dsp:cNvSpPr/>
      </dsp:nvSpPr>
      <dsp:spPr>
        <a:xfrm>
          <a:off x="3816420" y="238838"/>
          <a:ext cx="1890021" cy="6391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систему управления процессами и организацией предприятия</a:t>
          </a:r>
        </a:p>
      </dsp:txBody>
      <dsp:txXfrm>
        <a:off x="3816420" y="238838"/>
        <a:ext cx="1890021" cy="639166"/>
      </dsp:txXfrm>
    </dsp:sp>
    <dsp:sp modelId="{15B0734F-0EA7-4A31-9E68-C444279EF347}">
      <dsp:nvSpPr>
        <dsp:cNvPr id="0" name=""/>
        <dsp:cNvSpPr/>
      </dsp:nvSpPr>
      <dsp:spPr>
        <a:xfrm>
          <a:off x="5988501" y="2880"/>
          <a:ext cx="2430220" cy="504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стандарты производственных и организационных процессов</a:t>
          </a:r>
        </a:p>
      </dsp:txBody>
      <dsp:txXfrm>
        <a:off x="5988501" y="2880"/>
        <a:ext cx="2430220" cy="504657"/>
      </dsp:txXfrm>
    </dsp:sp>
    <dsp:sp modelId="{10F35A4F-9C86-4D8D-8AD5-324CE03992F5}">
      <dsp:nvSpPr>
        <dsp:cNvPr id="0" name=""/>
        <dsp:cNvSpPr/>
      </dsp:nvSpPr>
      <dsp:spPr>
        <a:xfrm>
          <a:off x="5988501" y="683824"/>
          <a:ext cx="2461966" cy="430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организационно-штатную структуру</a:t>
          </a:r>
        </a:p>
      </dsp:txBody>
      <dsp:txXfrm>
        <a:off x="5988501" y="683824"/>
        <a:ext cx="2461966" cy="430140"/>
      </dsp:txXfrm>
    </dsp:sp>
    <dsp:sp modelId="{BD8F188D-DCA3-4134-8962-9F7FE620F6DF}">
      <dsp:nvSpPr>
        <dsp:cNvPr id="0" name=""/>
        <dsp:cNvSpPr/>
      </dsp:nvSpPr>
      <dsp:spPr>
        <a:xfrm>
          <a:off x="3816420" y="1705507"/>
          <a:ext cx="1936194" cy="396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стратегический план целевого развития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6420" y="1705507"/>
        <a:ext cx="1936194" cy="396335"/>
      </dsp:txXfrm>
    </dsp:sp>
    <dsp:sp modelId="{D6ED071D-D4B2-454B-B2B0-D565BCC3A5F3}">
      <dsp:nvSpPr>
        <dsp:cNvPr id="0" name=""/>
        <dsp:cNvSpPr/>
      </dsp:nvSpPr>
      <dsp:spPr>
        <a:xfrm>
          <a:off x="6034674" y="1290251"/>
          <a:ext cx="2427921" cy="620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перечень объектов и план улучшения инфраструктуры действующих объектов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34674" y="1290251"/>
        <a:ext cx="2427921" cy="620421"/>
      </dsp:txXfrm>
    </dsp:sp>
    <dsp:sp modelId="{87DF5AE0-E269-47F2-B689-E68380EAB6FA}">
      <dsp:nvSpPr>
        <dsp:cNvPr id="0" name=""/>
        <dsp:cNvSpPr/>
      </dsp:nvSpPr>
      <dsp:spPr>
        <a:xfrm>
          <a:off x="6034674" y="2086959"/>
          <a:ext cx="2468383" cy="430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план взаимодействия со смежными и внешними структурами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34674" y="2086959"/>
        <a:ext cx="2468383" cy="430140"/>
      </dsp:txXfrm>
    </dsp:sp>
    <dsp:sp modelId="{B1790430-7A66-45BD-A63C-9962412E4D83}">
      <dsp:nvSpPr>
        <dsp:cNvPr id="0" name=""/>
        <dsp:cNvSpPr/>
      </dsp:nvSpPr>
      <dsp:spPr>
        <a:xfrm>
          <a:off x="3816420" y="2628916"/>
          <a:ext cx="1927041" cy="54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возможности предоставления услуг (бизнес-план)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6420" y="2628916"/>
        <a:ext cx="1927041" cy="542703"/>
      </dsp:txXfrm>
    </dsp:sp>
    <dsp:sp modelId="{0B15BE7C-BD05-475D-AC0F-A1266C5B0052}">
      <dsp:nvSpPr>
        <dsp:cNvPr id="0" name=""/>
        <dsp:cNvSpPr/>
      </dsp:nvSpPr>
      <dsp:spPr>
        <a:xfrm>
          <a:off x="6025521" y="2693386"/>
          <a:ext cx="2450543" cy="413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создание потоков поступления денежных средств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5521" y="2693386"/>
        <a:ext cx="2450543" cy="413764"/>
      </dsp:txXfrm>
    </dsp:sp>
    <dsp:sp modelId="{A53D31CA-78F6-4C80-A208-45FD79DA0F85}">
      <dsp:nvSpPr>
        <dsp:cNvPr id="0" name=""/>
        <dsp:cNvSpPr/>
      </dsp:nvSpPr>
      <dsp:spPr>
        <a:xfrm>
          <a:off x="3816420" y="3550356"/>
          <a:ext cx="1966572" cy="502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политики и инструменты работы с населением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6420" y="3550356"/>
        <a:ext cx="1966572" cy="502730"/>
      </dsp:txXfrm>
    </dsp:sp>
    <dsp:sp modelId="{4D02038F-5B0B-47A6-9CAA-748C7903AF0A}">
      <dsp:nvSpPr>
        <dsp:cNvPr id="0" name=""/>
        <dsp:cNvSpPr/>
      </dsp:nvSpPr>
      <dsp:spPr>
        <a:xfrm>
          <a:off x="6065052" y="3283437"/>
          <a:ext cx="2403707" cy="430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Создать/нанять отдел/специалиста по работе с населением</a:t>
          </a:r>
        </a:p>
      </dsp:txBody>
      <dsp:txXfrm>
        <a:off x="6065052" y="3283437"/>
        <a:ext cx="2403707" cy="430140"/>
      </dsp:txXfrm>
    </dsp:sp>
    <dsp:sp modelId="{72C9CD4A-99A1-4446-9F4E-E8C22F08B51B}">
      <dsp:nvSpPr>
        <dsp:cNvPr id="0" name=""/>
        <dsp:cNvSpPr/>
      </dsp:nvSpPr>
      <dsp:spPr>
        <a:xfrm>
          <a:off x="6065052" y="3889864"/>
          <a:ext cx="2433915" cy="430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Обеспечить активное присутствие объекта  в информационном поле</a:t>
          </a:r>
        </a:p>
      </dsp:txBody>
      <dsp:txXfrm>
        <a:off x="6065052" y="3889864"/>
        <a:ext cx="2433915" cy="430140"/>
      </dsp:txXfrm>
    </dsp:sp>
    <dsp:sp modelId="{0851C13D-15F1-41B1-97A2-475C40906D85}">
      <dsp:nvSpPr>
        <dsp:cNvPr id="0" name=""/>
        <dsp:cNvSpPr/>
      </dsp:nvSpPr>
      <dsp:spPr>
        <a:xfrm>
          <a:off x="3816420" y="5127688"/>
          <a:ext cx="1932203" cy="5358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Нанять рабочую силу и обеспечить производственные ресурсы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6420" y="5127688"/>
        <a:ext cx="1932203" cy="535803"/>
      </dsp:txXfrm>
    </dsp:sp>
    <dsp:sp modelId="{1F02E5D2-3772-4685-ACEF-8EF821381A92}">
      <dsp:nvSpPr>
        <dsp:cNvPr id="0" name=""/>
        <dsp:cNvSpPr/>
      </dsp:nvSpPr>
      <dsp:spPr>
        <a:xfrm>
          <a:off x="6030683" y="4496291"/>
          <a:ext cx="2451050" cy="4142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нанять специалистов на ключевые позиции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30683" y="4496291"/>
        <a:ext cx="2451050" cy="414237"/>
      </dsp:txXfrm>
    </dsp:sp>
    <dsp:sp modelId="{2AAE7D6D-AA69-4854-867E-675DE5DE3974}">
      <dsp:nvSpPr>
        <dsp:cNvPr id="0" name=""/>
        <dsp:cNvSpPr/>
      </dsp:nvSpPr>
      <dsp:spPr>
        <a:xfrm>
          <a:off x="6030683" y="5086816"/>
          <a:ext cx="2496137" cy="5031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Создать непривлекательное рабочее окружение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30683" y="5086816"/>
        <a:ext cx="2496137" cy="503199"/>
      </dsp:txXfrm>
    </dsp:sp>
    <dsp:sp modelId="{7E92FF8D-98F9-494B-924D-9FCA4C6AB014}">
      <dsp:nvSpPr>
        <dsp:cNvPr id="0" name=""/>
        <dsp:cNvSpPr/>
      </dsp:nvSpPr>
      <dsp:spPr>
        <a:xfrm>
          <a:off x="6030683" y="5766302"/>
          <a:ext cx="2484376" cy="528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план продуктивности и обеспечить достижение желаемых результатов</a:t>
          </a:r>
          <a:endParaRPr lang="uk-UA" sz="1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30683" y="5766302"/>
        <a:ext cx="2484376" cy="528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9831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53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6392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75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798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6134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47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15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624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25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C77F-BDBC-44A6-90EF-A4E22682E5FA}" type="datetimeFigureOut">
              <a:rPr lang="uk-UA" smtClean="0"/>
              <a:t>10.01.2021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AE84-5064-468C-9FC9-6EABFCC7B963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709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72785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8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027044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75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782958767"/>
              </p:ext>
            </p:extLst>
          </p:nvPr>
        </p:nvGraphicFramePr>
        <p:xfrm>
          <a:off x="1928970" y="154546"/>
          <a:ext cx="9043830" cy="642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84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630233962"/>
              </p:ext>
            </p:extLst>
          </p:nvPr>
        </p:nvGraphicFramePr>
        <p:xfrm>
          <a:off x="1928970" y="154546"/>
          <a:ext cx="9767730" cy="642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6800" y="2362846"/>
            <a:ext cx="59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6800" y="3989738"/>
            <a:ext cx="59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6800" y="5616630"/>
            <a:ext cx="59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2300" y="5122822"/>
            <a:ext cx="596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2300" y="5647966"/>
            <a:ext cx="596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2300" y="6173110"/>
            <a:ext cx="596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4608" y="220622"/>
            <a:ext cx="5942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2300" y="745766"/>
            <a:ext cx="596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72300" y="1270910"/>
            <a:ext cx="596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85000" y="1833522"/>
            <a:ext cx="596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5000" y="2358666"/>
            <a:ext cx="596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85000" y="2883810"/>
            <a:ext cx="596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5000" y="3484522"/>
            <a:ext cx="596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5000" y="4009666"/>
            <a:ext cx="596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5000" y="4534810"/>
            <a:ext cx="596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17531" y="737958"/>
            <a:ext cx="59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222466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794955923"/>
              </p:ext>
            </p:extLst>
          </p:nvPr>
        </p:nvGraphicFramePr>
        <p:xfrm>
          <a:off x="1917699" y="283335"/>
          <a:ext cx="959762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5619" y="283335"/>
            <a:ext cx="1325451" cy="1257612"/>
          </a:xfrm>
        </p:spPr>
        <p:txBody>
          <a:bodyPr>
            <a:normAutofit/>
          </a:bodyPr>
          <a:lstStyle/>
          <a:p>
            <a:r>
              <a:rPr lang="uk-UA" sz="2400" dirty="0"/>
              <a:t>Дерево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308990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39824943"/>
              </p:ext>
            </p:extLst>
          </p:nvPr>
        </p:nvGraphicFramePr>
        <p:xfrm>
          <a:off x="1917699" y="283335"/>
          <a:ext cx="9673287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07136" y="184821"/>
            <a:ext cx="1170904" cy="935641"/>
          </a:xfrm>
        </p:spPr>
        <p:txBody>
          <a:bodyPr>
            <a:normAutofit/>
          </a:bodyPr>
          <a:lstStyle/>
          <a:p>
            <a:r>
              <a:rPr lang="uk-UA" sz="2400" dirty="0"/>
              <a:t>Дерево цілей</a:t>
            </a:r>
          </a:p>
        </p:txBody>
      </p:sp>
    </p:spTree>
    <p:extLst>
      <p:ext uri="{BB962C8B-B14F-4D97-AF65-F5344CB8AC3E}">
        <p14:creationId xmlns:p14="http://schemas.microsoft.com/office/powerpoint/2010/main" val="44766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97927283"/>
              </p:ext>
            </p:extLst>
          </p:nvPr>
        </p:nvGraphicFramePr>
        <p:xfrm>
          <a:off x="1917699" y="280115"/>
          <a:ext cx="959762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5619" y="283335"/>
            <a:ext cx="1325451" cy="1257612"/>
          </a:xfrm>
        </p:spPr>
        <p:txBody>
          <a:bodyPr>
            <a:normAutofit/>
          </a:bodyPr>
          <a:lstStyle/>
          <a:p>
            <a:r>
              <a:rPr lang="uk-UA" sz="2400" dirty="0"/>
              <a:t>Дерево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105186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51811535"/>
              </p:ext>
            </p:extLst>
          </p:nvPr>
        </p:nvGraphicFramePr>
        <p:xfrm>
          <a:off x="1917699" y="280115"/>
          <a:ext cx="959762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5619" y="283335"/>
            <a:ext cx="1325451" cy="1257612"/>
          </a:xfrm>
        </p:spPr>
        <p:txBody>
          <a:bodyPr>
            <a:normAutofit/>
          </a:bodyPr>
          <a:lstStyle/>
          <a:p>
            <a:r>
              <a:rPr lang="uk-UA" sz="2400" dirty="0"/>
              <a:t>Дерево </a:t>
            </a:r>
            <a:r>
              <a:rPr lang="ru-UA" sz="2400" dirty="0"/>
              <a:t>ц</a:t>
            </a:r>
            <a:r>
              <a:rPr lang="uk-UA" sz="2400" dirty="0"/>
              <a:t>е</a:t>
            </a:r>
            <a:r>
              <a:rPr lang="ru-UA" sz="2400" dirty="0"/>
              <a:t>л</a:t>
            </a:r>
            <a:r>
              <a:rPr lang="uk-UA" sz="2400" dirty="0"/>
              <a:t>е</a:t>
            </a:r>
            <a:r>
              <a:rPr lang="ru-UA" sz="2400" dirty="0"/>
              <a:t>й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50766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729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Дерево проблем</vt:lpstr>
      <vt:lpstr>Дерево цілей</vt:lpstr>
      <vt:lpstr>Дерево проблем</vt:lpstr>
      <vt:lpstr>Дерево целей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проблем</dc:title>
  <dc:creator>Taras KHAMARDIUK</dc:creator>
  <cp:lastModifiedBy>Taras KHAMARDIUK</cp:lastModifiedBy>
  <cp:revision>35</cp:revision>
  <dcterms:created xsi:type="dcterms:W3CDTF">2019-01-15T22:26:56Z</dcterms:created>
  <dcterms:modified xsi:type="dcterms:W3CDTF">2021-01-10T16:49:09Z</dcterms:modified>
</cp:coreProperties>
</file>