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510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227AD95-D596-49A2-80F3-B841C7D3BC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575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B51DFB-2306-4ACD-B2A2-475C355DFCFC}" type="slidenum">
              <a:rPr lang="ru-RU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ru-RU" altLang="en-US"/>
          </a:p>
        </p:txBody>
      </p:sp>
      <p:sp>
        <p:nvSpPr>
          <p:cNvPr id="4099" name="Rectangle 7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3" tIns="46026" rIns="92053" bIns="46026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C2BE6A7-096C-4F38-877D-C0C4E807051F}" type="slidenum">
              <a:rPr lang="ru-RU" altLang="ru-RU" i="1"/>
              <a:pPr algn="r" eaLnBrk="1" hangingPunct="1">
                <a:spcBef>
                  <a:spcPct val="0"/>
                </a:spcBef>
              </a:pPr>
              <a:t>1</a:t>
            </a:fld>
            <a:endParaRPr lang="ru-RU" altLang="ru-RU" i="1"/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3" tIns="46026" rIns="92053" bIns="46026"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B51DFB-2306-4ACD-B2A2-475C355DFCFC}" type="slidenum">
              <a:rPr lang="ru-RU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ru-RU" altLang="en-US"/>
          </a:p>
        </p:txBody>
      </p:sp>
      <p:sp>
        <p:nvSpPr>
          <p:cNvPr id="4099" name="Rectangle 7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3" tIns="46026" rIns="92053" bIns="46026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C2BE6A7-096C-4F38-877D-C0C4E807051F}" type="slidenum">
              <a:rPr lang="ru-RU" altLang="ru-RU" i="1"/>
              <a:pPr algn="r" eaLnBrk="1" hangingPunct="1">
                <a:spcBef>
                  <a:spcPct val="0"/>
                </a:spcBef>
              </a:pPr>
              <a:t>2</a:t>
            </a:fld>
            <a:endParaRPr lang="ru-RU" altLang="ru-RU" i="1"/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3" tIns="46026" rIns="92053" bIns="46026"/>
          <a:lstStyle/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5548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B51DFB-2306-4ACD-B2A2-475C355DFCFC}" type="slidenum">
              <a:rPr lang="ru-RU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ru-RU" altLang="en-US"/>
          </a:p>
        </p:txBody>
      </p:sp>
      <p:sp>
        <p:nvSpPr>
          <p:cNvPr id="4099" name="Rectangle 7"/>
          <p:cNvSpPr txBox="1">
            <a:spLocks noGrp="1" noChangeArrowheads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3" tIns="46026" rIns="92053" bIns="46026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C2BE6A7-096C-4F38-877D-C0C4E807051F}" type="slidenum">
              <a:rPr lang="ru-RU" altLang="ru-RU" i="1"/>
              <a:pPr algn="r" eaLnBrk="1" hangingPunct="1">
                <a:spcBef>
                  <a:spcPct val="0"/>
                </a:spcBef>
              </a:pPr>
              <a:t>5</a:t>
            </a:fld>
            <a:endParaRPr lang="ru-RU" altLang="ru-RU" i="1"/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3" tIns="46026" rIns="92053" bIns="46026"/>
          <a:lstStyle/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9026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0156F-CA58-4704-8AFE-F062E924C4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33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4DA5A-ACC4-4F62-800A-91449605C0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35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C945F-9DA3-4821-97DE-AC4A15D6A5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23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85F0F-5A46-49B4-8A89-2AF1FE04D1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00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94FB3-4AF6-4E53-ABE3-0D32F9FCF4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29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84E50-6389-42D6-80F5-FCC0A7BD2A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87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58030-653B-4817-A2BF-EA21F56C4D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82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C36D5-63F5-450C-9CD1-480C48094A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93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6A447-8E88-48C0-9626-480ACFBD45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93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5E12F-A245-42B6-BE71-FC62FE1704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67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C323C-0730-42AC-BD7E-01F7B85F59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55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7433E04-8E62-482D-B1A3-E9E66497BD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250825" y="763523"/>
            <a:ext cx="8713788" cy="5473788"/>
            <a:chOff x="158" y="435"/>
            <a:chExt cx="5489" cy="3313"/>
          </a:xfrm>
        </p:grpSpPr>
        <p:sp>
          <p:nvSpPr>
            <p:cNvPr id="2051" name="Rectangle 4"/>
            <p:cNvSpPr>
              <a:spLocks noChangeArrowheads="1"/>
            </p:cNvSpPr>
            <p:nvPr/>
          </p:nvSpPr>
          <p:spPr bwMode="auto">
            <a:xfrm>
              <a:off x="158" y="436"/>
              <a:ext cx="5489" cy="32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100"/>
            </a:p>
          </p:txBody>
        </p:sp>
        <p:sp>
          <p:nvSpPr>
            <p:cNvPr id="2052" name="Rectangle 5"/>
            <p:cNvSpPr>
              <a:spLocks noChangeArrowheads="1"/>
            </p:cNvSpPr>
            <p:nvPr/>
          </p:nvSpPr>
          <p:spPr bwMode="auto">
            <a:xfrm>
              <a:off x="158" y="436"/>
              <a:ext cx="681" cy="5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en-US" sz="1100" dirty="0"/>
                <a:t>Використано в: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uk-UA" altLang="en-US" sz="11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en-US" sz="1100" dirty="0"/>
                <a:t>ТОВ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en-US" sz="1100" dirty="0"/>
                <a:t>«ДЕСІДО»</a:t>
              </a:r>
              <a:endParaRPr lang="ru-RU" altLang="en-US" sz="1100" dirty="0"/>
            </a:p>
          </p:txBody>
        </p:sp>
        <p:grpSp>
          <p:nvGrpSpPr>
            <p:cNvPr id="2053" name="Group 6"/>
            <p:cNvGrpSpPr>
              <a:grpSpLocks/>
            </p:cNvGrpSpPr>
            <p:nvPr/>
          </p:nvGrpSpPr>
          <p:grpSpPr bwMode="auto">
            <a:xfrm>
              <a:off x="3016" y="435"/>
              <a:ext cx="2631" cy="546"/>
              <a:chOff x="3016" y="482"/>
              <a:chExt cx="2631" cy="685"/>
            </a:xfrm>
          </p:grpSpPr>
          <p:grpSp>
            <p:nvGrpSpPr>
              <p:cNvPr id="2064" name="Group 7"/>
              <p:cNvGrpSpPr>
                <a:grpSpLocks/>
              </p:cNvGrpSpPr>
              <p:nvPr/>
            </p:nvGrpSpPr>
            <p:grpSpPr bwMode="auto">
              <a:xfrm>
                <a:off x="3016" y="482"/>
                <a:ext cx="1043" cy="685"/>
                <a:chOff x="2880" y="663"/>
                <a:chExt cx="1043" cy="731"/>
              </a:xfrm>
            </p:grpSpPr>
            <p:sp>
              <p:nvSpPr>
                <p:cNvPr id="2080" name="Rectangle 8"/>
                <p:cNvSpPr>
                  <a:spLocks noChangeArrowheads="1"/>
                </p:cNvSpPr>
                <p:nvPr/>
              </p:nvSpPr>
              <p:spPr bwMode="auto">
                <a:xfrm>
                  <a:off x="3016" y="1207"/>
                  <a:ext cx="907" cy="18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uk-UA" altLang="en-US" sz="1100" dirty="0"/>
                    <a:t>ПУБЛІКАЦІЯ</a:t>
                  </a:r>
                  <a:endParaRPr lang="ru-RU" altLang="en-US" sz="1100" dirty="0"/>
                </a:p>
              </p:txBody>
            </p:sp>
            <p:sp>
              <p:nvSpPr>
                <p:cNvPr id="2081" name="Rectangle 9"/>
                <p:cNvSpPr>
                  <a:spLocks noChangeArrowheads="1"/>
                </p:cNvSpPr>
                <p:nvPr/>
              </p:nvSpPr>
              <p:spPr bwMode="auto">
                <a:xfrm>
                  <a:off x="3016" y="663"/>
                  <a:ext cx="90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uk-UA" altLang="en-US" sz="1100" dirty="0"/>
                    <a:t>РОЗРОБКА</a:t>
                  </a:r>
                  <a:endParaRPr lang="ru-RU" altLang="en-US" sz="1100" dirty="0"/>
                </a:p>
              </p:txBody>
            </p:sp>
            <p:sp>
              <p:nvSpPr>
                <p:cNvPr id="2082" name="Rectangle 10"/>
                <p:cNvSpPr>
                  <a:spLocks noChangeArrowheads="1"/>
                </p:cNvSpPr>
                <p:nvPr/>
              </p:nvSpPr>
              <p:spPr bwMode="auto">
                <a:xfrm>
                  <a:off x="3016" y="845"/>
                  <a:ext cx="90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uk-UA" altLang="en-US" sz="1100" dirty="0"/>
                    <a:t>ЧОРНОВИЙ</a:t>
                  </a:r>
                  <a:endParaRPr lang="ru-RU" altLang="en-US" sz="1100" dirty="0"/>
                </a:p>
              </p:txBody>
            </p:sp>
            <p:sp>
              <p:nvSpPr>
                <p:cNvPr id="208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16" y="1026"/>
                  <a:ext cx="90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uk-UA" altLang="en-US" sz="1100" dirty="0"/>
                    <a:t>РЕКОМЕНДОВАНО</a:t>
                  </a:r>
                  <a:endParaRPr lang="ru-RU" altLang="en-US" sz="1100" dirty="0"/>
                </a:p>
              </p:txBody>
            </p:sp>
            <p:sp>
              <p:nvSpPr>
                <p:cNvPr id="2084" name="Rectangle 12"/>
                <p:cNvSpPr>
                  <a:spLocks noChangeArrowheads="1"/>
                </p:cNvSpPr>
                <p:nvPr/>
              </p:nvSpPr>
              <p:spPr bwMode="auto">
                <a:xfrm>
                  <a:off x="2880" y="663"/>
                  <a:ext cx="136" cy="182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100"/>
                </a:p>
              </p:txBody>
            </p:sp>
            <p:sp>
              <p:nvSpPr>
                <p:cNvPr id="2085" name="Rectangle 13"/>
                <p:cNvSpPr>
                  <a:spLocks noChangeArrowheads="1"/>
                </p:cNvSpPr>
                <p:nvPr/>
              </p:nvSpPr>
              <p:spPr bwMode="auto">
                <a:xfrm>
                  <a:off x="2880" y="845"/>
                  <a:ext cx="136" cy="18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100"/>
                </a:p>
              </p:txBody>
            </p:sp>
            <p:sp>
              <p:nvSpPr>
                <p:cNvPr id="2086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0" y="1026"/>
                  <a:ext cx="136" cy="18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100"/>
                </a:p>
              </p:txBody>
            </p:sp>
            <p:sp>
              <p:nvSpPr>
                <p:cNvPr id="2087" name="Rectangle 15"/>
                <p:cNvSpPr>
                  <a:spLocks noChangeArrowheads="1"/>
                </p:cNvSpPr>
                <p:nvPr/>
              </p:nvSpPr>
              <p:spPr bwMode="auto">
                <a:xfrm>
                  <a:off x="2880" y="1207"/>
                  <a:ext cx="136" cy="18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100"/>
                </a:p>
              </p:txBody>
            </p:sp>
          </p:grpSp>
          <p:sp>
            <p:nvSpPr>
              <p:cNvPr id="2065" name="Rectangle 16"/>
              <p:cNvSpPr>
                <a:spLocks noChangeArrowheads="1"/>
              </p:cNvSpPr>
              <p:nvPr/>
            </p:nvSpPr>
            <p:spPr bwMode="auto">
              <a:xfrm>
                <a:off x="5103" y="482"/>
                <a:ext cx="544" cy="1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uk-UA" altLang="en-US" sz="1100" dirty="0"/>
                  <a:t>КОНТЕКСТ</a:t>
                </a:r>
                <a:endParaRPr lang="ru-RU" altLang="en-US" sz="1100" dirty="0"/>
              </a:p>
            </p:txBody>
          </p:sp>
          <p:grpSp>
            <p:nvGrpSpPr>
              <p:cNvPr id="2066" name="Group 17"/>
              <p:cNvGrpSpPr>
                <a:grpSpLocks/>
              </p:cNvGrpSpPr>
              <p:nvPr/>
            </p:nvGrpSpPr>
            <p:grpSpPr bwMode="auto">
              <a:xfrm>
                <a:off x="4059" y="482"/>
                <a:ext cx="1044" cy="685"/>
                <a:chOff x="702" y="1258"/>
                <a:chExt cx="1044" cy="732"/>
              </a:xfrm>
            </p:grpSpPr>
            <p:grpSp>
              <p:nvGrpSpPr>
                <p:cNvPr id="2068" name="Group 18"/>
                <p:cNvGrpSpPr>
                  <a:grpSpLocks/>
                </p:cNvGrpSpPr>
                <p:nvPr/>
              </p:nvGrpSpPr>
              <p:grpSpPr bwMode="auto">
                <a:xfrm>
                  <a:off x="702" y="1258"/>
                  <a:ext cx="1044" cy="184"/>
                  <a:chOff x="1065" y="1485"/>
                  <a:chExt cx="1044" cy="184"/>
                </a:xfrm>
              </p:grpSpPr>
              <p:sp>
                <p:nvSpPr>
                  <p:cNvPr id="2078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065" y="1485"/>
                    <a:ext cx="590" cy="18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uk-UA" altLang="en-US" sz="1100" dirty="0"/>
                      <a:t>ЧИТАЧ</a:t>
                    </a:r>
                    <a:endParaRPr lang="ru-RU" altLang="en-US" sz="1100" dirty="0"/>
                  </a:p>
                </p:txBody>
              </p:sp>
              <p:sp>
                <p:nvSpPr>
                  <p:cNvPr id="2079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655" y="1485"/>
                    <a:ext cx="454" cy="1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uk-UA" altLang="en-US" sz="1100" dirty="0"/>
                      <a:t>ДАТА	</a:t>
                    </a:r>
                    <a:endParaRPr lang="ru-RU" altLang="en-US" sz="1100" dirty="0"/>
                  </a:p>
                </p:txBody>
              </p:sp>
            </p:grpSp>
            <p:grpSp>
              <p:nvGrpSpPr>
                <p:cNvPr id="2069" name="Group 21"/>
                <p:cNvGrpSpPr>
                  <a:grpSpLocks/>
                </p:cNvGrpSpPr>
                <p:nvPr/>
              </p:nvGrpSpPr>
              <p:grpSpPr bwMode="auto">
                <a:xfrm>
                  <a:off x="702" y="1440"/>
                  <a:ext cx="1044" cy="180"/>
                  <a:chOff x="1065" y="1486"/>
                  <a:chExt cx="1044" cy="180"/>
                </a:xfrm>
              </p:grpSpPr>
              <p:sp>
                <p:nvSpPr>
                  <p:cNvPr id="2076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065" y="1486"/>
                    <a:ext cx="590" cy="18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100"/>
                  </a:p>
                </p:txBody>
              </p:sp>
              <p:sp>
                <p:nvSpPr>
                  <p:cNvPr id="207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655" y="1486"/>
                    <a:ext cx="454" cy="18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100"/>
                  </a:p>
                </p:txBody>
              </p:sp>
            </p:grpSp>
            <p:grpSp>
              <p:nvGrpSpPr>
                <p:cNvPr id="2070" name="Group 24"/>
                <p:cNvGrpSpPr>
                  <a:grpSpLocks/>
                </p:cNvGrpSpPr>
                <p:nvPr/>
              </p:nvGrpSpPr>
              <p:grpSpPr bwMode="auto">
                <a:xfrm>
                  <a:off x="702" y="1620"/>
                  <a:ext cx="1044" cy="184"/>
                  <a:chOff x="1065" y="1484"/>
                  <a:chExt cx="1044" cy="184"/>
                </a:xfrm>
              </p:grpSpPr>
              <p:sp>
                <p:nvSpPr>
                  <p:cNvPr id="2074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065" y="1484"/>
                    <a:ext cx="590" cy="1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100"/>
                  </a:p>
                </p:txBody>
              </p:sp>
              <p:sp>
                <p:nvSpPr>
                  <p:cNvPr id="2075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655" y="1484"/>
                    <a:ext cx="454" cy="18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100"/>
                  </a:p>
                </p:txBody>
              </p:sp>
            </p:grpSp>
            <p:grpSp>
              <p:nvGrpSpPr>
                <p:cNvPr id="2071" name="Group 27"/>
                <p:cNvGrpSpPr>
                  <a:grpSpLocks/>
                </p:cNvGrpSpPr>
                <p:nvPr/>
              </p:nvGrpSpPr>
              <p:grpSpPr bwMode="auto">
                <a:xfrm>
                  <a:off x="702" y="1804"/>
                  <a:ext cx="1044" cy="186"/>
                  <a:chOff x="1065" y="1487"/>
                  <a:chExt cx="1044" cy="186"/>
                </a:xfrm>
              </p:grpSpPr>
              <p:sp>
                <p:nvSpPr>
                  <p:cNvPr id="2072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065" y="1487"/>
                    <a:ext cx="590" cy="18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100"/>
                  </a:p>
                </p:txBody>
              </p:sp>
              <p:sp>
                <p:nvSpPr>
                  <p:cNvPr id="207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655" y="1487"/>
                    <a:ext cx="454" cy="18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100"/>
                  </a:p>
                </p:txBody>
              </p:sp>
            </p:grpSp>
          </p:grpSp>
          <p:sp>
            <p:nvSpPr>
              <p:cNvPr id="2067" name="Rectangle 30"/>
              <p:cNvSpPr>
                <a:spLocks noChangeArrowheads="1"/>
              </p:cNvSpPr>
              <p:nvPr/>
            </p:nvSpPr>
            <p:spPr bwMode="auto">
              <a:xfrm>
                <a:off x="5103" y="652"/>
                <a:ext cx="544" cy="5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100"/>
              </a:p>
            </p:txBody>
          </p:sp>
        </p:grpSp>
        <p:sp>
          <p:nvSpPr>
            <p:cNvPr id="2054" name="Line 31"/>
            <p:cNvSpPr>
              <a:spLocks noChangeShapeType="1"/>
            </p:cNvSpPr>
            <p:nvPr/>
          </p:nvSpPr>
          <p:spPr bwMode="auto">
            <a:xfrm flipH="1">
              <a:off x="158" y="981"/>
              <a:ext cx="28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100"/>
            </a:p>
          </p:txBody>
        </p:sp>
        <p:sp>
          <p:nvSpPr>
            <p:cNvPr id="2055" name="Rectangle 32"/>
            <p:cNvSpPr>
              <a:spLocks noChangeArrowheads="1"/>
            </p:cNvSpPr>
            <p:nvPr/>
          </p:nvSpPr>
          <p:spPr bwMode="auto">
            <a:xfrm>
              <a:off x="839" y="436"/>
              <a:ext cx="68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en-US" sz="1100" dirty="0"/>
                <a:t>АВТОР: Тарас ХАМАРДЮК</a:t>
              </a:r>
              <a:endParaRPr lang="ru-RU" altLang="en-US" sz="1100" dirty="0"/>
            </a:p>
          </p:txBody>
        </p:sp>
        <p:sp>
          <p:nvSpPr>
            <p:cNvPr id="2056" name="Rectangle 33"/>
            <p:cNvSpPr>
              <a:spLocks noChangeArrowheads="1"/>
            </p:cNvSpPr>
            <p:nvPr/>
          </p:nvSpPr>
          <p:spPr bwMode="auto">
            <a:xfrm>
              <a:off x="839" y="572"/>
              <a:ext cx="54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en-US" sz="1100" dirty="0"/>
                <a:t>ПРОЕКТ: ТОВ «ДЕСІДО»</a:t>
              </a:r>
              <a:endParaRPr lang="ru-RU" altLang="en-US" sz="1100" dirty="0"/>
            </a:p>
          </p:txBody>
        </p:sp>
        <p:sp>
          <p:nvSpPr>
            <p:cNvPr id="2057" name="Rectangle 34"/>
            <p:cNvSpPr>
              <a:spLocks noChangeArrowheads="1"/>
            </p:cNvSpPr>
            <p:nvPr/>
          </p:nvSpPr>
          <p:spPr bwMode="auto">
            <a:xfrm>
              <a:off x="839" y="845"/>
              <a:ext cx="1270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en-US" sz="1100" dirty="0"/>
                <a:t>ПРИМІТКИ</a:t>
              </a:r>
              <a:r>
                <a:rPr lang="en-US" altLang="en-US" sz="1100" dirty="0"/>
                <a:t> 1 2 3 4 5 6 7 8 9 10</a:t>
              </a:r>
              <a:endParaRPr lang="ru-RU" altLang="en-US" sz="1100" dirty="0"/>
            </a:p>
          </p:txBody>
        </p:sp>
        <p:sp>
          <p:nvSpPr>
            <p:cNvPr id="2058" name="Rectangle 35"/>
            <p:cNvSpPr>
              <a:spLocks noChangeArrowheads="1"/>
            </p:cNvSpPr>
            <p:nvPr/>
          </p:nvSpPr>
          <p:spPr bwMode="auto">
            <a:xfrm>
              <a:off x="2109" y="436"/>
              <a:ext cx="68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dirty="0"/>
                <a:t> </a:t>
              </a:r>
              <a:r>
                <a:rPr lang="uk-UA" altLang="en-US" sz="1100" dirty="0"/>
                <a:t>ДАТА: 11/12/2018</a:t>
              </a:r>
              <a:endParaRPr lang="ru-RU" altLang="en-US" sz="1100" dirty="0"/>
            </a:p>
          </p:txBody>
        </p:sp>
        <p:sp>
          <p:nvSpPr>
            <p:cNvPr id="2059" name="Rectangle 36"/>
            <p:cNvSpPr>
              <a:spLocks noChangeArrowheads="1"/>
            </p:cNvSpPr>
            <p:nvPr/>
          </p:nvSpPr>
          <p:spPr bwMode="auto">
            <a:xfrm>
              <a:off x="2109" y="618"/>
              <a:ext cx="59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dirty="0"/>
                <a:t> </a:t>
              </a:r>
              <a:r>
                <a:rPr lang="uk-UA" altLang="en-US" sz="1100" dirty="0"/>
                <a:t>РЕВІЗІЯ:</a:t>
              </a:r>
              <a:endParaRPr lang="ru-RU" altLang="en-US" sz="1100" dirty="0"/>
            </a:p>
          </p:txBody>
        </p:sp>
        <p:sp>
          <p:nvSpPr>
            <p:cNvPr id="2060" name="Rectangle 37"/>
            <p:cNvSpPr>
              <a:spLocks noChangeArrowheads="1"/>
            </p:cNvSpPr>
            <p:nvPr/>
          </p:nvSpPr>
          <p:spPr bwMode="auto">
            <a:xfrm>
              <a:off x="158" y="3385"/>
              <a:ext cx="681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en-US" sz="1100" dirty="0"/>
                <a:t>ВУЗОЛ</a:t>
              </a:r>
              <a:endParaRPr lang="ru-RU" altLang="en-US" sz="1100" dirty="0"/>
            </a:p>
          </p:txBody>
        </p:sp>
        <p:sp>
          <p:nvSpPr>
            <p:cNvPr id="2061" name="Rectangle 38"/>
            <p:cNvSpPr>
              <a:spLocks noChangeArrowheads="1"/>
            </p:cNvSpPr>
            <p:nvPr/>
          </p:nvSpPr>
          <p:spPr bwMode="auto">
            <a:xfrm>
              <a:off x="839" y="3385"/>
              <a:ext cx="3583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en-US" sz="1100" dirty="0"/>
                <a:t>НАЗВА Діяльність ТОВ «ДЕСІДО»</a:t>
              </a:r>
              <a:endParaRPr lang="ru-RU" altLang="en-US" sz="1100" dirty="0"/>
            </a:p>
          </p:txBody>
        </p:sp>
        <p:sp>
          <p:nvSpPr>
            <p:cNvPr id="2062" name="Rectangle 39"/>
            <p:cNvSpPr>
              <a:spLocks noChangeArrowheads="1"/>
            </p:cNvSpPr>
            <p:nvPr/>
          </p:nvSpPr>
          <p:spPr bwMode="auto">
            <a:xfrm>
              <a:off x="4422" y="3385"/>
              <a:ext cx="1225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en-US" sz="1100" dirty="0"/>
                <a:t>НОМЕР 1</a:t>
              </a:r>
              <a:endParaRPr lang="ru-RU" altLang="en-US" sz="1100" dirty="0"/>
            </a:p>
          </p:txBody>
        </p:sp>
        <p:sp>
          <p:nvSpPr>
            <p:cNvPr id="2063" name="Rectangle 40"/>
            <p:cNvSpPr>
              <a:spLocks noChangeArrowheads="1"/>
            </p:cNvSpPr>
            <p:nvPr/>
          </p:nvSpPr>
          <p:spPr bwMode="auto">
            <a:xfrm>
              <a:off x="5103" y="36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en-US" sz="1100" dirty="0" err="1"/>
                <a:t>СТОР</a:t>
              </a:r>
              <a:r>
                <a:rPr lang="uk-UA" altLang="en-US" sz="1100" dirty="0"/>
                <a:t>. 1</a:t>
              </a:r>
              <a:endParaRPr lang="ru-RU" altLang="en-US" sz="1100" dirty="0"/>
            </a:p>
          </p:txBody>
        </p:sp>
      </p:grpSp>
      <p:sp>
        <p:nvSpPr>
          <p:cNvPr id="40" name="Прямоугольник 2"/>
          <p:cNvSpPr/>
          <p:nvPr/>
        </p:nvSpPr>
        <p:spPr>
          <a:xfrm>
            <a:off x="2987824" y="2996952"/>
            <a:ext cx="2469952" cy="1111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Виробництво і продаж меблів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967796" y="3779748"/>
            <a:ext cx="54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/>
              <a:t>А0</a:t>
            </a:r>
            <a:endParaRPr lang="ru-RU" b="1" dirty="0"/>
          </a:p>
        </p:txBody>
      </p:sp>
      <p:cxnSp>
        <p:nvCxnSpPr>
          <p:cNvPr id="42" name="Прямая со стрелкой 5"/>
          <p:cNvCxnSpPr/>
          <p:nvPr/>
        </p:nvCxnSpPr>
        <p:spPr>
          <a:xfrm>
            <a:off x="3635896" y="2204864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4"/>
          <p:cNvCxnSpPr/>
          <p:nvPr/>
        </p:nvCxnSpPr>
        <p:spPr>
          <a:xfrm>
            <a:off x="4895850" y="2204864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11"/>
          <p:cNvCxnSpPr/>
          <p:nvPr/>
        </p:nvCxnSpPr>
        <p:spPr>
          <a:xfrm>
            <a:off x="1684114" y="3501008"/>
            <a:ext cx="130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51"/>
          <p:cNvCxnSpPr/>
          <p:nvPr/>
        </p:nvCxnSpPr>
        <p:spPr>
          <a:xfrm>
            <a:off x="5457553" y="3284984"/>
            <a:ext cx="1656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52"/>
          <p:cNvCxnSpPr/>
          <p:nvPr/>
        </p:nvCxnSpPr>
        <p:spPr>
          <a:xfrm>
            <a:off x="5457776" y="371703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13"/>
          <p:cNvCxnSpPr/>
          <p:nvPr/>
        </p:nvCxnSpPr>
        <p:spPr>
          <a:xfrm flipV="1">
            <a:off x="3635896" y="4108796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55"/>
          <p:cNvCxnSpPr/>
          <p:nvPr/>
        </p:nvCxnSpPr>
        <p:spPr>
          <a:xfrm flipV="1">
            <a:off x="4860032" y="4108796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95850" y="1957869"/>
            <a:ext cx="2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/>
              <a:t>Внутрішні регламенти та інструкції ТОВ «ДЕСІДО»</a:t>
            </a:r>
            <a:endParaRPr lang="ru-RU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134766" y="1951921"/>
            <a:ext cx="2556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1200" dirty="0"/>
              <a:t>Нормативна та законодавча база України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619672" y="3224009"/>
            <a:ext cx="1166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/>
              <a:t>Замовлення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95826" y="2950532"/>
            <a:ext cx="1762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/>
              <a:t>Звітна документація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285756" y="3415561"/>
            <a:ext cx="1166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/>
              <a:t>Прибуток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54402" y="4878863"/>
            <a:ext cx="196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/>
              <a:t>Обладнання і матеріали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95850" y="4880193"/>
            <a:ext cx="196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/>
              <a:t>Персонал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67972" y="117932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/>
              <a:t>ВЕРХ</a:t>
            </a:r>
            <a:endParaRPr lang="en-GB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50825" y="763523"/>
            <a:ext cx="8713788" cy="5473788"/>
            <a:chOff x="250825" y="763523"/>
            <a:chExt cx="8713788" cy="5473788"/>
          </a:xfrm>
        </p:grpSpPr>
        <p:grpSp>
          <p:nvGrpSpPr>
            <p:cNvPr id="2050" name="Group 3"/>
            <p:cNvGrpSpPr>
              <a:grpSpLocks/>
            </p:cNvGrpSpPr>
            <p:nvPr/>
          </p:nvGrpSpPr>
          <p:grpSpPr bwMode="auto">
            <a:xfrm>
              <a:off x="250825" y="763523"/>
              <a:ext cx="8713788" cy="5473788"/>
              <a:chOff x="158" y="435"/>
              <a:chExt cx="5489" cy="3313"/>
            </a:xfrm>
          </p:grpSpPr>
          <p:sp>
            <p:nvSpPr>
              <p:cNvPr id="2051" name="Rectangle 4"/>
              <p:cNvSpPr>
                <a:spLocks noChangeArrowheads="1"/>
              </p:cNvSpPr>
              <p:nvPr/>
            </p:nvSpPr>
            <p:spPr bwMode="auto">
              <a:xfrm>
                <a:off x="158" y="436"/>
                <a:ext cx="5489" cy="32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100"/>
              </a:p>
            </p:txBody>
          </p:sp>
          <p:sp>
            <p:nvSpPr>
              <p:cNvPr id="2052" name="Rectangle 5"/>
              <p:cNvSpPr>
                <a:spLocks noChangeArrowheads="1"/>
              </p:cNvSpPr>
              <p:nvPr/>
            </p:nvSpPr>
            <p:spPr bwMode="auto">
              <a:xfrm>
                <a:off x="158" y="436"/>
                <a:ext cx="681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uk-UA" altLang="en-US" sz="1100" dirty="0"/>
                  <a:t>Використано в: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uk-UA" altLang="en-US" sz="1100" dirty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uk-UA" altLang="en-US" sz="1100" dirty="0"/>
                  <a:t>ТОВ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uk-UA" altLang="en-US" sz="1100" dirty="0"/>
                  <a:t>«ДЕСІДО»</a:t>
                </a:r>
                <a:endParaRPr lang="ru-RU" altLang="en-US" sz="1100" dirty="0"/>
              </a:p>
            </p:txBody>
          </p:sp>
          <p:grpSp>
            <p:nvGrpSpPr>
              <p:cNvPr id="2053" name="Group 6"/>
              <p:cNvGrpSpPr>
                <a:grpSpLocks/>
              </p:cNvGrpSpPr>
              <p:nvPr/>
            </p:nvGrpSpPr>
            <p:grpSpPr bwMode="auto">
              <a:xfrm>
                <a:off x="3016" y="435"/>
                <a:ext cx="2631" cy="546"/>
                <a:chOff x="3016" y="482"/>
                <a:chExt cx="2631" cy="685"/>
              </a:xfrm>
            </p:grpSpPr>
            <p:grpSp>
              <p:nvGrpSpPr>
                <p:cNvPr id="2064" name="Group 7"/>
                <p:cNvGrpSpPr>
                  <a:grpSpLocks/>
                </p:cNvGrpSpPr>
                <p:nvPr/>
              </p:nvGrpSpPr>
              <p:grpSpPr bwMode="auto">
                <a:xfrm>
                  <a:off x="3016" y="482"/>
                  <a:ext cx="1043" cy="685"/>
                  <a:chOff x="2880" y="663"/>
                  <a:chExt cx="1043" cy="731"/>
                </a:xfrm>
              </p:grpSpPr>
              <p:sp>
                <p:nvSpPr>
                  <p:cNvPr id="208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1207"/>
                    <a:ext cx="907" cy="18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uk-UA" altLang="en-US" sz="1100" dirty="0"/>
                      <a:t>ПУБЛІКАЦІЯ</a:t>
                    </a:r>
                    <a:endParaRPr lang="ru-RU" altLang="en-US" sz="1100" dirty="0"/>
                  </a:p>
                </p:txBody>
              </p:sp>
              <p:sp>
                <p:nvSpPr>
                  <p:cNvPr id="208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663"/>
                    <a:ext cx="907" cy="18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uk-UA" altLang="en-US" sz="1100" dirty="0"/>
                      <a:t>РОЗРОБКА</a:t>
                    </a:r>
                    <a:endParaRPr lang="ru-RU" altLang="en-US" sz="1100" dirty="0"/>
                  </a:p>
                </p:txBody>
              </p:sp>
              <p:sp>
                <p:nvSpPr>
                  <p:cNvPr id="208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845"/>
                    <a:ext cx="907" cy="18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uk-UA" altLang="en-US" sz="1100" dirty="0"/>
                      <a:t>ЧОРНОВИЙ</a:t>
                    </a:r>
                    <a:endParaRPr lang="ru-RU" altLang="en-US" sz="1100" dirty="0"/>
                  </a:p>
                </p:txBody>
              </p:sp>
              <p:sp>
                <p:nvSpPr>
                  <p:cNvPr id="208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1026"/>
                    <a:ext cx="907" cy="18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uk-UA" altLang="en-US" sz="1100" dirty="0"/>
                      <a:t>РЕКОМЕНДОВАНО</a:t>
                    </a:r>
                    <a:endParaRPr lang="ru-RU" altLang="en-US" sz="1100" dirty="0"/>
                  </a:p>
                </p:txBody>
              </p:sp>
              <p:sp>
                <p:nvSpPr>
                  <p:cNvPr id="208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663"/>
                    <a:ext cx="136" cy="182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100"/>
                  </a:p>
                </p:txBody>
              </p:sp>
              <p:sp>
                <p:nvSpPr>
                  <p:cNvPr id="208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845"/>
                    <a:ext cx="136" cy="18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100"/>
                  </a:p>
                </p:txBody>
              </p:sp>
              <p:sp>
                <p:nvSpPr>
                  <p:cNvPr id="208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26"/>
                    <a:ext cx="136" cy="18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100"/>
                  </a:p>
                </p:txBody>
              </p:sp>
              <p:sp>
                <p:nvSpPr>
                  <p:cNvPr id="208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207"/>
                    <a:ext cx="136" cy="18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100"/>
                  </a:p>
                </p:txBody>
              </p:sp>
            </p:grpSp>
            <p:sp>
              <p:nvSpPr>
                <p:cNvPr id="2065" name="Rectangle 16"/>
                <p:cNvSpPr>
                  <a:spLocks noChangeArrowheads="1"/>
                </p:cNvSpPr>
                <p:nvPr/>
              </p:nvSpPr>
              <p:spPr bwMode="auto">
                <a:xfrm>
                  <a:off x="5103" y="482"/>
                  <a:ext cx="544" cy="17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uk-UA" altLang="en-US" sz="1100" dirty="0"/>
                    <a:t>КОНТЕКСТ</a:t>
                  </a:r>
                  <a:endParaRPr lang="ru-RU" altLang="en-US" sz="1100" dirty="0"/>
                </a:p>
              </p:txBody>
            </p:sp>
            <p:grpSp>
              <p:nvGrpSpPr>
                <p:cNvPr id="2066" name="Group 17"/>
                <p:cNvGrpSpPr>
                  <a:grpSpLocks/>
                </p:cNvGrpSpPr>
                <p:nvPr/>
              </p:nvGrpSpPr>
              <p:grpSpPr bwMode="auto">
                <a:xfrm>
                  <a:off x="4059" y="482"/>
                  <a:ext cx="1044" cy="685"/>
                  <a:chOff x="702" y="1258"/>
                  <a:chExt cx="1044" cy="732"/>
                </a:xfrm>
              </p:grpSpPr>
              <p:grpSp>
                <p:nvGrpSpPr>
                  <p:cNvPr id="2068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702" y="1258"/>
                    <a:ext cx="1044" cy="184"/>
                    <a:chOff x="1065" y="1485"/>
                    <a:chExt cx="1044" cy="184"/>
                  </a:xfrm>
                </p:grpSpPr>
                <p:sp>
                  <p:nvSpPr>
                    <p:cNvPr id="2078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65" y="1485"/>
                      <a:ext cx="590" cy="18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uk-UA" altLang="en-US" sz="1100" dirty="0"/>
                        <a:t>ЧИТАЧ</a:t>
                      </a:r>
                      <a:endParaRPr lang="ru-RU" altLang="en-US" sz="1100" dirty="0"/>
                    </a:p>
                  </p:txBody>
                </p:sp>
                <p:sp>
                  <p:nvSpPr>
                    <p:cNvPr id="2079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5" y="1485"/>
                      <a:ext cx="454" cy="1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uk-UA" altLang="en-US" sz="1100" dirty="0"/>
                        <a:t>ДАТА	</a:t>
                      </a:r>
                      <a:endParaRPr lang="ru-RU" altLang="en-US" sz="1100" dirty="0"/>
                    </a:p>
                  </p:txBody>
                </p:sp>
              </p:grpSp>
              <p:grpSp>
                <p:nvGrpSpPr>
                  <p:cNvPr id="2069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702" y="1440"/>
                    <a:ext cx="1044" cy="180"/>
                    <a:chOff x="1065" y="1486"/>
                    <a:chExt cx="1044" cy="180"/>
                  </a:xfrm>
                </p:grpSpPr>
                <p:sp>
                  <p:nvSpPr>
                    <p:cNvPr id="2076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65" y="1486"/>
                      <a:ext cx="590" cy="1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100"/>
                    </a:p>
                  </p:txBody>
                </p:sp>
                <p:sp>
                  <p:nvSpPr>
                    <p:cNvPr id="2077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5" y="1486"/>
                      <a:ext cx="454" cy="1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100"/>
                    </a:p>
                  </p:txBody>
                </p:sp>
              </p:grpSp>
              <p:grpSp>
                <p:nvGrpSpPr>
                  <p:cNvPr id="2070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702" y="1620"/>
                    <a:ext cx="1044" cy="184"/>
                    <a:chOff x="1065" y="1484"/>
                    <a:chExt cx="1044" cy="184"/>
                  </a:xfrm>
                </p:grpSpPr>
                <p:sp>
                  <p:nvSpPr>
                    <p:cNvPr id="2074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65" y="1484"/>
                      <a:ext cx="590" cy="1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100"/>
                    </a:p>
                  </p:txBody>
                </p:sp>
                <p:sp>
                  <p:nvSpPr>
                    <p:cNvPr id="2075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5" y="1484"/>
                      <a:ext cx="454" cy="183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100"/>
                    </a:p>
                  </p:txBody>
                </p:sp>
              </p:grpSp>
              <p:grpSp>
                <p:nvGrpSpPr>
                  <p:cNvPr id="2071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702" y="1804"/>
                    <a:ext cx="1044" cy="186"/>
                    <a:chOff x="1065" y="1487"/>
                    <a:chExt cx="1044" cy="186"/>
                  </a:xfrm>
                </p:grpSpPr>
                <p:sp>
                  <p:nvSpPr>
                    <p:cNvPr id="2072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65" y="1487"/>
                      <a:ext cx="590" cy="18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100"/>
                    </a:p>
                  </p:txBody>
                </p:sp>
                <p:sp>
                  <p:nvSpPr>
                    <p:cNvPr id="2073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5" y="1487"/>
                      <a:ext cx="454" cy="18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100"/>
                    </a:p>
                  </p:txBody>
                </p:sp>
              </p:grpSp>
            </p:grpSp>
            <p:sp>
              <p:nvSpPr>
                <p:cNvPr id="2067" name="Rectangle 30"/>
                <p:cNvSpPr>
                  <a:spLocks noChangeArrowheads="1"/>
                </p:cNvSpPr>
                <p:nvPr/>
              </p:nvSpPr>
              <p:spPr bwMode="auto">
                <a:xfrm>
                  <a:off x="5103" y="652"/>
                  <a:ext cx="544" cy="51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100"/>
                </a:p>
              </p:txBody>
            </p:sp>
          </p:grpSp>
          <p:sp>
            <p:nvSpPr>
              <p:cNvPr id="2054" name="Line 31"/>
              <p:cNvSpPr>
                <a:spLocks noChangeShapeType="1"/>
              </p:cNvSpPr>
              <p:nvPr/>
            </p:nvSpPr>
            <p:spPr bwMode="auto">
              <a:xfrm flipH="1">
                <a:off x="158" y="981"/>
                <a:ext cx="28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1100"/>
              </a:p>
            </p:txBody>
          </p:sp>
          <p:sp>
            <p:nvSpPr>
              <p:cNvPr id="2055" name="Rectangle 32"/>
              <p:cNvSpPr>
                <a:spLocks noChangeArrowheads="1"/>
              </p:cNvSpPr>
              <p:nvPr/>
            </p:nvSpPr>
            <p:spPr bwMode="auto">
              <a:xfrm>
                <a:off x="839" y="436"/>
                <a:ext cx="68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uk-UA" altLang="en-US" sz="1100" dirty="0"/>
                  <a:t>АВТОР: Тарас ХАМАРДЮК</a:t>
                </a:r>
                <a:endParaRPr lang="ru-RU" altLang="en-US" sz="1100" dirty="0"/>
              </a:p>
            </p:txBody>
          </p:sp>
          <p:sp>
            <p:nvSpPr>
              <p:cNvPr id="2056" name="Rectangle 33"/>
              <p:cNvSpPr>
                <a:spLocks noChangeArrowheads="1"/>
              </p:cNvSpPr>
              <p:nvPr/>
            </p:nvSpPr>
            <p:spPr bwMode="auto">
              <a:xfrm>
                <a:off x="839" y="572"/>
                <a:ext cx="544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uk-UA" altLang="en-US" sz="1100" dirty="0"/>
                  <a:t>ПРОЕКТ: ТОВ «ДЕСІДО»</a:t>
                </a:r>
                <a:endParaRPr lang="ru-RU" altLang="en-US" sz="1100" dirty="0"/>
              </a:p>
            </p:txBody>
          </p:sp>
          <p:sp>
            <p:nvSpPr>
              <p:cNvPr id="2057" name="Rectangle 34"/>
              <p:cNvSpPr>
                <a:spLocks noChangeArrowheads="1"/>
              </p:cNvSpPr>
              <p:nvPr/>
            </p:nvSpPr>
            <p:spPr bwMode="auto">
              <a:xfrm>
                <a:off x="839" y="845"/>
                <a:ext cx="1270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uk-UA" altLang="en-US" sz="1100" dirty="0"/>
                  <a:t>ПРИМІТКИ</a:t>
                </a:r>
                <a:r>
                  <a:rPr lang="en-US" altLang="en-US" sz="1100" dirty="0"/>
                  <a:t> 1 2 3 4 5 6 7 8 9 10</a:t>
                </a:r>
                <a:endParaRPr lang="ru-RU" altLang="en-US" sz="1100" dirty="0"/>
              </a:p>
            </p:txBody>
          </p:sp>
          <p:sp>
            <p:nvSpPr>
              <p:cNvPr id="2058" name="Rectangle 35"/>
              <p:cNvSpPr>
                <a:spLocks noChangeArrowheads="1"/>
              </p:cNvSpPr>
              <p:nvPr/>
            </p:nvSpPr>
            <p:spPr bwMode="auto">
              <a:xfrm>
                <a:off x="2109" y="436"/>
                <a:ext cx="68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100" dirty="0"/>
                  <a:t> </a:t>
                </a:r>
                <a:r>
                  <a:rPr lang="uk-UA" altLang="en-US" sz="1100" dirty="0"/>
                  <a:t>ДАТА: 11/12/2018</a:t>
                </a:r>
                <a:endParaRPr lang="ru-RU" altLang="en-US" sz="1100" dirty="0"/>
              </a:p>
            </p:txBody>
          </p:sp>
          <p:sp>
            <p:nvSpPr>
              <p:cNvPr id="2059" name="Rectangle 36"/>
              <p:cNvSpPr>
                <a:spLocks noChangeArrowheads="1"/>
              </p:cNvSpPr>
              <p:nvPr/>
            </p:nvSpPr>
            <p:spPr bwMode="auto">
              <a:xfrm>
                <a:off x="2018" y="618"/>
                <a:ext cx="59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100" dirty="0"/>
                  <a:t> </a:t>
                </a:r>
                <a:r>
                  <a:rPr lang="uk-UA" altLang="en-US" sz="1100" dirty="0"/>
                  <a:t>РЕВІЗІЯ: 24/12/2018</a:t>
                </a:r>
              </a:p>
            </p:txBody>
          </p:sp>
          <p:sp>
            <p:nvSpPr>
              <p:cNvPr id="2060" name="Rectangle 37"/>
              <p:cNvSpPr>
                <a:spLocks noChangeArrowheads="1"/>
              </p:cNvSpPr>
              <p:nvPr/>
            </p:nvSpPr>
            <p:spPr bwMode="auto">
              <a:xfrm>
                <a:off x="158" y="3385"/>
                <a:ext cx="681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uk-UA" altLang="en-US" sz="1100" dirty="0"/>
                  <a:t>ВУЗОЛ</a:t>
                </a:r>
                <a:endParaRPr lang="ru-RU" altLang="en-US" sz="1100" dirty="0"/>
              </a:p>
            </p:txBody>
          </p:sp>
          <p:sp>
            <p:nvSpPr>
              <p:cNvPr id="2061" name="Rectangle 38"/>
              <p:cNvSpPr>
                <a:spLocks noChangeArrowheads="1"/>
              </p:cNvSpPr>
              <p:nvPr/>
            </p:nvSpPr>
            <p:spPr bwMode="auto">
              <a:xfrm>
                <a:off x="839" y="3385"/>
                <a:ext cx="3583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uk-UA" altLang="en-US" sz="1100" dirty="0"/>
                  <a:t>НАЗВА Діяльність ТОВ «ДЕСІДО»</a:t>
                </a:r>
                <a:endParaRPr lang="ru-RU" altLang="en-US" sz="1100" dirty="0"/>
              </a:p>
            </p:txBody>
          </p:sp>
          <p:sp>
            <p:nvSpPr>
              <p:cNvPr id="2062" name="Rectangle 39"/>
              <p:cNvSpPr>
                <a:spLocks noChangeArrowheads="1"/>
              </p:cNvSpPr>
              <p:nvPr/>
            </p:nvSpPr>
            <p:spPr bwMode="auto">
              <a:xfrm>
                <a:off x="4422" y="3385"/>
                <a:ext cx="1225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uk-UA" altLang="en-US" sz="1100" dirty="0"/>
                  <a:t>НОМЕР 1</a:t>
                </a:r>
                <a:endParaRPr lang="ru-RU" altLang="en-US" sz="1100" dirty="0"/>
              </a:p>
            </p:txBody>
          </p:sp>
          <p:sp>
            <p:nvSpPr>
              <p:cNvPr id="2063" name="Rectangle 40"/>
              <p:cNvSpPr>
                <a:spLocks noChangeArrowheads="1"/>
              </p:cNvSpPr>
              <p:nvPr/>
            </p:nvSpPr>
            <p:spPr bwMode="auto">
              <a:xfrm>
                <a:off x="5103" y="3612"/>
                <a:ext cx="544" cy="1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uk-UA" altLang="en-US" sz="1100" dirty="0" err="1"/>
                  <a:t>СТОР</a:t>
                </a:r>
                <a:r>
                  <a:rPr lang="uk-UA" altLang="en-US" sz="1100" dirty="0"/>
                  <a:t>. 1</a:t>
                </a:r>
                <a:endParaRPr lang="ru-RU" altLang="en-US" sz="1100" dirty="0"/>
              </a:p>
            </p:txBody>
          </p:sp>
        </p:grpSp>
        <p:sp>
          <p:nvSpPr>
            <p:cNvPr id="40" name="Прямоугольник 2"/>
            <p:cNvSpPr/>
            <p:nvPr/>
          </p:nvSpPr>
          <p:spPr>
            <a:xfrm>
              <a:off x="2987824" y="2996952"/>
              <a:ext cx="2469952" cy="11118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uk-UA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Виробництво і продаж меблів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67796" y="3779748"/>
              <a:ext cx="54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b="1" dirty="0"/>
                <a:t>А0</a:t>
              </a:r>
              <a:endParaRPr lang="ru-RU" b="1" dirty="0"/>
            </a:p>
          </p:txBody>
        </p:sp>
        <p:cxnSp>
          <p:nvCxnSpPr>
            <p:cNvPr id="42" name="Прямая со стрелкой 5"/>
            <p:cNvCxnSpPr/>
            <p:nvPr/>
          </p:nvCxnSpPr>
          <p:spPr>
            <a:xfrm>
              <a:off x="3635896" y="2204864"/>
              <a:ext cx="0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4"/>
            <p:cNvCxnSpPr/>
            <p:nvPr/>
          </p:nvCxnSpPr>
          <p:spPr>
            <a:xfrm>
              <a:off x="4895850" y="2204864"/>
              <a:ext cx="0" cy="792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11"/>
            <p:cNvCxnSpPr/>
            <p:nvPr/>
          </p:nvCxnSpPr>
          <p:spPr>
            <a:xfrm>
              <a:off x="1684114" y="3501008"/>
              <a:ext cx="13037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51"/>
            <p:cNvCxnSpPr/>
            <p:nvPr/>
          </p:nvCxnSpPr>
          <p:spPr>
            <a:xfrm>
              <a:off x="5457553" y="3284984"/>
              <a:ext cx="16564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52"/>
            <p:cNvCxnSpPr/>
            <p:nvPr/>
          </p:nvCxnSpPr>
          <p:spPr>
            <a:xfrm>
              <a:off x="5457776" y="3717032"/>
              <a:ext cx="1656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13"/>
            <p:cNvCxnSpPr/>
            <p:nvPr/>
          </p:nvCxnSpPr>
          <p:spPr>
            <a:xfrm flipV="1">
              <a:off x="3635896" y="4108796"/>
              <a:ext cx="0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55"/>
            <p:cNvCxnSpPr/>
            <p:nvPr/>
          </p:nvCxnSpPr>
          <p:spPr>
            <a:xfrm flipV="1">
              <a:off x="4860032" y="4108796"/>
              <a:ext cx="0" cy="864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895850" y="1957869"/>
              <a:ext cx="27004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200" dirty="0"/>
                <a:t>Внутрішні регламенти та інструкції ТОВ «ДЕСІДО»</a:t>
              </a:r>
              <a:endParaRPr lang="ru-RU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34766" y="1951921"/>
              <a:ext cx="2556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uk-UA" sz="1200" dirty="0"/>
                <a:t>Нормативна та законодавча база України</a:t>
              </a:r>
              <a:endParaRPr lang="ru-RU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19672" y="3224009"/>
              <a:ext cx="1166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200" dirty="0"/>
                <a:t>Замовлення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95826" y="2950532"/>
              <a:ext cx="17628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200" dirty="0"/>
                <a:t>Звітна документація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85756" y="3415561"/>
              <a:ext cx="1166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200" dirty="0"/>
                <a:t>Прибуток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54402" y="4878863"/>
              <a:ext cx="19653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200" dirty="0"/>
                <a:t>Обладнання і матеріали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895850" y="4880193"/>
              <a:ext cx="19653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200" dirty="0"/>
                <a:t>Персонал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267972" y="1179321"/>
              <a:ext cx="5629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1100" dirty="0"/>
                <a:t>ВЕРХ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3555938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50825" y="763523"/>
            <a:ext cx="8713788" cy="5473788"/>
            <a:chOff x="250825" y="763523"/>
            <a:chExt cx="8713788" cy="547378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50825" y="763523"/>
              <a:ext cx="8713788" cy="5473788"/>
              <a:chOff x="158" y="435"/>
              <a:chExt cx="5489" cy="3313"/>
            </a:xfrm>
          </p:grpSpPr>
          <p:sp>
            <p:nvSpPr>
              <p:cNvPr id="21" name="Rectangle 4"/>
              <p:cNvSpPr>
                <a:spLocks noChangeArrowheads="1"/>
              </p:cNvSpPr>
              <p:nvPr/>
            </p:nvSpPr>
            <p:spPr bwMode="auto">
              <a:xfrm>
                <a:off x="158" y="436"/>
                <a:ext cx="5489" cy="32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100"/>
              </a:p>
            </p:txBody>
          </p:sp>
          <p:sp>
            <p:nvSpPr>
              <p:cNvPr id="22" name="Rectangle 5"/>
              <p:cNvSpPr>
                <a:spLocks noChangeArrowheads="1"/>
              </p:cNvSpPr>
              <p:nvPr/>
            </p:nvSpPr>
            <p:spPr bwMode="auto">
              <a:xfrm>
                <a:off x="158" y="436"/>
                <a:ext cx="681" cy="5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uk-UA" altLang="en-US" sz="1100" dirty="0"/>
                  <a:t>Використано в: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uk-UA" altLang="en-US" sz="1100" dirty="0"/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uk-UA" altLang="en-US" sz="1100" dirty="0"/>
                  <a:t>ТОВ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uk-UA" altLang="en-US" sz="1100" dirty="0"/>
                  <a:t>«ДЕСІДО»</a:t>
                </a:r>
                <a:endParaRPr lang="ru-RU" altLang="en-US" sz="1100" dirty="0"/>
              </a:p>
            </p:txBody>
          </p:sp>
          <p:grpSp>
            <p:nvGrpSpPr>
              <p:cNvPr id="23" name="Group 6"/>
              <p:cNvGrpSpPr>
                <a:grpSpLocks/>
              </p:cNvGrpSpPr>
              <p:nvPr/>
            </p:nvGrpSpPr>
            <p:grpSpPr bwMode="auto">
              <a:xfrm>
                <a:off x="3016" y="435"/>
                <a:ext cx="2631" cy="546"/>
                <a:chOff x="3016" y="482"/>
                <a:chExt cx="2631" cy="685"/>
              </a:xfrm>
            </p:grpSpPr>
            <p:grpSp>
              <p:nvGrpSpPr>
                <p:cNvPr id="34" name="Group 7"/>
                <p:cNvGrpSpPr>
                  <a:grpSpLocks/>
                </p:cNvGrpSpPr>
                <p:nvPr/>
              </p:nvGrpSpPr>
              <p:grpSpPr bwMode="auto">
                <a:xfrm>
                  <a:off x="3016" y="482"/>
                  <a:ext cx="1043" cy="685"/>
                  <a:chOff x="2880" y="663"/>
                  <a:chExt cx="1043" cy="731"/>
                </a:xfrm>
              </p:grpSpPr>
              <p:sp>
                <p:nvSpPr>
                  <p:cNvPr id="5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1207"/>
                    <a:ext cx="907" cy="18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uk-UA" altLang="en-US" sz="1100" dirty="0"/>
                      <a:t>ПУБЛІКАЦІЯ</a:t>
                    </a:r>
                    <a:endParaRPr lang="ru-RU" altLang="en-US" sz="1100" dirty="0"/>
                  </a:p>
                </p:txBody>
              </p:sp>
              <p:sp>
                <p:nvSpPr>
                  <p:cNvPr id="5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663"/>
                    <a:ext cx="907" cy="18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uk-UA" altLang="en-US" sz="1100" dirty="0"/>
                      <a:t>РОЗРОБКА</a:t>
                    </a:r>
                    <a:endParaRPr lang="ru-RU" altLang="en-US" sz="1100" dirty="0"/>
                  </a:p>
                </p:txBody>
              </p:sp>
              <p:sp>
                <p:nvSpPr>
                  <p:cNvPr id="5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845"/>
                    <a:ext cx="907" cy="18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uk-UA" altLang="en-US" sz="1100" dirty="0"/>
                      <a:t>ЧОРНОВИЙ</a:t>
                    </a:r>
                    <a:endParaRPr lang="ru-RU" altLang="en-US" sz="1100" dirty="0"/>
                  </a:p>
                </p:txBody>
              </p:sp>
              <p:sp>
                <p:nvSpPr>
                  <p:cNvPr id="5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1026"/>
                    <a:ext cx="907" cy="18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uk-UA" altLang="en-US" sz="1100" dirty="0"/>
                      <a:t>РЕКОМЕНДОВАНО</a:t>
                    </a:r>
                    <a:endParaRPr lang="ru-RU" altLang="en-US" sz="1100" dirty="0"/>
                  </a:p>
                </p:txBody>
              </p:sp>
              <p:sp>
                <p:nvSpPr>
                  <p:cNvPr id="5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663"/>
                    <a:ext cx="136" cy="182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100"/>
                  </a:p>
                </p:txBody>
              </p:sp>
              <p:sp>
                <p:nvSpPr>
                  <p:cNvPr id="5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845"/>
                    <a:ext cx="136" cy="182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100"/>
                  </a:p>
                </p:txBody>
              </p:sp>
              <p:sp>
                <p:nvSpPr>
                  <p:cNvPr id="5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026"/>
                    <a:ext cx="136" cy="18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100"/>
                  </a:p>
                </p:txBody>
              </p:sp>
              <p:sp>
                <p:nvSpPr>
                  <p:cNvPr id="5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207"/>
                    <a:ext cx="136" cy="18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100"/>
                  </a:p>
                </p:txBody>
              </p:sp>
            </p:grpSp>
            <p:sp>
              <p:nvSpPr>
                <p:cNvPr id="35" name="Rectangle 16"/>
                <p:cNvSpPr>
                  <a:spLocks noChangeArrowheads="1"/>
                </p:cNvSpPr>
                <p:nvPr/>
              </p:nvSpPr>
              <p:spPr bwMode="auto">
                <a:xfrm>
                  <a:off x="5103" y="482"/>
                  <a:ext cx="544" cy="17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uk-UA" altLang="en-US" sz="1100" dirty="0"/>
                    <a:t>КОНТЕКСТ</a:t>
                  </a:r>
                  <a:endParaRPr lang="ru-RU" altLang="en-US" sz="1100" dirty="0"/>
                </a:p>
              </p:txBody>
            </p:sp>
            <p:grpSp>
              <p:nvGrpSpPr>
                <p:cNvPr id="36" name="Group 17"/>
                <p:cNvGrpSpPr>
                  <a:grpSpLocks/>
                </p:cNvGrpSpPr>
                <p:nvPr/>
              </p:nvGrpSpPr>
              <p:grpSpPr bwMode="auto">
                <a:xfrm>
                  <a:off x="4059" y="482"/>
                  <a:ext cx="1044" cy="685"/>
                  <a:chOff x="702" y="1258"/>
                  <a:chExt cx="1044" cy="732"/>
                </a:xfrm>
              </p:grpSpPr>
              <p:grpSp>
                <p:nvGrpSpPr>
                  <p:cNvPr id="38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702" y="1258"/>
                    <a:ext cx="1044" cy="184"/>
                    <a:chOff x="1065" y="1485"/>
                    <a:chExt cx="1044" cy="184"/>
                  </a:xfrm>
                </p:grpSpPr>
                <p:sp>
                  <p:nvSpPr>
                    <p:cNvPr id="48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65" y="1485"/>
                      <a:ext cx="590" cy="18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uk-UA" altLang="en-US" sz="1100" dirty="0"/>
                        <a:t>ЧИТАЧ</a:t>
                      </a:r>
                      <a:endParaRPr lang="ru-RU" altLang="en-US" sz="1100" dirty="0"/>
                    </a:p>
                  </p:txBody>
                </p:sp>
                <p:sp>
                  <p:nvSpPr>
                    <p:cNvPr id="49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5" y="1485"/>
                      <a:ext cx="454" cy="1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uk-UA" altLang="en-US" sz="1100" dirty="0"/>
                        <a:t>ДАТА	</a:t>
                      </a:r>
                      <a:endParaRPr lang="ru-RU" altLang="en-US" sz="1100" dirty="0"/>
                    </a:p>
                  </p:txBody>
                </p:sp>
              </p:grpSp>
              <p:grpSp>
                <p:nvGrpSpPr>
                  <p:cNvPr id="39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702" y="1440"/>
                    <a:ext cx="1044" cy="180"/>
                    <a:chOff x="1065" y="1486"/>
                    <a:chExt cx="1044" cy="180"/>
                  </a:xfrm>
                </p:grpSpPr>
                <p:sp>
                  <p:nvSpPr>
                    <p:cNvPr id="46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65" y="1486"/>
                      <a:ext cx="590" cy="1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100"/>
                    </a:p>
                  </p:txBody>
                </p:sp>
                <p:sp>
                  <p:nvSpPr>
                    <p:cNvPr id="47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5" y="1486"/>
                      <a:ext cx="454" cy="18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100"/>
                    </a:p>
                  </p:txBody>
                </p:sp>
              </p:grpSp>
              <p:grpSp>
                <p:nvGrpSpPr>
                  <p:cNvPr id="40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702" y="1620"/>
                    <a:ext cx="1044" cy="184"/>
                    <a:chOff x="1065" y="1484"/>
                    <a:chExt cx="1044" cy="184"/>
                  </a:xfrm>
                </p:grpSpPr>
                <p:sp>
                  <p:nvSpPr>
                    <p:cNvPr id="44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65" y="1484"/>
                      <a:ext cx="590" cy="1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100"/>
                    </a:p>
                  </p:txBody>
                </p:sp>
                <p:sp>
                  <p:nvSpPr>
                    <p:cNvPr id="45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5" y="1484"/>
                      <a:ext cx="454" cy="183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100"/>
                    </a:p>
                  </p:txBody>
                </p:sp>
              </p:grpSp>
              <p:grpSp>
                <p:nvGrpSpPr>
                  <p:cNvPr id="41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702" y="1804"/>
                    <a:ext cx="1044" cy="186"/>
                    <a:chOff x="1065" y="1487"/>
                    <a:chExt cx="1044" cy="186"/>
                  </a:xfrm>
                </p:grpSpPr>
                <p:sp>
                  <p:nvSpPr>
                    <p:cNvPr id="42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65" y="1487"/>
                      <a:ext cx="590" cy="18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100"/>
                    </a:p>
                  </p:txBody>
                </p:sp>
                <p:sp>
                  <p:nvSpPr>
                    <p:cNvPr id="43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5" y="1487"/>
                      <a:ext cx="454" cy="18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1100"/>
                    </a:p>
                  </p:txBody>
                </p:sp>
              </p:grpSp>
            </p:grpSp>
            <p:sp>
              <p:nvSpPr>
                <p:cNvPr id="37" name="Rectangle 30"/>
                <p:cNvSpPr>
                  <a:spLocks noChangeArrowheads="1"/>
                </p:cNvSpPr>
                <p:nvPr/>
              </p:nvSpPr>
              <p:spPr bwMode="auto">
                <a:xfrm>
                  <a:off x="5103" y="652"/>
                  <a:ext cx="544" cy="51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100"/>
                </a:p>
              </p:txBody>
            </p:sp>
          </p:grpSp>
          <p:sp>
            <p:nvSpPr>
              <p:cNvPr id="24" name="Line 31"/>
              <p:cNvSpPr>
                <a:spLocks noChangeShapeType="1"/>
              </p:cNvSpPr>
              <p:nvPr/>
            </p:nvSpPr>
            <p:spPr bwMode="auto">
              <a:xfrm flipH="1">
                <a:off x="158" y="981"/>
                <a:ext cx="28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1100"/>
              </a:p>
            </p:txBody>
          </p:sp>
          <p:sp>
            <p:nvSpPr>
              <p:cNvPr id="25" name="Rectangle 32"/>
              <p:cNvSpPr>
                <a:spLocks noChangeArrowheads="1"/>
              </p:cNvSpPr>
              <p:nvPr/>
            </p:nvSpPr>
            <p:spPr bwMode="auto">
              <a:xfrm>
                <a:off x="839" y="436"/>
                <a:ext cx="68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uk-UA" altLang="en-US" sz="1100" dirty="0"/>
                  <a:t>АВТОР: Тарас ХАМАРДЮК</a:t>
                </a:r>
                <a:endParaRPr lang="ru-RU" altLang="en-US" sz="1100" dirty="0"/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839" y="572"/>
                <a:ext cx="544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uk-UA" altLang="en-US" sz="1100" dirty="0"/>
                  <a:t>ПРОЕКТ: ТОВ «ДЕСІДО»</a:t>
                </a:r>
                <a:endParaRPr lang="ru-RU" altLang="en-US" sz="1100" dirty="0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839" y="845"/>
                <a:ext cx="1270" cy="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uk-UA" altLang="en-US" sz="1100" dirty="0"/>
                  <a:t>ПРИМІТКИ</a:t>
                </a:r>
                <a:r>
                  <a:rPr lang="en-US" altLang="en-US" sz="1100" dirty="0"/>
                  <a:t> 1 2 3 4 5 6 7 8 9 10</a:t>
                </a:r>
                <a:endParaRPr lang="ru-RU" altLang="en-US" sz="1100" dirty="0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2109" y="436"/>
                <a:ext cx="68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100" dirty="0"/>
                  <a:t> </a:t>
                </a:r>
                <a:r>
                  <a:rPr lang="uk-UA" altLang="en-US" sz="1100" dirty="0"/>
                  <a:t>ДАТА: 11/12/2018</a:t>
                </a:r>
                <a:endParaRPr lang="ru-RU" altLang="en-US" sz="1100" dirty="0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2018" y="618"/>
                <a:ext cx="59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100" dirty="0"/>
                  <a:t> </a:t>
                </a:r>
                <a:r>
                  <a:rPr lang="uk-UA" altLang="en-US" sz="1100" dirty="0"/>
                  <a:t>РЕВІЗІЯ: 24/12/2018</a:t>
                </a:r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58" y="3385"/>
                <a:ext cx="681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uk-UA" altLang="en-US" sz="1100" dirty="0"/>
                  <a:t>ВУЗОЛ</a:t>
                </a:r>
                <a:endParaRPr lang="ru-RU" altLang="en-US" sz="1100" dirty="0"/>
              </a:p>
            </p:txBody>
          </p:sp>
          <p:sp>
            <p:nvSpPr>
              <p:cNvPr id="31" name="Rectangle 38"/>
              <p:cNvSpPr>
                <a:spLocks noChangeArrowheads="1"/>
              </p:cNvSpPr>
              <p:nvPr/>
            </p:nvSpPr>
            <p:spPr bwMode="auto">
              <a:xfrm>
                <a:off x="839" y="3385"/>
                <a:ext cx="3583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uk-UA" altLang="en-US" sz="1100" dirty="0"/>
                  <a:t>НАЗВА Діяльність ТОВ «ДЕСІДО»</a:t>
                </a:r>
                <a:endParaRPr lang="ru-RU" altLang="en-US" sz="1100" dirty="0"/>
              </a:p>
            </p:txBody>
          </p:sp>
          <p:sp>
            <p:nvSpPr>
              <p:cNvPr id="32" name="Rectangle 39"/>
              <p:cNvSpPr>
                <a:spLocks noChangeArrowheads="1"/>
              </p:cNvSpPr>
              <p:nvPr/>
            </p:nvSpPr>
            <p:spPr bwMode="auto">
              <a:xfrm>
                <a:off x="4422" y="3385"/>
                <a:ext cx="1225" cy="3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uk-UA" altLang="en-US" sz="1100" dirty="0"/>
                  <a:t>НОМЕР 1</a:t>
                </a:r>
                <a:endParaRPr lang="ru-RU" altLang="en-US" sz="1100" dirty="0"/>
              </a:p>
            </p:txBody>
          </p:sp>
          <p:sp>
            <p:nvSpPr>
              <p:cNvPr id="33" name="Rectangle 40"/>
              <p:cNvSpPr>
                <a:spLocks noChangeArrowheads="1"/>
              </p:cNvSpPr>
              <p:nvPr/>
            </p:nvSpPr>
            <p:spPr bwMode="auto">
              <a:xfrm>
                <a:off x="5103" y="3612"/>
                <a:ext cx="544" cy="1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uk-UA" altLang="en-US" sz="1100" dirty="0" err="1"/>
                  <a:t>СТОР</a:t>
                </a:r>
                <a:r>
                  <a:rPr lang="uk-UA" altLang="en-US" sz="1100" dirty="0"/>
                  <a:t>. 1</a:t>
                </a:r>
                <a:endParaRPr lang="ru-RU" altLang="en-US" sz="11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8267972" y="1179321"/>
              <a:ext cx="5629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1100" dirty="0"/>
                <a:t>ВЕРХ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776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6" y="1399892"/>
            <a:ext cx="8468907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7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>
            <a:grpSpLocks/>
          </p:cNvGrpSpPr>
          <p:nvPr/>
        </p:nvGrpSpPr>
        <p:grpSpPr bwMode="auto">
          <a:xfrm>
            <a:off x="250825" y="763523"/>
            <a:ext cx="8713788" cy="5473788"/>
            <a:chOff x="158" y="435"/>
            <a:chExt cx="5489" cy="3313"/>
          </a:xfrm>
        </p:grpSpPr>
        <p:sp>
          <p:nvSpPr>
            <p:cNvPr id="2051" name="Rectangle 4"/>
            <p:cNvSpPr>
              <a:spLocks noChangeArrowheads="1"/>
            </p:cNvSpPr>
            <p:nvPr/>
          </p:nvSpPr>
          <p:spPr bwMode="auto">
            <a:xfrm>
              <a:off x="158" y="436"/>
              <a:ext cx="5489" cy="32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100"/>
            </a:p>
          </p:txBody>
        </p:sp>
        <p:sp>
          <p:nvSpPr>
            <p:cNvPr id="2052" name="Rectangle 5"/>
            <p:cNvSpPr>
              <a:spLocks noChangeArrowheads="1"/>
            </p:cNvSpPr>
            <p:nvPr/>
          </p:nvSpPr>
          <p:spPr bwMode="auto">
            <a:xfrm>
              <a:off x="158" y="436"/>
              <a:ext cx="726" cy="5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UA" altLang="en-US" sz="1050" dirty="0"/>
                <a:t>И</a:t>
              </a:r>
              <a:r>
                <a:rPr lang="uk-UA" altLang="en-US" sz="1050" dirty="0"/>
                <a:t>с</a:t>
              </a:r>
              <a:r>
                <a:rPr lang="ru-UA" altLang="en-US" sz="1050" dirty="0"/>
                <a:t>п</a:t>
              </a:r>
              <a:r>
                <a:rPr lang="uk-UA" altLang="en-US" sz="1050" dirty="0"/>
                <a:t>о</a:t>
              </a:r>
              <a:r>
                <a:rPr lang="ru-UA" altLang="en-US" sz="1050" dirty="0"/>
                <a:t>л</a:t>
              </a:r>
              <a:r>
                <a:rPr lang="uk-UA" altLang="en-US" sz="1050" dirty="0"/>
                <a:t>ь</a:t>
              </a:r>
              <a:r>
                <a:rPr lang="ru-UA" altLang="en-US" sz="1050" dirty="0"/>
                <a:t>з</a:t>
              </a:r>
              <a:r>
                <a:rPr lang="uk-UA" altLang="en-US" sz="1050" dirty="0"/>
                <a:t>о</a:t>
              </a:r>
              <a:r>
                <a:rPr lang="ru-UA" altLang="en-US" sz="1050" dirty="0"/>
                <a:t>в</a:t>
              </a:r>
              <a:r>
                <a:rPr lang="uk-UA" altLang="en-US" sz="1050" dirty="0"/>
                <a:t>а</a:t>
              </a:r>
              <a:r>
                <a:rPr lang="ru-UA" altLang="en-US" sz="1050" dirty="0"/>
                <a:t>н</a:t>
              </a:r>
              <a:r>
                <a:rPr lang="uk-UA" altLang="en-US" sz="1050" dirty="0"/>
                <a:t>о</a:t>
              </a:r>
              <a:endParaRPr lang="ru-UA" altLang="en-US" sz="105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UA" altLang="en-US" sz="1050" dirty="0"/>
                <a:t>д</a:t>
              </a:r>
              <a:r>
                <a:rPr lang="uk-UA" altLang="en-US" sz="1050" dirty="0"/>
                <a:t>л</a:t>
              </a:r>
              <a:r>
                <a:rPr lang="ru-UA" altLang="en-US" sz="1050" dirty="0"/>
                <a:t>я</a:t>
              </a:r>
              <a:r>
                <a:rPr lang="uk-UA" altLang="en-US" sz="1050" dirty="0"/>
                <a:t>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UA" altLang="en-US" sz="1050" dirty="0"/>
                <a:t>«</a:t>
              </a:r>
              <a:r>
                <a:rPr lang="uk-UA" altLang="en-US" sz="1050" dirty="0"/>
                <a:t>К</a:t>
              </a:r>
              <a:r>
                <a:rPr lang="ru-UA" altLang="en-US" sz="1050" dirty="0"/>
                <a:t>о</a:t>
              </a:r>
              <a:r>
                <a:rPr lang="uk-UA" altLang="en-US" sz="1050" dirty="0"/>
                <a:t>м</a:t>
              </a:r>
              <a:r>
                <a:rPr lang="ru-UA" altLang="en-US" sz="1050" dirty="0"/>
                <a:t>м</a:t>
              </a:r>
              <a:r>
                <a:rPr lang="uk-UA" altLang="en-US" sz="1050" dirty="0"/>
                <a:t>у</a:t>
              </a:r>
              <a:r>
                <a:rPr lang="ru-UA" altLang="en-US" sz="1050" dirty="0"/>
                <a:t>н</a:t>
              </a:r>
              <a:r>
                <a:rPr lang="uk-UA" altLang="en-US" sz="1050" dirty="0"/>
                <a:t>а</a:t>
              </a:r>
              <a:r>
                <a:rPr lang="ru-UA" altLang="en-US" sz="1050" dirty="0"/>
                <a:t>л</a:t>
              </a:r>
              <a:r>
                <a:rPr lang="uk-UA" altLang="en-US" sz="1050" dirty="0"/>
                <a:t>ь</a:t>
              </a:r>
              <a:r>
                <a:rPr lang="ru-UA" altLang="en-US" sz="1050" dirty="0"/>
                <a:t>н</a:t>
              </a:r>
              <a:r>
                <a:rPr lang="uk-UA" altLang="en-US" sz="1050" dirty="0"/>
                <a:t>о</a:t>
              </a:r>
              <a:r>
                <a:rPr lang="ru-UA" altLang="en-US" sz="1050" dirty="0"/>
                <a:t>е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en-US" sz="1050" dirty="0"/>
                <a:t>к</a:t>
              </a:r>
              <a:r>
                <a:rPr lang="ru-UA" altLang="en-US" sz="1050" dirty="0"/>
                <a:t>л</a:t>
              </a:r>
              <a:r>
                <a:rPr lang="uk-UA" altLang="en-US" sz="1050" dirty="0"/>
                <a:t>а</a:t>
              </a:r>
              <a:r>
                <a:rPr lang="ru-UA" altLang="en-US" sz="1050" dirty="0"/>
                <a:t>д</a:t>
              </a:r>
              <a:r>
                <a:rPr lang="uk-UA" altLang="en-US" sz="1050" dirty="0"/>
                <a:t>б</a:t>
              </a:r>
              <a:r>
                <a:rPr lang="ru-UA" altLang="en-US" sz="1050" dirty="0"/>
                <a:t>и</a:t>
              </a:r>
              <a:r>
                <a:rPr lang="uk-UA" altLang="en-US" sz="1050" dirty="0"/>
                <a:t>щ</a:t>
              </a:r>
              <a:r>
                <a:rPr lang="ru-UA" altLang="en-US" sz="1050" dirty="0"/>
                <a:t>е»</a:t>
              </a:r>
              <a:endParaRPr lang="ru-RU" altLang="en-US" sz="1050" dirty="0"/>
            </a:p>
          </p:txBody>
        </p:sp>
        <p:grpSp>
          <p:nvGrpSpPr>
            <p:cNvPr id="2053" name="Group 6"/>
            <p:cNvGrpSpPr>
              <a:grpSpLocks/>
            </p:cNvGrpSpPr>
            <p:nvPr/>
          </p:nvGrpSpPr>
          <p:grpSpPr bwMode="auto">
            <a:xfrm>
              <a:off x="3016" y="435"/>
              <a:ext cx="2631" cy="546"/>
              <a:chOff x="3016" y="482"/>
              <a:chExt cx="2631" cy="685"/>
            </a:xfrm>
          </p:grpSpPr>
          <p:grpSp>
            <p:nvGrpSpPr>
              <p:cNvPr id="2064" name="Group 7"/>
              <p:cNvGrpSpPr>
                <a:grpSpLocks/>
              </p:cNvGrpSpPr>
              <p:nvPr/>
            </p:nvGrpSpPr>
            <p:grpSpPr bwMode="auto">
              <a:xfrm>
                <a:off x="3016" y="482"/>
                <a:ext cx="1043" cy="685"/>
                <a:chOff x="2880" y="663"/>
                <a:chExt cx="1043" cy="731"/>
              </a:xfrm>
            </p:grpSpPr>
            <p:sp>
              <p:nvSpPr>
                <p:cNvPr id="2080" name="Rectangle 8"/>
                <p:cNvSpPr>
                  <a:spLocks noChangeArrowheads="1"/>
                </p:cNvSpPr>
                <p:nvPr/>
              </p:nvSpPr>
              <p:spPr bwMode="auto">
                <a:xfrm>
                  <a:off x="3016" y="1207"/>
                  <a:ext cx="907" cy="18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uk-UA" altLang="en-US" sz="1100" dirty="0"/>
                    <a:t>ПУБЛ</a:t>
                  </a:r>
                  <a:r>
                    <a:rPr lang="ru-UA" altLang="en-US" sz="1100" dirty="0"/>
                    <a:t>И</a:t>
                  </a:r>
                  <a:r>
                    <a:rPr lang="uk-UA" altLang="en-US" sz="1100" dirty="0"/>
                    <a:t>КАЦ</a:t>
                  </a:r>
                  <a:r>
                    <a:rPr lang="ru-UA" altLang="en-US" sz="1100" dirty="0"/>
                    <a:t>И</a:t>
                  </a:r>
                  <a:r>
                    <a:rPr lang="uk-UA" altLang="en-US" sz="1100" dirty="0"/>
                    <a:t>Я</a:t>
                  </a:r>
                  <a:endParaRPr lang="ru-RU" altLang="en-US" sz="1100" dirty="0"/>
                </a:p>
              </p:txBody>
            </p:sp>
            <p:sp>
              <p:nvSpPr>
                <p:cNvPr id="2081" name="Rectangle 9"/>
                <p:cNvSpPr>
                  <a:spLocks noChangeArrowheads="1"/>
                </p:cNvSpPr>
                <p:nvPr/>
              </p:nvSpPr>
              <p:spPr bwMode="auto">
                <a:xfrm>
                  <a:off x="3016" y="663"/>
                  <a:ext cx="90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ru-UA" altLang="en-US" sz="1100" dirty="0"/>
                    <a:t>Р</a:t>
                  </a:r>
                  <a:r>
                    <a:rPr lang="uk-UA" altLang="en-US" sz="1100" dirty="0"/>
                    <a:t>А</a:t>
                  </a:r>
                  <a:r>
                    <a:rPr lang="ru-UA" altLang="en-US" sz="1100" dirty="0"/>
                    <a:t>З</a:t>
                  </a:r>
                  <a:r>
                    <a:rPr lang="uk-UA" altLang="en-US" sz="1100" dirty="0"/>
                    <a:t>Р</a:t>
                  </a:r>
                  <a:r>
                    <a:rPr lang="ru-UA" altLang="en-US" sz="1100" dirty="0"/>
                    <a:t>А</a:t>
                  </a:r>
                  <a:r>
                    <a:rPr lang="uk-UA" altLang="en-US" sz="1100" dirty="0"/>
                    <a:t>Б</a:t>
                  </a:r>
                  <a:r>
                    <a:rPr lang="ru-UA" altLang="en-US" sz="1100" dirty="0"/>
                    <a:t>О</a:t>
                  </a:r>
                  <a:r>
                    <a:rPr lang="uk-UA" altLang="en-US" sz="1100" dirty="0"/>
                    <a:t>Т</a:t>
                  </a:r>
                  <a:r>
                    <a:rPr lang="ru-UA" altLang="en-US" sz="1100" dirty="0"/>
                    <a:t>К</a:t>
                  </a:r>
                  <a:r>
                    <a:rPr lang="uk-UA" altLang="en-US" sz="1100" dirty="0"/>
                    <a:t>А</a:t>
                  </a:r>
                  <a:endParaRPr lang="ru-RU" altLang="en-US" sz="1100" dirty="0"/>
                </a:p>
              </p:txBody>
            </p:sp>
            <p:sp>
              <p:nvSpPr>
                <p:cNvPr id="2082" name="Rectangle 10"/>
                <p:cNvSpPr>
                  <a:spLocks noChangeArrowheads="1"/>
                </p:cNvSpPr>
                <p:nvPr/>
              </p:nvSpPr>
              <p:spPr bwMode="auto">
                <a:xfrm>
                  <a:off x="3016" y="845"/>
                  <a:ext cx="90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ru-UA" altLang="en-US" sz="1100" dirty="0"/>
                    <a:t>Ч</a:t>
                  </a:r>
                  <a:r>
                    <a:rPr lang="uk-UA" altLang="en-US" sz="1100" dirty="0"/>
                    <a:t>Е</a:t>
                  </a:r>
                  <a:r>
                    <a:rPr lang="ru-UA" altLang="en-US" sz="1100" dirty="0"/>
                    <a:t>Р</a:t>
                  </a:r>
                  <a:r>
                    <a:rPr lang="uk-UA" altLang="en-US" sz="1100" dirty="0"/>
                    <a:t>Н</a:t>
                  </a:r>
                  <a:r>
                    <a:rPr lang="ru-UA" altLang="en-US" sz="1100" dirty="0"/>
                    <a:t>О</a:t>
                  </a:r>
                  <a:r>
                    <a:rPr lang="uk-UA" altLang="en-US" sz="1100" dirty="0"/>
                    <a:t>В</a:t>
                  </a:r>
                  <a:r>
                    <a:rPr lang="ru-UA" altLang="en-US" sz="1100" dirty="0"/>
                    <a:t>О</a:t>
                  </a:r>
                  <a:r>
                    <a:rPr lang="uk-UA" altLang="en-US" sz="1100" dirty="0"/>
                    <a:t>Й</a:t>
                  </a:r>
                  <a:endParaRPr lang="ru-RU" altLang="en-US" sz="1100" dirty="0"/>
                </a:p>
              </p:txBody>
            </p:sp>
            <p:sp>
              <p:nvSpPr>
                <p:cNvPr id="208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16" y="1026"/>
                  <a:ext cx="90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uk-UA" altLang="en-US" sz="1100" dirty="0"/>
                    <a:t>РЕКОМЕНДОВАНО</a:t>
                  </a:r>
                  <a:endParaRPr lang="ru-RU" altLang="en-US" sz="1100" dirty="0"/>
                </a:p>
              </p:txBody>
            </p:sp>
            <p:sp>
              <p:nvSpPr>
                <p:cNvPr id="2084" name="Rectangle 12"/>
                <p:cNvSpPr>
                  <a:spLocks noChangeArrowheads="1"/>
                </p:cNvSpPr>
                <p:nvPr/>
              </p:nvSpPr>
              <p:spPr bwMode="auto">
                <a:xfrm>
                  <a:off x="2880" y="663"/>
                  <a:ext cx="136" cy="182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100"/>
                </a:p>
              </p:txBody>
            </p:sp>
            <p:sp>
              <p:nvSpPr>
                <p:cNvPr id="2085" name="Rectangle 13"/>
                <p:cNvSpPr>
                  <a:spLocks noChangeArrowheads="1"/>
                </p:cNvSpPr>
                <p:nvPr/>
              </p:nvSpPr>
              <p:spPr bwMode="auto">
                <a:xfrm>
                  <a:off x="2880" y="845"/>
                  <a:ext cx="136" cy="18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100"/>
                </a:p>
              </p:txBody>
            </p:sp>
            <p:sp>
              <p:nvSpPr>
                <p:cNvPr id="2086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0" y="1026"/>
                  <a:ext cx="136" cy="18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100"/>
                </a:p>
              </p:txBody>
            </p:sp>
            <p:sp>
              <p:nvSpPr>
                <p:cNvPr id="2087" name="Rectangle 15"/>
                <p:cNvSpPr>
                  <a:spLocks noChangeArrowheads="1"/>
                </p:cNvSpPr>
                <p:nvPr/>
              </p:nvSpPr>
              <p:spPr bwMode="auto">
                <a:xfrm>
                  <a:off x="2880" y="1207"/>
                  <a:ext cx="136" cy="18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100"/>
                </a:p>
              </p:txBody>
            </p:sp>
          </p:grpSp>
          <p:sp>
            <p:nvSpPr>
              <p:cNvPr id="2065" name="Rectangle 16"/>
              <p:cNvSpPr>
                <a:spLocks noChangeArrowheads="1"/>
              </p:cNvSpPr>
              <p:nvPr/>
            </p:nvSpPr>
            <p:spPr bwMode="auto">
              <a:xfrm>
                <a:off x="5103" y="482"/>
                <a:ext cx="544" cy="1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uk-UA" altLang="en-US" sz="1100" dirty="0"/>
                  <a:t>КОНТЕКСТ</a:t>
                </a:r>
                <a:endParaRPr lang="ru-RU" altLang="en-US" sz="1100" dirty="0"/>
              </a:p>
            </p:txBody>
          </p:sp>
          <p:grpSp>
            <p:nvGrpSpPr>
              <p:cNvPr id="2066" name="Group 17"/>
              <p:cNvGrpSpPr>
                <a:grpSpLocks/>
              </p:cNvGrpSpPr>
              <p:nvPr/>
            </p:nvGrpSpPr>
            <p:grpSpPr bwMode="auto">
              <a:xfrm>
                <a:off x="4059" y="482"/>
                <a:ext cx="1044" cy="685"/>
                <a:chOff x="702" y="1258"/>
                <a:chExt cx="1044" cy="732"/>
              </a:xfrm>
            </p:grpSpPr>
            <p:grpSp>
              <p:nvGrpSpPr>
                <p:cNvPr id="2068" name="Group 18"/>
                <p:cNvGrpSpPr>
                  <a:grpSpLocks/>
                </p:cNvGrpSpPr>
                <p:nvPr/>
              </p:nvGrpSpPr>
              <p:grpSpPr bwMode="auto">
                <a:xfrm>
                  <a:off x="702" y="1258"/>
                  <a:ext cx="1044" cy="184"/>
                  <a:chOff x="1065" y="1485"/>
                  <a:chExt cx="1044" cy="184"/>
                </a:xfrm>
              </p:grpSpPr>
              <p:sp>
                <p:nvSpPr>
                  <p:cNvPr id="2078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065" y="1485"/>
                    <a:ext cx="590" cy="18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ru-UA" altLang="en-US" sz="1100" dirty="0"/>
                      <a:t>Ч</a:t>
                    </a:r>
                    <a:r>
                      <a:rPr lang="uk-UA" altLang="en-US" sz="1100" dirty="0"/>
                      <a:t>И</a:t>
                    </a:r>
                    <a:r>
                      <a:rPr lang="ru-UA" altLang="en-US" sz="1100" dirty="0"/>
                      <a:t>Т</a:t>
                    </a:r>
                    <a:r>
                      <a:rPr lang="uk-UA" altLang="en-US" sz="1100" dirty="0"/>
                      <a:t>А</a:t>
                    </a:r>
                    <a:r>
                      <a:rPr lang="ru-UA" altLang="en-US" sz="1100" dirty="0"/>
                      <a:t>Т</a:t>
                    </a:r>
                    <a:r>
                      <a:rPr lang="uk-UA" altLang="en-US" sz="1100" dirty="0"/>
                      <a:t>Е</a:t>
                    </a:r>
                    <a:r>
                      <a:rPr lang="ru-UA" altLang="en-US" sz="1100" dirty="0"/>
                      <a:t>Л</a:t>
                    </a:r>
                    <a:r>
                      <a:rPr lang="uk-UA" altLang="en-US" sz="1100" dirty="0"/>
                      <a:t>Ь</a:t>
                    </a:r>
                    <a:endParaRPr lang="ru-RU" altLang="en-US" sz="1100" dirty="0"/>
                  </a:p>
                </p:txBody>
              </p:sp>
              <p:sp>
                <p:nvSpPr>
                  <p:cNvPr id="2079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655" y="1485"/>
                    <a:ext cx="454" cy="1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uk-UA" altLang="en-US" sz="1100" dirty="0"/>
                      <a:t>ДАТА	</a:t>
                    </a:r>
                    <a:endParaRPr lang="ru-RU" altLang="en-US" sz="1100" dirty="0"/>
                  </a:p>
                </p:txBody>
              </p:sp>
            </p:grpSp>
            <p:grpSp>
              <p:nvGrpSpPr>
                <p:cNvPr id="2069" name="Group 21"/>
                <p:cNvGrpSpPr>
                  <a:grpSpLocks/>
                </p:cNvGrpSpPr>
                <p:nvPr/>
              </p:nvGrpSpPr>
              <p:grpSpPr bwMode="auto">
                <a:xfrm>
                  <a:off x="702" y="1440"/>
                  <a:ext cx="1044" cy="180"/>
                  <a:chOff x="1065" y="1486"/>
                  <a:chExt cx="1044" cy="180"/>
                </a:xfrm>
              </p:grpSpPr>
              <p:sp>
                <p:nvSpPr>
                  <p:cNvPr id="2076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065" y="1486"/>
                    <a:ext cx="590" cy="18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100"/>
                  </a:p>
                </p:txBody>
              </p:sp>
              <p:sp>
                <p:nvSpPr>
                  <p:cNvPr id="207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655" y="1486"/>
                    <a:ext cx="454" cy="18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100"/>
                  </a:p>
                </p:txBody>
              </p:sp>
            </p:grpSp>
            <p:grpSp>
              <p:nvGrpSpPr>
                <p:cNvPr id="2070" name="Group 24"/>
                <p:cNvGrpSpPr>
                  <a:grpSpLocks/>
                </p:cNvGrpSpPr>
                <p:nvPr/>
              </p:nvGrpSpPr>
              <p:grpSpPr bwMode="auto">
                <a:xfrm>
                  <a:off x="702" y="1620"/>
                  <a:ext cx="1044" cy="184"/>
                  <a:chOff x="1065" y="1484"/>
                  <a:chExt cx="1044" cy="184"/>
                </a:xfrm>
              </p:grpSpPr>
              <p:sp>
                <p:nvSpPr>
                  <p:cNvPr id="2074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065" y="1484"/>
                    <a:ext cx="590" cy="18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100"/>
                  </a:p>
                </p:txBody>
              </p:sp>
              <p:sp>
                <p:nvSpPr>
                  <p:cNvPr id="2075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655" y="1484"/>
                    <a:ext cx="454" cy="18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100"/>
                  </a:p>
                </p:txBody>
              </p:sp>
            </p:grpSp>
            <p:grpSp>
              <p:nvGrpSpPr>
                <p:cNvPr id="2071" name="Group 27"/>
                <p:cNvGrpSpPr>
                  <a:grpSpLocks/>
                </p:cNvGrpSpPr>
                <p:nvPr/>
              </p:nvGrpSpPr>
              <p:grpSpPr bwMode="auto">
                <a:xfrm>
                  <a:off x="702" y="1804"/>
                  <a:ext cx="1044" cy="186"/>
                  <a:chOff x="1065" y="1487"/>
                  <a:chExt cx="1044" cy="186"/>
                </a:xfrm>
              </p:grpSpPr>
              <p:sp>
                <p:nvSpPr>
                  <p:cNvPr id="2072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065" y="1487"/>
                    <a:ext cx="590" cy="18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100"/>
                  </a:p>
                </p:txBody>
              </p:sp>
              <p:sp>
                <p:nvSpPr>
                  <p:cNvPr id="207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655" y="1487"/>
                    <a:ext cx="454" cy="18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100"/>
                  </a:p>
                </p:txBody>
              </p:sp>
            </p:grpSp>
          </p:grpSp>
          <p:sp>
            <p:nvSpPr>
              <p:cNvPr id="2067" name="Rectangle 30"/>
              <p:cNvSpPr>
                <a:spLocks noChangeArrowheads="1"/>
              </p:cNvSpPr>
              <p:nvPr/>
            </p:nvSpPr>
            <p:spPr bwMode="auto">
              <a:xfrm>
                <a:off x="5103" y="652"/>
                <a:ext cx="544" cy="51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100"/>
              </a:p>
            </p:txBody>
          </p:sp>
        </p:grpSp>
        <p:sp>
          <p:nvSpPr>
            <p:cNvPr id="2054" name="Line 31"/>
            <p:cNvSpPr>
              <a:spLocks noChangeShapeType="1"/>
            </p:cNvSpPr>
            <p:nvPr/>
          </p:nvSpPr>
          <p:spPr bwMode="auto">
            <a:xfrm flipH="1">
              <a:off x="158" y="981"/>
              <a:ext cx="28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100"/>
            </a:p>
          </p:txBody>
        </p:sp>
        <p:sp>
          <p:nvSpPr>
            <p:cNvPr id="2055" name="Rectangle 32"/>
            <p:cNvSpPr>
              <a:spLocks noChangeArrowheads="1"/>
            </p:cNvSpPr>
            <p:nvPr/>
          </p:nvSpPr>
          <p:spPr bwMode="auto">
            <a:xfrm>
              <a:off x="884" y="436"/>
              <a:ext cx="68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en-US" sz="1100" dirty="0"/>
                <a:t>АВТОР: Тарас ХАМАРДЮК</a:t>
              </a:r>
              <a:endParaRPr lang="ru-RU" altLang="en-US" sz="1100" dirty="0"/>
            </a:p>
          </p:txBody>
        </p:sp>
        <p:sp>
          <p:nvSpPr>
            <p:cNvPr id="2056" name="Rectangle 33"/>
            <p:cNvSpPr>
              <a:spLocks noChangeArrowheads="1"/>
            </p:cNvSpPr>
            <p:nvPr/>
          </p:nvSpPr>
          <p:spPr bwMode="auto">
            <a:xfrm>
              <a:off x="885" y="572"/>
              <a:ext cx="54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en-US" sz="1100" dirty="0"/>
                <a:t>ПРОЕКТ: </a:t>
              </a:r>
              <a:r>
                <a:rPr lang="ru-UA" altLang="en-US" sz="1100" dirty="0"/>
                <a:t>К</a:t>
              </a:r>
              <a:r>
                <a:rPr lang="uk-UA" altLang="en-US" sz="1100" dirty="0"/>
                <a:t>о</a:t>
              </a:r>
              <a:r>
                <a:rPr lang="ru-UA" altLang="en-US" sz="1100" dirty="0"/>
                <a:t>м</a:t>
              </a:r>
              <a:r>
                <a:rPr lang="uk-UA" altLang="en-US" sz="1100" dirty="0"/>
                <a:t>м</a:t>
              </a:r>
              <a:r>
                <a:rPr lang="ru-UA" altLang="en-US" sz="1100" dirty="0"/>
                <a:t>у</a:t>
              </a:r>
              <a:r>
                <a:rPr lang="uk-UA" altLang="en-US" sz="1100" dirty="0"/>
                <a:t>н</a:t>
              </a:r>
              <a:r>
                <a:rPr lang="ru-UA" altLang="en-US" sz="1100" dirty="0"/>
                <a:t>а</a:t>
              </a:r>
              <a:r>
                <a:rPr lang="uk-UA" altLang="en-US" sz="1100" dirty="0"/>
                <a:t>л</a:t>
              </a:r>
              <a:r>
                <a:rPr lang="ru-UA" altLang="en-US" sz="1100" dirty="0"/>
                <a:t>ь</a:t>
              </a:r>
              <a:r>
                <a:rPr lang="uk-UA" altLang="en-US" sz="1100" dirty="0"/>
                <a:t>н</a:t>
              </a:r>
              <a:r>
                <a:rPr lang="ru-UA" altLang="en-US" sz="1100" dirty="0"/>
                <a:t>ое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UA" altLang="en-US" sz="1100" dirty="0"/>
                <a:t>                      </a:t>
              </a:r>
              <a:r>
                <a:rPr lang="uk-UA" altLang="en-US" sz="1100" dirty="0"/>
                <a:t>к</a:t>
              </a:r>
              <a:r>
                <a:rPr lang="ru-UA" altLang="en-US" sz="1100" dirty="0"/>
                <a:t>л</a:t>
              </a:r>
              <a:r>
                <a:rPr lang="uk-UA" altLang="en-US" sz="1100" dirty="0"/>
                <a:t>а</a:t>
              </a:r>
              <a:r>
                <a:rPr lang="ru-UA" altLang="en-US" sz="1100" dirty="0"/>
                <a:t>д</a:t>
              </a:r>
              <a:r>
                <a:rPr lang="uk-UA" altLang="en-US" sz="1100" dirty="0"/>
                <a:t>б</a:t>
              </a:r>
              <a:r>
                <a:rPr lang="ru-UA" altLang="en-US" sz="1100" dirty="0"/>
                <a:t>и</a:t>
              </a:r>
              <a:r>
                <a:rPr lang="uk-UA" altLang="en-US" sz="1100" dirty="0"/>
                <a:t>щ</a:t>
              </a:r>
              <a:r>
                <a:rPr lang="ru-UA" altLang="en-US" sz="1100" dirty="0"/>
                <a:t>е</a:t>
              </a:r>
              <a:endParaRPr lang="ru-RU" altLang="en-US" sz="1100" dirty="0"/>
            </a:p>
          </p:txBody>
        </p:sp>
        <p:sp>
          <p:nvSpPr>
            <p:cNvPr id="2057" name="Rectangle 34"/>
            <p:cNvSpPr>
              <a:spLocks noChangeArrowheads="1"/>
            </p:cNvSpPr>
            <p:nvPr/>
          </p:nvSpPr>
          <p:spPr bwMode="auto">
            <a:xfrm>
              <a:off x="884" y="845"/>
              <a:ext cx="1270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en-US" sz="1100" dirty="0"/>
                <a:t>ПРИМ</a:t>
              </a:r>
              <a:r>
                <a:rPr lang="ru-UA" altLang="en-US" sz="1100" dirty="0"/>
                <a:t>ЕЧ</a:t>
              </a:r>
              <a:r>
                <a:rPr lang="uk-UA" altLang="en-US" sz="1100" dirty="0"/>
                <a:t>А</a:t>
              </a:r>
              <a:r>
                <a:rPr lang="ru-UA" altLang="en-US" sz="1100" dirty="0"/>
                <a:t>Н</a:t>
              </a:r>
              <a:r>
                <a:rPr lang="uk-UA" altLang="en-US" sz="1100" dirty="0"/>
                <a:t>И</a:t>
              </a:r>
              <a:r>
                <a:rPr lang="ru-UA" altLang="en-US" sz="1100" dirty="0"/>
                <a:t>Я</a:t>
              </a:r>
              <a:r>
                <a:rPr lang="en-US" altLang="en-US" sz="1100" dirty="0"/>
                <a:t> 1 2 3 4 5 6 7 8 9 10</a:t>
              </a:r>
              <a:endParaRPr lang="ru-RU" altLang="en-US" sz="1100" dirty="0"/>
            </a:p>
          </p:txBody>
        </p:sp>
        <p:sp>
          <p:nvSpPr>
            <p:cNvPr id="2058" name="Rectangle 35"/>
            <p:cNvSpPr>
              <a:spLocks noChangeArrowheads="1"/>
            </p:cNvSpPr>
            <p:nvPr/>
          </p:nvSpPr>
          <p:spPr bwMode="auto">
            <a:xfrm>
              <a:off x="2109" y="436"/>
              <a:ext cx="68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dirty="0"/>
                <a:t> </a:t>
              </a:r>
              <a:r>
                <a:rPr lang="uk-UA" altLang="en-US" sz="1100" dirty="0"/>
                <a:t>ДАТА: </a:t>
              </a:r>
              <a:r>
                <a:rPr lang="ru-UA" altLang="en-US" sz="1100" dirty="0"/>
                <a:t>01/01/2021</a:t>
              </a:r>
              <a:endParaRPr lang="ru-RU" altLang="en-US" sz="1100" dirty="0"/>
            </a:p>
          </p:txBody>
        </p:sp>
        <p:sp>
          <p:nvSpPr>
            <p:cNvPr id="2059" name="Rectangle 36"/>
            <p:cNvSpPr>
              <a:spLocks noChangeArrowheads="1"/>
            </p:cNvSpPr>
            <p:nvPr/>
          </p:nvSpPr>
          <p:spPr bwMode="auto">
            <a:xfrm>
              <a:off x="2109" y="618"/>
              <a:ext cx="59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 dirty="0"/>
                <a:t> </a:t>
              </a:r>
              <a:r>
                <a:rPr lang="ru-UA" altLang="en-US" sz="1100" dirty="0"/>
                <a:t>Р</a:t>
              </a:r>
              <a:r>
                <a:rPr lang="uk-UA" altLang="en-US" sz="1100" dirty="0"/>
                <a:t>Е</a:t>
              </a:r>
              <a:r>
                <a:rPr lang="ru-UA" altLang="en-US" sz="1100" dirty="0"/>
                <a:t>В</a:t>
              </a:r>
              <a:r>
                <a:rPr lang="uk-UA" altLang="en-US" sz="1100" dirty="0"/>
                <a:t>И</a:t>
              </a:r>
              <a:r>
                <a:rPr lang="ru-UA" altLang="en-US" sz="1100" dirty="0"/>
                <a:t>З</a:t>
              </a:r>
              <a:r>
                <a:rPr lang="uk-UA" altLang="en-US" sz="1100" dirty="0"/>
                <a:t>И</a:t>
              </a:r>
              <a:r>
                <a:rPr lang="ru-UA" altLang="en-US" sz="1100" dirty="0"/>
                <a:t>Я</a:t>
              </a:r>
              <a:r>
                <a:rPr lang="uk-UA" altLang="en-US" sz="1100" dirty="0"/>
                <a:t>:</a:t>
              </a:r>
              <a:endParaRPr lang="ru-RU" altLang="en-US" sz="1100" dirty="0"/>
            </a:p>
          </p:txBody>
        </p:sp>
        <p:sp>
          <p:nvSpPr>
            <p:cNvPr id="2060" name="Rectangle 37"/>
            <p:cNvSpPr>
              <a:spLocks noChangeArrowheads="1"/>
            </p:cNvSpPr>
            <p:nvPr/>
          </p:nvSpPr>
          <p:spPr bwMode="auto">
            <a:xfrm>
              <a:off x="158" y="3385"/>
              <a:ext cx="681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UA" altLang="en-US" sz="1100" dirty="0"/>
                <a:t>У</a:t>
              </a:r>
              <a:r>
                <a:rPr lang="uk-UA" altLang="en-US" sz="1100" dirty="0"/>
                <a:t>З</a:t>
              </a:r>
              <a:r>
                <a:rPr lang="ru-UA" altLang="en-US" sz="1100" dirty="0"/>
                <a:t>Е</a:t>
              </a:r>
              <a:r>
                <a:rPr lang="uk-UA" altLang="en-US" sz="1100" dirty="0"/>
                <a:t>Л</a:t>
              </a:r>
              <a:endParaRPr lang="ru-RU" altLang="en-US" sz="1100" dirty="0"/>
            </a:p>
          </p:txBody>
        </p:sp>
        <p:sp>
          <p:nvSpPr>
            <p:cNvPr id="2061" name="Rectangle 38"/>
            <p:cNvSpPr>
              <a:spLocks noChangeArrowheads="1"/>
            </p:cNvSpPr>
            <p:nvPr/>
          </p:nvSpPr>
          <p:spPr bwMode="auto">
            <a:xfrm>
              <a:off x="839" y="3385"/>
              <a:ext cx="3583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UA" altLang="en-US" sz="1100" dirty="0"/>
                <a:t>Н</a:t>
              </a:r>
              <a:r>
                <a:rPr lang="uk-UA" altLang="en-US" sz="1100" dirty="0"/>
                <a:t>А</a:t>
              </a:r>
              <a:r>
                <a:rPr lang="ru-UA" altLang="en-US" sz="1100" dirty="0"/>
                <a:t>З</a:t>
              </a:r>
              <a:r>
                <a:rPr lang="uk-UA" altLang="en-US" sz="1100" dirty="0"/>
                <a:t>В</a:t>
              </a:r>
              <a:r>
                <a:rPr lang="ru-UA" altLang="en-US" sz="1100" dirty="0"/>
                <a:t>А</a:t>
              </a:r>
              <a:r>
                <a:rPr lang="uk-UA" altLang="en-US" sz="1100" dirty="0"/>
                <a:t>Н</a:t>
              </a:r>
              <a:r>
                <a:rPr lang="ru-UA" altLang="en-US" sz="1100" dirty="0"/>
                <a:t>И</a:t>
              </a:r>
              <a:r>
                <a:rPr lang="uk-UA" altLang="en-US" sz="1100" dirty="0"/>
                <a:t>Е Д</a:t>
              </a:r>
              <a:r>
                <a:rPr lang="ru-UA" altLang="en-US" sz="1100" dirty="0"/>
                <a:t>е</a:t>
              </a:r>
              <a:r>
                <a:rPr lang="uk-UA" altLang="en-US" sz="1100" dirty="0"/>
                <a:t>я</a:t>
              </a:r>
              <a:r>
                <a:rPr lang="ru-UA" altLang="en-US" sz="1100" dirty="0"/>
                <a:t>т</a:t>
              </a:r>
              <a:r>
                <a:rPr lang="uk-UA" altLang="en-US" sz="1100" dirty="0"/>
                <a:t>ельн</a:t>
              </a:r>
              <a:r>
                <a:rPr lang="ru-UA" altLang="en-US" sz="1100" dirty="0"/>
                <a:t>о</a:t>
              </a:r>
              <a:r>
                <a:rPr lang="uk-UA" altLang="en-US" sz="1100" dirty="0"/>
                <a:t>сть </a:t>
              </a:r>
              <a:r>
                <a:rPr lang="ru-UA" altLang="en-US" sz="1100" dirty="0"/>
                <a:t>КП «Коммунальное кладбище»</a:t>
              </a:r>
              <a:endParaRPr lang="ru-RU" altLang="en-US" sz="1100" dirty="0"/>
            </a:p>
          </p:txBody>
        </p:sp>
        <p:sp>
          <p:nvSpPr>
            <p:cNvPr id="2062" name="Rectangle 39"/>
            <p:cNvSpPr>
              <a:spLocks noChangeArrowheads="1"/>
            </p:cNvSpPr>
            <p:nvPr/>
          </p:nvSpPr>
          <p:spPr bwMode="auto">
            <a:xfrm>
              <a:off x="4422" y="3385"/>
              <a:ext cx="1225" cy="3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en-US" sz="1100" dirty="0"/>
                <a:t>НОМЕР 1</a:t>
              </a:r>
              <a:endParaRPr lang="ru-RU" altLang="en-US" sz="1100" dirty="0"/>
            </a:p>
          </p:txBody>
        </p:sp>
        <p:sp>
          <p:nvSpPr>
            <p:cNvPr id="2063" name="Rectangle 40"/>
            <p:cNvSpPr>
              <a:spLocks noChangeArrowheads="1"/>
            </p:cNvSpPr>
            <p:nvPr/>
          </p:nvSpPr>
          <p:spPr bwMode="auto">
            <a:xfrm>
              <a:off x="5103" y="3612"/>
              <a:ext cx="544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uk-UA" altLang="en-US" sz="1100" dirty="0"/>
                <a:t>СТ</a:t>
              </a:r>
              <a:r>
                <a:rPr lang="ru-UA" altLang="en-US" sz="1100" dirty="0"/>
                <a:t>Р</a:t>
              </a:r>
              <a:r>
                <a:rPr lang="uk-UA" altLang="en-US" sz="1100" dirty="0"/>
                <a:t>. 1</a:t>
              </a:r>
              <a:endParaRPr lang="ru-RU" altLang="en-US" sz="1100" dirty="0"/>
            </a:p>
          </p:txBody>
        </p:sp>
      </p:grpSp>
      <p:sp>
        <p:nvSpPr>
          <p:cNvPr id="40" name="Прямоугольник 2"/>
          <p:cNvSpPr/>
          <p:nvPr/>
        </p:nvSpPr>
        <p:spPr>
          <a:xfrm>
            <a:off x="2987824" y="2996952"/>
            <a:ext cx="2469952" cy="1111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UA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</a:t>
            </a:r>
            <a:r>
              <a:rPr lang="uk-UA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</a:t>
            </a:r>
            <a:r>
              <a:rPr lang="ru-UA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</a:t>
            </a:r>
            <a:r>
              <a:rPr lang="uk-UA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</a:t>
            </a:r>
            <a:r>
              <a:rPr lang="ru-UA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</a:t>
            </a:r>
            <a:r>
              <a:rPr lang="uk-UA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</a:t>
            </a:r>
            <a:r>
              <a:rPr lang="ru-UA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</a:t>
            </a:r>
            <a:r>
              <a:rPr lang="uk-UA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</a:t>
            </a:r>
            <a:r>
              <a:rPr lang="ru-UA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</a:t>
            </a:r>
            <a:r>
              <a:rPr lang="uk-UA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</a:t>
            </a:r>
            <a:r>
              <a:rPr lang="ru-UA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</a:t>
            </a:r>
            <a:r>
              <a:rPr lang="uk-UA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</a:t>
            </a:r>
            <a:r>
              <a:rPr lang="ru-UA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</a:t>
            </a:r>
            <a:r>
              <a:rPr lang="uk-UA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</a:t>
            </a:r>
            <a:r>
              <a:rPr lang="ru-UA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</a:t>
            </a:r>
            <a:r>
              <a:rPr lang="ru-UA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</a:t>
            </a:r>
            <a:r>
              <a:rPr lang="uk-UA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</a:t>
            </a:r>
            <a:r>
              <a:rPr lang="ru-UA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уально-похоронных услуг</a:t>
            </a:r>
            <a:endParaRPr lang="uk-UA" sz="1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67796" y="3779748"/>
            <a:ext cx="54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/>
              <a:t>А0</a:t>
            </a:r>
            <a:endParaRPr lang="ru-RU" b="1" dirty="0"/>
          </a:p>
        </p:txBody>
      </p:sp>
      <p:cxnSp>
        <p:nvCxnSpPr>
          <p:cNvPr id="42" name="Прямая со стрелкой 5"/>
          <p:cNvCxnSpPr/>
          <p:nvPr/>
        </p:nvCxnSpPr>
        <p:spPr>
          <a:xfrm>
            <a:off x="3635896" y="2204864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4"/>
          <p:cNvCxnSpPr/>
          <p:nvPr/>
        </p:nvCxnSpPr>
        <p:spPr>
          <a:xfrm>
            <a:off x="4895850" y="2204864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11"/>
          <p:cNvCxnSpPr/>
          <p:nvPr/>
        </p:nvCxnSpPr>
        <p:spPr>
          <a:xfrm>
            <a:off x="1684114" y="3501008"/>
            <a:ext cx="130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51"/>
          <p:cNvCxnSpPr/>
          <p:nvPr/>
        </p:nvCxnSpPr>
        <p:spPr>
          <a:xfrm>
            <a:off x="5457553" y="3284984"/>
            <a:ext cx="1656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52"/>
          <p:cNvCxnSpPr/>
          <p:nvPr/>
        </p:nvCxnSpPr>
        <p:spPr>
          <a:xfrm>
            <a:off x="5457776" y="371703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13"/>
          <p:cNvCxnSpPr/>
          <p:nvPr/>
        </p:nvCxnSpPr>
        <p:spPr>
          <a:xfrm flipV="1">
            <a:off x="3635896" y="4108796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55"/>
          <p:cNvCxnSpPr/>
          <p:nvPr/>
        </p:nvCxnSpPr>
        <p:spPr>
          <a:xfrm flipV="1">
            <a:off x="4860032" y="4108796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95849" y="1957869"/>
            <a:ext cx="291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/>
              <a:t>Внутр</a:t>
            </a:r>
            <a:r>
              <a:rPr lang="ru-UA" sz="1200" dirty="0"/>
              <a:t>е</a:t>
            </a:r>
            <a:r>
              <a:rPr lang="uk-UA" sz="1200" dirty="0"/>
              <a:t>н</a:t>
            </a:r>
            <a:r>
              <a:rPr lang="ru-UA" sz="1200" dirty="0"/>
              <a:t>н</a:t>
            </a:r>
            <a:r>
              <a:rPr lang="uk-UA" sz="1200" dirty="0"/>
              <a:t>и</a:t>
            </a:r>
            <a:r>
              <a:rPr lang="ru-UA" sz="1200" dirty="0"/>
              <a:t>е</a:t>
            </a:r>
            <a:r>
              <a:rPr lang="uk-UA" sz="1200" dirty="0"/>
              <a:t> регламент</a:t>
            </a:r>
            <a:r>
              <a:rPr lang="ru-UA" sz="1200" dirty="0"/>
              <a:t>ы</a:t>
            </a:r>
            <a:r>
              <a:rPr lang="uk-UA" sz="1200" dirty="0"/>
              <a:t> </a:t>
            </a:r>
            <a:r>
              <a:rPr lang="ru-UA" sz="1200" dirty="0"/>
              <a:t>и</a:t>
            </a:r>
            <a:r>
              <a:rPr lang="uk-UA" sz="1200" dirty="0"/>
              <a:t> </a:t>
            </a:r>
            <a:r>
              <a:rPr lang="ru-UA" sz="1200" dirty="0"/>
              <a:t>и</a:t>
            </a:r>
            <a:r>
              <a:rPr lang="uk-UA" sz="1200" dirty="0"/>
              <a:t>нструкц</a:t>
            </a:r>
            <a:r>
              <a:rPr lang="ru-UA" sz="1200" dirty="0"/>
              <a:t>и</a:t>
            </a:r>
            <a:r>
              <a:rPr lang="uk-UA" sz="1200" dirty="0"/>
              <a:t>и </a:t>
            </a:r>
            <a:r>
              <a:rPr lang="ru-UA" sz="1200" dirty="0"/>
              <a:t>«</a:t>
            </a:r>
            <a:r>
              <a:rPr lang="uk-UA" sz="1200" dirty="0"/>
              <a:t>К</a:t>
            </a:r>
            <a:r>
              <a:rPr lang="ru-UA" sz="1200" dirty="0"/>
              <a:t>о</a:t>
            </a:r>
            <a:r>
              <a:rPr lang="uk-UA" sz="1200" dirty="0"/>
              <a:t>м</a:t>
            </a:r>
            <a:r>
              <a:rPr lang="ru-UA" sz="1200" dirty="0"/>
              <a:t>м</a:t>
            </a:r>
            <a:r>
              <a:rPr lang="uk-UA" sz="1200" dirty="0"/>
              <a:t>у</a:t>
            </a:r>
            <a:r>
              <a:rPr lang="ru-UA" sz="1200" dirty="0"/>
              <a:t>н</a:t>
            </a:r>
            <a:r>
              <a:rPr lang="uk-UA" sz="1200" dirty="0"/>
              <a:t>а</a:t>
            </a:r>
            <a:r>
              <a:rPr lang="ru-UA" sz="1200" dirty="0"/>
              <a:t>л</a:t>
            </a:r>
            <a:r>
              <a:rPr lang="uk-UA" sz="1200" dirty="0"/>
              <a:t>ь</a:t>
            </a:r>
            <a:r>
              <a:rPr lang="ru-UA" sz="1200" dirty="0"/>
              <a:t>н</a:t>
            </a:r>
            <a:r>
              <a:rPr lang="uk-UA" sz="1200" dirty="0"/>
              <a:t>о</a:t>
            </a:r>
            <a:r>
              <a:rPr lang="ru-UA" sz="1200" dirty="0"/>
              <a:t>г</a:t>
            </a:r>
            <a:r>
              <a:rPr lang="uk-UA" sz="1200" dirty="0"/>
              <a:t>о</a:t>
            </a:r>
            <a:r>
              <a:rPr lang="ru-UA" sz="1200" dirty="0"/>
              <a:t> </a:t>
            </a:r>
            <a:r>
              <a:rPr lang="uk-UA" sz="1200" dirty="0"/>
              <a:t>к</a:t>
            </a:r>
            <a:r>
              <a:rPr lang="ru-UA" sz="1200" dirty="0"/>
              <a:t>л</a:t>
            </a:r>
            <a:r>
              <a:rPr lang="uk-UA" sz="1200" dirty="0"/>
              <a:t>а</a:t>
            </a:r>
            <a:r>
              <a:rPr lang="ru-UA" sz="1200" dirty="0"/>
              <a:t>д</a:t>
            </a:r>
            <a:r>
              <a:rPr lang="uk-UA" sz="1200" dirty="0"/>
              <a:t>б</a:t>
            </a:r>
            <a:r>
              <a:rPr lang="ru-UA" sz="1200" dirty="0"/>
              <a:t>и</a:t>
            </a:r>
            <a:r>
              <a:rPr lang="uk-UA" sz="1200" dirty="0"/>
              <a:t>щ</a:t>
            </a:r>
            <a:r>
              <a:rPr lang="ru-UA" sz="1200" dirty="0"/>
              <a:t>а»</a:t>
            </a:r>
            <a:endParaRPr lang="ru-RU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1134766" y="1951921"/>
            <a:ext cx="2556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1200" dirty="0"/>
              <a:t>Нормативна</a:t>
            </a:r>
            <a:r>
              <a:rPr lang="ru-UA" sz="1200" dirty="0"/>
              <a:t>я</a:t>
            </a:r>
            <a:r>
              <a:rPr lang="uk-UA" sz="1200" dirty="0"/>
              <a:t> </a:t>
            </a:r>
            <a:r>
              <a:rPr lang="ru-UA" sz="1200" dirty="0"/>
              <a:t>и</a:t>
            </a:r>
            <a:r>
              <a:rPr lang="uk-UA" sz="1200" dirty="0"/>
              <a:t> </a:t>
            </a:r>
            <a:r>
              <a:rPr lang="ru-UA" sz="1200" dirty="0"/>
              <a:t>з</a:t>
            </a:r>
            <a:r>
              <a:rPr lang="uk-UA" sz="1200" dirty="0"/>
              <a:t>а</a:t>
            </a:r>
            <a:r>
              <a:rPr lang="ru-UA" sz="1200" dirty="0"/>
              <a:t>к</a:t>
            </a:r>
            <a:r>
              <a:rPr lang="uk-UA" sz="1200" dirty="0"/>
              <a:t>о</a:t>
            </a:r>
            <a:r>
              <a:rPr lang="ru-UA" sz="1200" dirty="0"/>
              <a:t>н</a:t>
            </a:r>
            <a:r>
              <a:rPr lang="uk-UA" sz="1200" dirty="0"/>
              <a:t>о</a:t>
            </a:r>
            <a:r>
              <a:rPr lang="ru-UA" sz="1200" dirty="0"/>
              <a:t>д</a:t>
            </a:r>
            <a:r>
              <a:rPr lang="uk-UA" sz="1200" dirty="0"/>
              <a:t>а</a:t>
            </a:r>
            <a:r>
              <a:rPr lang="ru-UA" sz="1200" dirty="0"/>
              <a:t>т</a:t>
            </a:r>
            <a:r>
              <a:rPr lang="uk-UA" sz="1200" dirty="0"/>
              <a:t>е</a:t>
            </a:r>
            <a:r>
              <a:rPr lang="ru-UA" sz="1200" dirty="0"/>
              <a:t>л</a:t>
            </a:r>
            <a:r>
              <a:rPr lang="uk-UA" sz="1200" dirty="0"/>
              <a:t>ь</a:t>
            </a:r>
            <a:r>
              <a:rPr lang="ru-UA" sz="1200" dirty="0"/>
              <a:t>н</a:t>
            </a:r>
            <a:r>
              <a:rPr lang="uk-UA" sz="1200" dirty="0"/>
              <a:t>а</a:t>
            </a:r>
            <a:r>
              <a:rPr lang="ru-UA" sz="1200" dirty="0"/>
              <a:t>я</a:t>
            </a:r>
            <a:r>
              <a:rPr lang="uk-UA" sz="1200" dirty="0"/>
              <a:t> база </a:t>
            </a:r>
            <a:r>
              <a:rPr lang="ru-UA" sz="1200" dirty="0"/>
              <a:t>У</a:t>
            </a:r>
            <a:r>
              <a:rPr lang="uk-UA" sz="1200" dirty="0"/>
              <a:t>к</a:t>
            </a:r>
            <a:r>
              <a:rPr lang="ru-UA" sz="1200" dirty="0"/>
              <a:t>р</a:t>
            </a:r>
            <a:r>
              <a:rPr lang="uk-UA" sz="1200" dirty="0"/>
              <a:t>а</a:t>
            </a:r>
            <a:r>
              <a:rPr lang="ru-UA" sz="1200" dirty="0"/>
              <a:t>и</a:t>
            </a:r>
            <a:r>
              <a:rPr lang="uk-UA" sz="1200" dirty="0"/>
              <a:t>н</a:t>
            </a:r>
            <a:r>
              <a:rPr lang="ru-UA" sz="1200" dirty="0"/>
              <a:t>ы</a:t>
            </a:r>
            <a:endParaRPr lang="ru-RU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619672" y="3224009"/>
            <a:ext cx="1166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sz="1200" dirty="0"/>
              <a:t>З</a:t>
            </a:r>
            <a:r>
              <a:rPr lang="uk-UA" sz="1200" dirty="0"/>
              <a:t>а</a:t>
            </a:r>
            <a:r>
              <a:rPr lang="ru-UA" sz="1200" dirty="0"/>
              <a:t>к</a:t>
            </a:r>
            <a:r>
              <a:rPr lang="uk-UA" sz="1200" dirty="0"/>
              <a:t>а</a:t>
            </a:r>
            <a:r>
              <a:rPr lang="ru-UA" sz="1200" dirty="0"/>
              <a:t>з</a:t>
            </a:r>
            <a:endParaRPr lang="uk-UA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495825" y="2950532"/>
            <a:ext cx="2028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sz="1200" dirty="0"/>
              <a:t>О</a:t>
            </a:r>
            <a:r>
              <a:rPr lang="uk-UA" sz="1200" dirty="0"/>
              <a:t>т</a:t>
            </a:r>
            <a:r>
              <a:rPr lang="ru-UA" sz="1200" dirty="0"/>
              <a:t>ч</a:t>
            </a:r>
            <a:r>
              <a:rPr lang="uk-UA" sz="1200" dirty="0"/>
              <a:t>е</a:t>
            </a:r>
            <a:r>
              <a:rPr lang="ru-UA" sz="1200" dirty="0"/>
              <a:t>т</a:t>
            </a:r>
            <a:r>
              <a:rPr lang="uk-UA" sz="1200" dirty="0"/>
              <a:t>н</a:t>
            </a:r>
            <a:r>
              <a:rPr lang="ru-UA" sz="1200" dirty="0"/>
              <a:t>а</a:t>
            </a:r>
            <a:r>
              <a:rPr lang="uk-UA" sz="1200" dirty="0"/>
              <a:t>я</a:t>
            </a:r>
            <a:r>
              <a:rPr lang="ru-UA" sz="1200" dirty="0"/>
              <a:t> </a:t>
            </a:r>
            <a:r>
              <a:rPr lang="uk-UA" sz="1200" dirty="0"/>
              <a:t>д</a:t>
            </a:r>
            <a:r>
              <a:rPr lang="ru-UA" sz="1200" dirty="0"/>
              <a:t>о</a:t>
            </a:r>
            <a:r>
              <a:rPr lang="uk-UA" sz="1200" dirty="0"/>
              <a:t>к</a:t>
            </a:r>
            <a:r>
              <a:rPr lang="ru-UA" sz="1200" dirty="0"/>
              <a:t>у</a:t>
            </a:r>
            <a:r>
              <a:rPr lang="uk-UA" sz="1200" dirty="0"/>
              <a:t>м</a:t>
            </a:r>
            <a:r>
              <a:rPr lang="ru-UA" sz="1200" dirty="0"/>
              <a:t>е</a:t>
            </a:r>
            <a:r>
              <a:rPr lang="uk-UA" sz="1200" dirty="0"/>
              <a:t>н</a:t>
            </a:r>
            <a:r>
              <a:rPr lang="ru-UA" sz="1200" dirty="0"/>
              <a:t>тация</a:t>
            </a:r>
            <a:endParaRPr lang="uk-UA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285756" y="3415561"/>
            <a:ext cx="1166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UA" sz="1200" dirty="0"/>
              <a:t>П</a:t>
            </a:r>
            <a:r>
              <a:rPr lang="uk-UA" sz="1200" dirty="0"/>
              <a:t>р</a:t>
            </a:r>
            <a:r>
              <a:rPr lang="ru-UA" sz="1200" dirty="0"/>
              <a:t>и</a:t>
            </a:r>
            <a:r>
              <a:rPr lang="uk-UA" sz="1200" dirty="0"/>
              <a:t>б</a:t>
            </a:r>
            <a:r>
              <a:rPr lang="ru-UA" sz="1200" dirty="0"/>
              <a:t>ы</a:t>
            </a:r>
            <a:r>
              <a:rPr lang="uk-UA" sz="1200" dirty="0"/>
              <a:t>л</a:t>
            </a:r>
            <a:r>
              <a:rPr lang="ru-UA" sz="1200" dirty="0"/>
              <a:t>ь</a:t>
            </a:r>
            <a:endParaRPr lang="uk-UA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966335" y="5013957"/>
            <a:ext cx="3036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/>
              <a:t>И</a:t>
            </a:r>
            <a:r>
              <a:rPr lang="ru-UA" sz="1200" dirty="0"/>
              <a:t>н</a:t>
            </a:r>
            <a:r>
              <a:rPr lang="uk-UA" sz="1200" dirty="0"/>
              <a:t>в</a:t>
            </a:r>
            <a:r>
              <a:rPr lang="ru-UA" sz="1200" dirty="0"/>
              <a:t>е</a:t>
            </a:r>
            <a:r>
              <a:rPr lang="uk-UA" sz="1200" dirty="0"/>
              <a:t>н</a:t>
            </a:r>
            <a:r>
              <a:rPr lang="ru-UA" sz="1200" dirty="0"/>
              <a:t>т</a:t>
            </a:r>
            <a:r>
              <a:rPr lang="uk-UA" sz="1200" dirty="0"/>
              <a:t>а</a:t>
            </a:r>
            <a:r>
              <a:rPr lang="ru-UA" sz="1200" dirty="0"/>
              <a:t>р</a:t>
            </a:r>
            <a:r>
              <a:rPr lang="uk-UA" sz="1200" dirty="0"/>
              <a:t>ь</a:t>
            </a:r>
            <a:r>
              <a:rPr lang="ru-UA" sz="1200" dirty="0"/>
              <a:t>, </a:t>
            </a:r>
            <a:r>
              <a:rPr lang="uk-UA" sz="1200" dirty="0"/>
              <a:t>о</a:t>
            </a:r>
            <a:r>
              <a:rPr lang="ru-UA" sz="1200" dirty="0"/>
              <a:t>б</a:t>
            </a:r>
            <a:r>
              <a:rPr lang="uk-UA" sz="1200" dirty="0"/>
              <a:t>о</a:t>
            </a:r>
            <a:r>
              <a:rPr lang="ru-UA" sz="1200" dirty="0"/>
              <a:t>р</a:t>
            </a:r>
            <a:r>
              <a:rPr lang="uk-UA" sz="1200" dirty="0"/>
              <a:t>у</a:t>
            </a:r>
            <a:r>
              <a:rPr lang="ru-UA" sz="1200" dirty="0"/>
              <a:t>д</a:t>
            </a:r>
            <a:r>
              <a:rPr lang="uk-UA" sz="1200" dirty="0"/>
              <a:t>о</a:t>
            </a:r>
            <a:r>
              <a:rPr lang="ru-UA" sz="1200" dirty="0"/>
              <a:t>в</a:t>
            </a:r>
            <a:r>
              <a:rPr lang="uk-UA" sz="1200" dirty="0"/>
              <a:t>а</a:t>
            </a:r>
            <a:r>
              <a:rPr lang="ru-UA" sz="1200" dirty="0"/>
              <a:t>н</a:t>
            </a:r>
            <a:r>
              <a:rPr lang="uk-UA" sz="1200" dirty="0"/>
              <a:t>и</a:t>
            </a:r>
            <a:r>
              <a:rPr lang="ru-UA" sz="1200" dirty="0"/>
              <a:t>е </a:t>
            </a:r>
            <a:r>
              <a:rPr lang="uk-UA" sz="1200" dirty="0"/>
              <a:t>и</a:t>
            </a:r>
            <a:r>
              <a:rPr lang="ru-UA" sz="1200" dirty="0"/>
              <a:t> </a:t>
            </a:r>
            <a:r>
              <a:rPr lang="uk-UA" sz="1200" dirty="0"/>
              <a:t>м</a:t>
            </a:r>
            <a:r>
              <a:rPr lang="ru-UA" sz="1200" dirty="0"/>
              <a:t>а</a:t>
            </a:r>
            <a:r>
              <a:rPr lang="uk-UA" sz="1200" dirty="0"/>
              <a:t>т</a:t>
            </a:r>
            <a:r>
              <a:rPr lang="ru-UA" sz="1200" dirty="0"/>
              <a:t>е</a:t>
            </a:r>
            <a:r>
              <a:rPr lang="uk-UA" sz="1200" dirty="0"/>
              <a:t>р</a:t>
            </a:r>
            <a:r>
              <a:rPr lang="ru-UA" sz="1200" dirty="0"/>
              <a:t>и</a:t>
            </a:r>
            <a:r>
              <a:rPr lang="uk-UA" sz="1200" dirty="0"/>
              <a:t>а</a:t>
            </a:r>
            <a:r>
              <a:rPr lang="ru-UA" sz="1200" dirty="0"/>
              <a:t>л</a:t>
            </a:r>
            <a:r>
              <a:rPr lang="uk-UA" sz="1200" dirty="0"/>
              <a:t>ы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60032" y="5013957"/>
            <a:ext cx="196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/>
              <a:t>Персонал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67972" y="117932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/>
              <a:t>ВЕРХ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6957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530</Words>
  <Application>Microsoft Office PowerPoint</Application>
  <PresentationFormat>On-screen Show (4:3)</PresentationFormat>
  <Paragraphs>118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Оформление по умолчанию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Кафедра УП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Левинl</dc:creator>
  <cp:lastModifiedBy>Taras KHAMARDIUK</cp:lastModifiedBy>
  <cp:revision>17</cp:revision>
  <dcterms:created xsi:type="dcterms:W3CDTF">2017-10-10T08:01:02Z</dcterms:created>
  <dcterms:modified xsi:type="dcterms:W3CDTF">2021-01-06T17:28:16Z</dcterms:modified>
</cp:coreProperties>
</file>