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73311b4e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73311b4e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73311b4e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73311b4e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73311b4e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573311b4e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73311b4e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73311b4e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73311b4e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73311b4e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73311b4e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573311b4e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73311b4e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73311b4e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73311b4e_0_1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73311b4e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73311b4e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573311b4e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753ca2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753ca2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753ca2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753ca2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73311b4e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73311b4e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573311b4e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573311b4e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flipH="1">
            <a:off x="-231750" y="0"/>
            <a:ext cx="3042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FEFC5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Hillel IT School. Основи бізнес-аналізу</a:t>
            </a:r>
            <a:endParaRPr b="1" sz="16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63200" y="4551550"/>
            <a:ext cx="213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Тарас Хамардюк</a:t>
            </a:r>
            <a:endParaRPr b="1" sz="15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>
            <p:ph idx="4294967295" type="title"/>
          </p:nvPr>
        </p:nvSpPr>
        <p:spPr>
          <a:xfrm>
            <a:off x="429750" y="886350"/>
            <a:ext cx="84471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Фінальна доповідь 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4090">
                <a:latin typeface="Calibri"/>
                <a:ea typeface="Calibri"/>
                <a:cs typeface="Calibri"/>
                <a:sym typeface="Calibri"/>
              </a:rPr>
              <a:t>за результатами проходження курсу</a:t>
            </a: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“Основи бізнес-аналізу”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від Hillel IT School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9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72000" y="4543900"/>
            <a:ext cx="14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01/08/2021</a:t>
            </a:r>
            <a:endParaRPr b="1" sz="15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7480250" y="4686900"/>
            <a:ext cx="16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10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82800" y="550650"/>
            <a:ext cx="56940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7433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 середині курсу залишив “веселий” коментар під вакансією бізнес-аналітика одного із рекрутерів у LinkedIn і, згодом, це результувало повноцінним процесом відбору (2 співбесіди й успішне тестове завдання із SRS та BMPN).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33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Взяли на посаду молодшого аналітика.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33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 добу явно треба додати пару годин…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Про себе 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(після курсу)</a:t>
            </a:r>
            <a:endParaRPr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24203" l="5320" r="9143" t="4209"/>
          <a:stretch/>
        </p:blipFill>
        <p:spPr>
          <a:xfrm>
            <a:off x="711775" y="1692175"/>
            <a:ext cx="1154925" cy="123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3275" r="3135" t="0"/>
          <a:stretch/>
        </p:blipFill>
        <p:spPr>
          <a:xfrm>
            <a:off x="-189050" y="3064025"/>
            <a:ext cx="2942101" cy="14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638" y="3778375"/>
            <a:ext cx="505650" cy="2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7480250" y="4686900"/>
            <a:ext cx="16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82800" y="550650"/>
            <a:ext cx="56940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Зупинятися на досягнутому не збираюсь, хочу розвивати профільні компетенції і, якщо стане згодом часу, почати вивчати якусь із мов програмування, а також поглибити знання SQL та інженерії даних.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А потім і про сертифікації вже думати можна, мабуть;)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Шлях далі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7480250" y="4686900"/>
            <a:ext cx="16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12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82800" y="550650"/>
            <a:ext cx="56940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Вдячний нашій Команді студентів за досвід відкритого спілкування, нові знання, допомогу і підтримку, цікаві питання і альтернативні сюжети! 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Подяка Команді Школи за якісну платформу, цікаві матеріали, допомогу і підтримку у розвитку!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Подяка Команді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Hillel IT School. Основи бізнес-аналізу</a:t>
            </a:r>
            <a:endParaRPr b="1" sz="16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6663200" y="4551550"/>
            <a:ext cx="213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Тарас Хамардюк</a:t>
            </a:r>
            <a:endParaRPr b="1" sz="15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>
            <p:ph idx="4294967295" type="title"/>
          </p:nvPr>
        </p:nvSpPr>
        <p:spPr>
          <a:xfrm>
            <a:off x="582300" y="913200"/>
            <a:ext cx="79794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Надіюсь, 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Ви не маєте 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багато 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4090">
                <a:latin typeface="Calibri"/>
                <a:ea typeface="Calibri"/>
                <a:cs typeface="Calibri"/>
                <a:sym typeface="Calibri"/>
              </a:rPr>
              <a:t>складних запитань?</a:t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9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572000" y="4543900"/>
            <a:ext cx="14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01/08/2021</a:t>
            </a:r>
            <a:endParaRPr b="1" sz="15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Hillel IT School. Основи бізнес-аналізу</a:t>
            </a:r>
            <a:endParaRPr b="1" sz="16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6663200" y="4551550"/>
            <a:ext cx="213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Тарас Хамардюк</a:t>
            </a:r>
            <a:endParaRPr b="1" sz="15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>
            <p:ph idx="4294967295" type="title"/>
          </p:nvPr>
        </p:nvSpPr>
        <p:spPr>
          <a:xfrm>
            <a:off x="649450" y="1759275"/>
            <a:ext cx="79794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5890"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 b="1" sz="58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0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9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572000" y="4543900"/>
            <a:ext cx="144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01/08/2021</a:t>
            </a:r>
            <a:endParaRPr b="1" sz="15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План доповіді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82800" y="550650"/>
            <a:ext cx="56940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 себе (до курсу)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 сподівання щодо курсу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 роботу на курсі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 досягнення на курсі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 складнощі на курсі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 себе (після курсу)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Шлях далі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Подяка Команді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Про себе 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(до курсу)</a:t>
            </a:r>
            <a:endParaRPr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035075" y="550650"/>
            <a:ext cx="58416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Мрія </a:t>
            </a: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стати бізнес-аналітиком.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Раніше мав курси по ІТ УП, системному аналізу,  SQL, </a:t>
            </a: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візуалізації даних та інші.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Декілька десятків аплікацій на позиції бізнес-аналітика, в т. ч. і у сфері ІТ із дуже низьким процентом відгуків від потенційних роботодавців.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Декілька інтерв’ю і тестових завдань.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І все - мимо каси...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3212" l="10716" r="10716" t="0"/>
          <a:stretch/>
        </p:blipFill>
        <p:spPr>
          <a:xfrm>
            <a:off x="738608" y="1692181"/>
            <a:ext cx="1251596" cy="12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3567" l="898" r="54849" t="0"/>
          <a:stretch/>
        </p:blipFill>
        <p:spPr>
          <a:xfrm>
            <a:off x="416325" y="2973025"/>
            <a:ext cx="1624949" cy="16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82800" y="550650"/>
            <a:ext cx="56940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Цілі:</a:t>
            </a:r>
            <a:endParaRPr b="1"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розібратися “що таке БА в ІТ”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отримати нові знання і навички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вкласти рівненько нові знання поміж отриманих раніше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розширити мережу контактів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 підготувати платформу для старту і переходу в нову галузь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Сподівання щодо </a:t>
            </a: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курсу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23212" l="10716" r="10716" t="0"/>
          <a:stretch/>
        </p:blipFill>
        <p:spPr>
          <a:xfrm>
            <a:off x="738608" y="1692181"/>
            <a:ext cx="1251596" cy="12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3572" l="53999" r="4442" t="11371"/>
          <a:stretch/>
        </p:blipFill>
        <p:spPr>
          <a:xfrm>
            <a:off x="335750" y="2991023"/>
            <a:ext cx="1705524" cy="16393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82800" y="550650"/>
            <a:ext cx="56940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Взявся я за </a:t>
            </a:r>
            <a:r>
              <a:rPr b="1"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Raiffeisen Bank Aval Mobile App </a:t>
            </a: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для практики по курсу.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Робота над документацією давалася важко, значно легше було працювати із візуальними компонентами і моделюванням.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Зразки всіх документів не приводжу з метою економії часу.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Про роботу на курсі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125" y="2040790"/>
            <a:ext cx="2672400" cy="14643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74" y="3044603"/>
            <a:ext cx="2672399" cy="164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1151" y="2825125"/>
            <a:ext cx="2459950" cy="14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82800" y="550650"/>
            <a:ext cx="58419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під час роботи на курсі жоден мобільний застосунок не постраждав</a:t>
            </a: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191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навчальні артефакти: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документи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ведення роботи у засобах колективної роботи (Jira alike)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прототипи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191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результати практики різних досліджень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Про роботу на курсі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50" y="1960724"/>
            <a:ext cx="2742176" cy="10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91150" y="1426100"/>
            <a:ext cx="1735551" cy="108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050" y="3272900"/>
            <a:ext cx="2825350" cy="17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9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Про роботу на курсі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374" y="217450"/>
            <a:ext cx="3739276" cy="29782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475" y="110300"/>
            <a:ext cx="3830550" cy="2229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8850" y="1584675"/>
            <a:ext cx="2935549" cy="2887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2300" y="2339550"/>
            <a:ext cx="2672399" cy="173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8">
            <a:alphaModFix/>
          </a:blip>
          <a:srcRect b="0" l="0" r="19581" t="0"/>
          <a:stretch/>
        </p:blipFill>
        <p:spPr>
          <a:xfrm>
            <a:off x="7349375" y="3101400"/>
            <a:ext cx="1544400" cy="152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9575" y="3574925"/>
            <a:ext cx="1404530" cy="1512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29075" y="550650"/>
            <a:ext cx="58149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Вдалося покращити навички: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документування вимог,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визначення зацікавлених сторін,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моделювання у BPMN &amp; UML,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роботи із Jira &amp; Confluence,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написання Use Cases &amp; User Stories,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-"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прототипування і тестування користувацьких інтерфейсів.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Про досягнення на курсі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748025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Roboto"/>
                <a:ea typeface="Roboto"/>
                <a:cs typeface="Roboto"/>
                <a:sym typeface="Roboto"/>
              </a:rPr>
              <a:t>TХ Основи БА 9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82800" y="550650"/>
            <a:ext cx="56940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Ось так взяв і сказав;)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Це радше розуміння того, скільки ще всього треба опанувати і зрозуміти, а особливо те, як ефективно навчитися фільтрувати інформацію.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Курс базовий і базу закладено.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Але часу вільного більше не стало...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-67125" y="460675"/>
            <a:ext cx="2672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100">
                <a:solidFill>
                  <a:srgbClr val="FEFC5C"/>
                </a:solidFill>
                <a:latin typeface="Calibri"/>
                <a:ea typeface="Calibri"/>
                <a:cs typeface="Calibri"/>
                <a:sym typeface="Calibri"/>
              </a:rPr>
              <a:t>Про складнощі на курсі</a:t>
            </a:r>
            <a:endParaRPr b="1" sz="3100">
              <a:solidFill>
                <a:srgbClr val="FEFC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0" y="4686900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rgbClr val="FEFC5C"/>
                </a:solidFill>
                <a:latin typeface="Roboto"/>
                <a:ea typeface="Roboto"/>
                <a:cs typeface="Roboto"/>
                <a:sym typeface="Roboto"/>
              </a:rPr>
              <a:t>Hillel IT School</a:t>
            </a:r>
            <a:endParaRPr b="1">
              <a:solidFill>
                <a:srgbClr val="FEFC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