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96" r:id="rId6"/>
    <p:sldId id="299" r:id="rId7"/>
    <p:sldId id="300" r:id="rId8"/>
    <p:sldId id="301" r:id="rId9"/>
    <p:sldId id="302" r:id="rId10"/>
    <p:sldId id="303" r:id="rId11"/>
    <p:sldId id="297" r:id="rId12"/>
    <p:sldId id="275" r:id="rId1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5"/>
      <p:bold r:id="rId16"/>
    </p:embeddedFon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  <p:embeddedFont>
      <p:font typeface="Source Code Pro Medium" panose="020B0509030403020204" pitchFamily="49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7A5675-11CE-49E2-B36C-1D6AC6863A7D}">
  <a:tblStyle styleId="{377A5675-11CE-49E2-B36C-1D6AC6863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4CD389-7BE4-42CC-B05D-1BAB391115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HANNA T K" userId="6ff059b1c0f5231c" providerId="LiveId" clId="{2C4A0885-B2C8-46B3-9FEF-DF18128CBE37}"/>
    <pc:docChg chg="undo custSel modSld">
      <pc:chgData name="AKSHAY KHANNA T K" userId="6ff059b1c0f5231c" providerId="LiveId" clId="{2C4A0885-B2C8-46B3-9FEF-DF18128CBE37}" dt="2023-11-14T09:20:53.815" v="1" actId="1076"/>
      <pc:docMkLst>
        <pc:docMk/>
      </pc:docMkLst>
      <pc:sldChg chg="modSp mod">
        <pc:chgData name="AKSHAY KHANNA T K" userId="6ff059b1c0f5231c" providerId="LiveId" clId="{2C4A0885-B2C8-46B3-9FEF-DF18128CBE37}" dt="2023-11-14T09:20:53.815" v="1" actId="1076"/>
        <pc:sldMkLst>
          <pc:docMk/>
          <pc:sldMk cId="0" sldId="259"/>
        </pc:sldMkLst>
        <pc:spChg chg="mod">
          <ac:chgData name="AKSHAY KHANNA T K" userId="6ff059b1c0f5231c" providerId="LiveId" clId="{2C4A0885-B2C8-46B3-9FEF-DF18128CBE37}" dt="2023-11-14T09:20:53.815" v="1" actId="1076"/>
          <ac:spMkLst>
            <pc:docMk/>
            <pc:sldMk cId="0" sldId="259"/>
            <ac:spMk id="2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8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6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2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06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0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5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latin typeface="Quantico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Quantico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 </a:t>
            </a:r>
            <a:endParaRPr sz="1000" b="1" u="sng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>
                <a:latin typeface="Quantico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 dirty="0"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Quantico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>
                <a:latin typeface="Quantico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ahnschrift" panose="020B0502040204020203" pitchFamily="34" charset="0"/>
          <a:ea typeface="Bahnschrift" panose="020B05020402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266943" y="2518361"/>
            <a:ext cx="3447300" cy="1898514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400" dirty="0">
                  <a:solidFill>
                    <a:schemeClr val="dk1"/>
                  </a:solidFill>
                  <a:latin typeface="Quantico" panose="020B0604020202020204" charset="0"/>
                  <a:ea typeface="Source Code Pro"/>
                </a:rPr>
                <a:t>Program by: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133857"/>
            <a:ext cx="1864833" cy="1170431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517516"/>
            <a:ext cx="1216800" cy="66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Files and directories using Python!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394960" y="3127248"/>
            <a:ext cx="3200400" cy="1173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Files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20xx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FFC0A-BC24-D943-27C8-B9938A6E9771}"/>
              </a:ext>
            </a:extLst>
          </p:cNvPr>
          <p:cNvSpPr txBox="1"/>
          <p:nvPr/>
        </p:nvSpPr>
        <p:spPr>
          <a:xfrm>
            <a:off x="5462016" y="3084510"/>
            <a:ext cx="35112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S.Lohithraman</a:t>
            </a:r>
            <a:r>
              <a:rPr lang="en-IN" sz="1400" dirty="0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IN" sz="1400" dirty="0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    RA2211042010036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T.K.Akshay</a:t>
            </a:r>
            <a:r>
              <a:rPr lang="en-IN" sz="1400" dirty="0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 Khanna RA2211042010057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K.Vishnu</a:t>
            </a:r>
            <a:r>
              <a:rPr lang="en-IN" sz="1400" dirty="0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 </a:t>
            </a:r>
          </a:p>
          <a:p>
            <a:r>
              <a:rPr lang="en-IN" sz="1400" dirty="0">
                <a:solidFill>
                  <a:schemeClr val="dk1"/>
                </a:solidFill>
                <a:latin typeface="Quantico" panose="020B0604020202020204" charset="0"/>
                <a:ea typeface="Source Code Pro"/>
                <a:sym typeface="Source Code Pro"/>
              </a:rPr>
              <a:t>    RA2211042010043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652271" y="633984"/>
            <a:ext cx="7863841" cy="3761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5 - Delete a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choose_file</a:t>
            </a:r>
            <a:r>
              <a:rPr lang="en-US" sz="900" dirty="0"/>
              <a:t>() to select a file to delete.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Delete the selected file using </a:t>
            </a:r>
            <a:r>
              <a:rPr lang="en-US" sz="900" dirty="0" err="1"/>
              <a:t>os.remove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6 - Rename a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a. Use </a:t>
            </a:r>
            <a:r>
              <a:rPr lang="en-US" sz="900" dirty="0" err="1"/>
              <a:t>choose_file</a:t>
            </a:r>
            <a:r>
              <a:rPr lang="en-US" sz="900" dirty="0"/>
              <a:t>() to select a file to rename.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Prompt the user to enter a new name for the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c. Extract the file's directory and extension using </a:t>
            </a:r>
            <a:r>
              <a:rPr lang="en-US" sz="900" dirty="0" err="1"/>
              <a:t>os.path.dirname</a:t>
            </a:r>
            <a:r>
              <a:rPr lang="en-US" sz="900" dirty="0"/>
              <a:t>() and </a:t>
            </a:r>
            <a:r>
              <a:rPr lang="en-US" sz="900" dirty="0" err="1"/>
              <a:t>os.path.splitext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d. Rename the file using </a:t>
            </a:r>
            <a:r>
              <a:rPr lang="en-US" sz="900" dirty="0" err="1"/>
              <a:t>os.rename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7 - Remove a folder: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choose_directory</a:t>
            </a:r>
            <a:r>
              <a:rPr lang="en-US" sz="900" dirty="0"/>
              <a:t>() to select a folder to remove.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Remove the selected folder and its contents using </a:t>
            </a:r>
            <a:r>
              <a:rPr lang="en-US" sz="900" dirty="0" err="1"/>
              <a:t>shutil.rmtree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8 - List all files in the directory: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choose_directory</a:t>
            </a:r>
            <a:r>
              <a:rPr lang="en-US" sz="900" dirty="0"/>
              <a:t>() to select a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Get a list of files and folders in the selected directory using </a:t>
            </a:r>
            <a:r>
              <a:rPr lang="en-US" sz="900" dirty="0" err="1"/>
              <a:t>os.listdir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c. Print the list of files and folders.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If __name__ == "__main__":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a. Call the main() function to start the file and directory management program.</a:t>
            </a:r>
          </a:p>
        </p:txBody>
      </p:sp>
    </p:spTree>
    <p:extLst>
      <p:ext uri="{BB962C8B-B14F-4D97-AF65-F5344CB8AC3E}">
        <p14:creationId xmlns:p14="http://schemas.microsoft.com/office/powerpoint/2010/main" val="2222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Conclusion</a:t>
            </a:r>
            <a:endParaRPr dirty="0"/>
          </a:p>
        </p:txBody>
      </p:sp>
      <p:sp>
        <p:nvSpPr>
          <p:cNvPr id="568" name="Google Shape;568;p47"/>
          <p:cNvSpPr txBox="1">
            <a:spLocks noGrp="1"/>
          </p:cNvSpPr>
          <p:nvPr>
            <p:ph type="body" idx="1"/>
          </p:nvPr>
        </p:nvSpPr>
        <p:spPr>
          <a:xfrm>
            <a:off x="719999" y="1355449"/>
            <a:ext cx="3796171" cy="30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offers powerful tools through '</a:t>
            </a:r>
            <a:r>
              <a:rPr lang="en-US" dirty="0" err="1"/>
              <a:t>os</a:t>
            </a:r>
            <a:r>
              <a:rPr lang="en-US" dirty="0"/>
              <a:t>' and '</a:t>
            </a:r>
            <a:r>
              <a:rPr lang="en-US" dirty="0" err="1"/>
              <a:t>shutil</a:t>
            </a:r>
            <a:r>
              <a:rPr lang="en-US" dirty="0"/>
              <a:t>' for efficient file and directory management</a:t>
            </a:r>
            <a:endParaRPr dirty="0"/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Efficient file and directory management in Python enhances productivity, data security, and collaboration.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Remember the importance of best practices for better organization in both personal and professional contexts.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Thank you for joining us. You're now equipped to make the most of Python in your file and directory management.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9" name="Google Shape;569;p47"/>
          <p:cNvGrpSpPr/>
          <p:nvPr/>
        </p:nvGrpSpPr>
        <p:grpSpPr>
          <a:xfrm>
            <a:off x="6066102" y="1488696"/>
            <a:ext cx="2466622" cy="252898"/>
            <a:chOff x="3839575" y="1982700"/>
            <a:chExt cx="1586150" cy="162625"/>
          </a:xfrm>
        </p:grpSpPr>
        <p:sp>
          <p:nvSpPr>
            <p:cNvPr id="570" name="Google Shape;570;p47"/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7"/>
          <p:cNvGrpSpPr/>
          <p:nvPr/>
        </p:nvGrpSpPr>
        <p:grpSpPr>
          <a:xfrm>
            <a:off x="4998304" y="1887054"/>
            <a:ext cx="2202447" cy="1457092"/>
            <a:chOff x="3095725" y="2502225"/>
            <a:chExt cx="1401850" cy="927375"/>
          </a:xfrm>
        </p:grpSpPr>
        <p:sp>
          <p:nvSpPr>
            <p:cNvPr id="578" name="Google Shape;578;p47"/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7"/>
          <p:cNvGrpSpPr/>
          <p:nvPr/>
        </p:nvGrpSpPr>
        <p:grpSpPr>
          <a:xfrm>
            <a:off x="6383150" y="3263543"/>
            <a:ext cx="1756763" cy="775356"/>
            <a:chOff x="2752975" y="1483175"/>
            <a:chExt cx="1001575" cy="442000"/>
          </a:xfrm>
        </p:grpSpPr>
        <p:sp>
          <p:nvSpPr>
            <p:cNvPr id="624" name="Google Shape;624;p47"/>
            <p:cNvSpPr/>
            <p:nvPr/>
          </p:nvSpPr>
          <p:spPr>
            <a:xfrm>
              <a:off x="2752975" y="1483175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051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/>
        </p:nvSpPr>
        <p:spPr>
          <a:xfrm>
            <a:off x="3473167" y="22273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600" dirty="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Files</a:t>
            </a: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20xx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51" name="Google Shape;551;p46"/>
          <p:cNvSpPr txBox="1"/>
          <p:nvPr/>
        </p:nvSpPr>
        <p:spPr>
          <a:xfrm>
            <a:off x="5072775" y="4170950"/>
            <a:ext cx="3260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Please keep this slide for attribution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286978" y="1779906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7" name="Google Shape;543;p46">
            <a:extLst>
              <a:ext uri="{FF2B5EF4-FFF2-40B4-BE49-F238E27FC236}">
                <a16:creationId xmlns:a16="http://schemas.microsoft.com/office/drawing/2014/main" id="{5CE6AEE0-8352-9280-9B19-4D6D3388645C}"/>
              </a:ext>
            </a:extLst>
          </p:cNvPr>
          <p:cNvGrpSpPr/>
          <p:nvPr/>
        </p:nvGrpSpPr>
        <p:grpSpPr>
          <a:xfrm>
            <a:off x="4704002" y="2308091"/>
            <a:ext cx="3677997" cy="2263909"/>
            <a:chOff x="1054824" y="1029590"/>
            <a:chExt cx="3436201" cy="4522799"/>
          </a:xfrm>
        </p:grpSpPr>
        <p:sp>
          <p:nvSpPr>
            <p:cNvPr id="8" name="Google Shape;544;p46">
              <a:extLst>
                <a:ext uri="{FF2B5EF4-FFF2-40B4-BE49-F238E27FC236}">
                  <a16:creationId xmlns:a16="http://schemas.microsoft.com/office/drawing/2014/main" id="{182E193C-ADC3-4F13-BCB0-A693CFE338A5}"/>
                </a:ext>
              </a:extLst>
            </p:cNvPr>
            <p:cNvSpPr/>
            <p:nvPr/>
          </p:nvSpPr>
          <p:spPr>
            <a:xfrm>
              <a:off x="1054824" y="1639789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solidFill>
                    <a:schemeClr val="accent2"/>
                  </a:solidFill>
                </a:rPr>
                <a:t>                 </a:t>
              </a:r>
              <a:r>
                <a:rPr lang="en" sz="7200" dirty="0">
                  <a:solidFill>
                    <a:schemeClr val="accent2"/>
                  </a:solidFill>
                </a:rPr>
                <a:t>}</a:t>
              </a:r>
              <a:r>
                <a:rPr lang="en" sz="7200" dirty="0">
                  <a:solidFill>
                    <a:schemeClr val="dk1"/>
                  </a:solidFill>
                </a:rPr>
                <a:t> /&gt; </a:t>
              </a:r>
              <a:r>
                <a:rPr lang="en" sz="7200" dirty="0">
                  <a:solidFill>
                    <a:schemeClr val="accent1"/>
                  </a:solidFill>
                </a:rPr>
                <a:t>[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/>
            </a:p>
          </p:txBody>
        </p:sp>
        <p:sp>
          <p:nvSpPr>
            <p:cNvPr id="9" name="Google Shape;545;p46">
              <a:extLst>
                <a:ext uri="{FF2B5EF4-FFF2-40B4-BE49-F238E27FC236}">
                  <a16:creationId xmlns:a16="http://schemas.microsoft.com/office/drawing/2014/main" id="{9E941618-B285-8721-E946-941F45332DA9}"/>
                </a:ext>
              </a:extLst>
            </p:cNvPr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project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Table of contents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papers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Pitch Deck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Quantico" panose="020B0604020202020204" charset="0"/>
                <a:ea typeface="Source Code Pro"/>
                <a:cs typeface="Source Code Pro"/>
                <a:sym typeface="Source Code Pro"/>
              </a:rPr>
              <a:t>20xx</a:t>
            </a:r>
            <a:endParaRPr sz="1000" dirty="0">
              <a:solidFill>
                <a:schemeClr val="dk1"/>
              </a:solidFill>
              <a:latin typeface="Quantico" panose="020B0604020202020204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Why our project?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haroni" panose="020F0502020204030204" pitchFamily="2" charset="-79"/>
              </a:rPr>
              <a:t>Effective file and directory management is vital in computing and daily life.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haroni" panose="020F0502020204030204" pitchFamily="2" charset="-79"/>
              </a:rPr>
              <a:t>Pros of our project are:</a:t>
            </a:r>
            <a:endParaRPr dirty="0">
              <a:cs typeface="Aharoni" panose="020F0502020204030204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Aharoni" panose="020F0502020204030204" pitchFamily="2" charset="-79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dirty="0">
                <a:cs typeface="Aharoni" panose="020F0502020204030204" pitchFamily="2" charset="-79"/>
              </a:rPr>
              <a:t>It is an open-source project</a:t>
            </a:r>
            <a:endParaRPr dirty="0">
              <a:cs typeface="Aharoni" panose="020F0502020204030204" pitchFamily="2" charset="-79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dirty="0">
                <a:cs typeface="Aharoni" panose="020F0502020204030204" pitchFamily="2" charset="-79"/>
              </a:rPr>
              <a:t>A GUI which can be developed later.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dirty="0">
                <a:cs typeface="Aharoni" panose="020F0502020204030204" pitchFamily="2" charset="-79"/>
              </a:rPr>
              <a:t>Improved productivity, data security, and collaboration.</a:t>
            </a:r>
            <a:endParaRPr dirty="0">
              <a:cs typeface="Aharoni" panose="020F0502020204030204" pitchFamily="2" charset="-79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Aharoni" panose="020F0502020204030204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Aharoni" panose="020F0502020204030204" pitchFamily="2" charset="-79"/>
              </a:rPr>
              <a:t>Language used: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Aharoni" panose="020F0502020204030204" pitchFamily="2" charset="-79"/>
              </a:rPr>
              <a:t>'</a:t>
            </a:r>
            <a:r>
              <a:rPr lang="en-US" dirty="0" err="1">
                <a:cs typeface="Aharoni" panose="020F0502020204030204" pitchFamily="2" charset="-79"/>
              </a:rPr>
              <a:t>os</a:t>
            </a:r>
            <a:r>
              <a:rPr lang="en-US" dirty="0">
                <a:cs typeface="Aharoni" panose="020F0502020204030204" pitchFamily="2" charset="-79"/>
              </a:rPr>
              <a:t>' and ‘shut' modules simplify operations.</a:t>
            </a:r>
            <a:endParaRPr dirty="0">
              <a:cs typeface="Aharoni" panose="020F0502020204030204" pitchFamily="2" charset="-79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php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/>
              <a:t>What We Aim to Achieve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4662304" y="1243744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Learn how Python streamlines file and directory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Gain practical knowledge and hands-on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Promote efficient practices for better organization.</a:t>
            </a:r>
            <a:endParaRPr lang="e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B3AEC-D29D-C014-4C6B-FD7F068BCC1D}"/>
              </a:ext>
            </a:extLst>
          </p:cNvPr>
          <p:cNvGrpSpPr/>
          <p:nvPr/>
        </p:nvGrpSpPr>
        <p:grpSpPr>
          <a:xfrm>
            <a:off x="645591" y="1138047"/>
            <a:ext cx="3617313" cy="3166995"/>
            <a:chOff x="4806625" y="1238875"/>
            <a:chExt cx="3617313" cy="3166995"/>
          </a:xfrm>
        </p:grpSpPr>
        <p:grpSp>
          <p:nvGrpSpPr>
            <p:cNvPr id="254" name="Google Shape;254;p30"/>
            <p:cNvGrpSpPr/>
            <p:nvPr/>
          </p:nvGrpSpPr>
          <p:grpSpPr>
            <a:xfrm>
              <a:off x="4806625" y="1238875"/>
              <a:ext cx="3617313" cy="3166995"/>
              <a:chOff x="1054825" y="1029588"/>
              <a:chExt cx="6665400" cy="7569300"/>
            </a:xfrm>
          </p:grpSpPr>
          <p:sp>
            <p:nvSpPr>
              <p:cNvPr id="255" name="Google Shape;255;p30"/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1054825" y="1029588"/>
                <a:ext cx="66654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30"/>
            <p:cNvSpPr txBox="1"/>
            <p:nvPr/>
          </p:nvSpPr>
          <p:spPr>
            <a:xfrm>
              <a:off x="4950330" y="1581625"/>
              <a:ext cx="1774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php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pic>
          <p:nvPicPr>
            <p:cNvPr id="3" name="Picture 2" descr="Scientist looking looking at a futuristic display with data">
              <a:extLst>
                <a:ext uri="{FF2B5EF4-FFF2-40B4-BE49-F238E27FC236}">
                  <a16:creationId xmlns:a16="http://schemas.microsoft.com/office/drawing/2014/main" id="{948964BE-DBFE-476A-6F2F-6889D9D6B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455" y="2172214"/>
              <a:ext cx="3107651" cy="2072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Objective 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955651" y="1243744"/>
            <a:ext cx="7399053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objective of managing files and directories using Python can vary depending on the context and the specific needs of your project.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However, here are some common objectives and use cases for file and directory management in Python: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Automation: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Automate repetitive tasks related to file and directory operations, such as renaming, moving, copying, or deleting files.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Processing: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Organize and process large datasets stored in files or directories.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Read and write data to and from files efficiently.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Backup and Restore: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Implement backup and restore functionalities for critical files or directories.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Interaction: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Create user-friendly interfaces for users to interact with files and directories, as demonstrated in your code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43713" y="1152144"/>
            <a:ext cx="7610992" cy="30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5.     Batch Processing: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Perform batch processing on multiple files simultaneously.</a:t>
            </a:r>
          </a:p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6.     Data Cleaning: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Clean up or modify data files by removing unnecessary information, changing formats, or reorganizing content.</a:t>
            </a:r>
          </a:p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7.     Version Control: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Implement version control systems for files to track changes and maintain a history of modifications.</a:t>
            </a:r>
          </a:p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8.     Security: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Enforce security measures by controlling access to certain files or directories.</a:t>
            </a:r>
          </a:p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9.     File Compression: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Compress and decompress files for efficient storage and transfer.</a:t>
            </a:r>
          </a:p>
          <a:p>
            <a:pPr marL="1524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10.   File Search and Analysis: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Search for specific files or patterns within directories.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Analyze files for specific content, statistics, or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Algorithm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955651" y="1243744"/>
            <a:ext cx="7399053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Algorithm: File and Directory Management in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Import necessary libraries: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shutil</a:t>
            </a:r>
            <a:r>
              <a:rPr lang="en-US" dirty="0"/>
              <a:t>, Tk, </a:t>
            </a:r>
            <a:r>
              <a:rPr lang="en-US" dirty="0" err="1"/>
              <a:t>filedialog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Function: </a:t>
            </a:r>
            <a:r>
              <a:rPr lang="en-US" dirty="0" err="1"/>
              <a:t>choose_file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sz="900" dirty="0"/>
              <a:t>a. Display a file dialog to the user to choose a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b. Return the selected filename.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Function: </a:t>
            </a:r>
            <a:r>
              <a:rPr lang="en-US" dirty="0" err="1"/>
              <a:t>choose_directory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sz="900" dirty="0"/>
              <a:t>a. Display a directory dialog to the user to choose a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b. Return the selected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615696" y="609600"/>
            <a:ext cx="7936991" cy="381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Function: main()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lang="en-US" sz="900" dirty="0"/>
              <a:t>a. Display a menu with different file and directory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b. Prompt the user to choose an operation (1-8).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c. Perform the corresponding file or directory operation based on the user's choice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1 - Open existing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choose_file</a:t>
            </a:r>
            <a:r>
              <a:rPr lang="en-US" sz="900" dirty="0"/>
              <a:t>() to select a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Open the selected file using </a:t>
            </a:r>
            <a:r>
              <a:rPr lang="en-US" sz="900" dirty="0" err="1"/>
              <a:t>os.startfile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2 - Create a new folder/directory: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choose_directory</a:t>
            </a:r>
            <a:r>
              <a:rPr lang="en-US" sz="900" dirty="0"/>
              <a:t>() to select a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Prompt the user to enter a new folder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c. Create a new folder using </a:t>
            </a:r>
            <a:r>
              <a:rPr lang="en-US" sz="900" dirty="0" err="1"/>
              <a:t>os.mkdir</a:t>
            </a:r>
            <a:r>
              <a:rPr lang="en-US" sz="900" dirty="0"/>
              <a:t>() in the selected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3 - Move a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sz="900" dirty="0"/>
              <a:t>a. Use </a:t>
            </a:r>
            <a:r>
              <a:rPr lang="en-US" sz="900" dirty="0" err="1"/>
              <a:t>choose_file</a:t>
            </a:r>
            <a:r>
              <a:rPr lang="en-US" sz="900" dirty="0"/>
              <a:t>() to select a file to move.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Use </a:t>
            </a:r>
            <a:r>
              <a:rPr lang="en-US" sz="900" dirty="0" err="1"/>
              <a:t>choose_directory</a:t>
            </a:r>
            <a:r>
              <a:rPr lang="en-US" sz="900" dirty="0"/>
              <a:t>() to select the destination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c. Move the selected file to the specified location using </a:t>
            </a:r>
            <a:r>
              <a:rPr lang="en-US" sz="900" dirty="0" err="1"/>
              <a:t>shutil.move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Choice 4 - Copy a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a. Use </a:t>
            </a:r>
            <a:r>
              <a:rPr lang="en-US" sz="900" dirty="0" err="1"/>
              <a:t>choose_file</a:t>
            </a:r>
            <a:r>
              <a:rPr lang="en-US" sz="900" dirty="0"/>
              <a:t>() to select a file to copy.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b. Use </a:t>
            </a:r>
            <a:r>
              <a:rPr lang="en-US" sz="900" dirty="0" err="1"/>
              <a:t>choose_directory</a:t>
            </a:r>
            <a:r>
              <a:rPr lang="en-US" sz="900" dirty="0"/>
              <a:t>() to select the destination 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    c. Copy the selected file to the specified location using </a:t>
            </a:r>
            <a:r>
              <a:rPr lang="en-US" sz="900" dirty="0" err="1"/>
              <a:t>shutil.copy</a:t>
            </a:r>
            <a:r>
              <a:rPr lang="en-US" sz="900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528298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1062</Words>
  <Application>Microsoft Office PowerPoint</Application>
  <PresentationFormat>On-screen Show (16:9)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Wingdings</vt:lpstr>
      <vt:lpstr>Denk One</vt:lpstr>
      <vt:lpstr>Quantico</vt:lpstr>
      <vt:lpstr>Fira Sans Extra Condensed</vt:lpstr>
      <vt:lpstr>Nunito Light</vt:lpstr>
      <vt:lpstr>Bahnschrift</vt:lpstr>
      <vt:lpstr>Söhne</vt:lpstr>
      <vt:lpstr>Source Code Pro</vt:lpstr>
      <vt:lpstr>Source Code Pro Medium</vt:lpstr>
      <vt:lpstr>Anaheim</vt:lpstr>
      <vt:lpstr>New Operating System Design Pitch Deck by Slidesgo</vt:lpstr>
      <vt:lpstr>Managing Files and directories using Python!</vt:lpstr>
      <vt:lpstr>Introduction</vt:lpstr>
      <vt:lpstr>Introduction</vt:lpstr>
      <vt:lpstr>&lt;/ Why our project?</vt:lpstr>
      <vt:lpstr>&lt;/ What We Aim to Achieve</vt:lpstr>
      <vt:lpstr>&lt;/ Objective </vt:lpstr>
      <vt:lpstr>PowerPoint Presentation</vt:lpstr>
      <vt:lpstr>&lt;/ Algorithm</vt:lpstr>
      <vt:lpstr>PowerPoint Presentation</vt:lpstr>
      <vt:lpstr>PowerPoint Presentation</vt:lpstr>
      <vt:lpstr>&lt;/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Files and directories using Python!</dc:title>
  <dc:creator>lohithraman</dc:creator>
  <cp:lastModifiedBy>AKSHAY KHANNA T K</cp:lastModifiedBy>
  <cp:revision>12</cp:revision>
  <cp:lastPrinted>2023-11-14T07:55:44Z</cp:lastPrinted>
  <dcterms:modified xsi:type="dcterms:W3CDTF">2023-11-14T09:21:04Z</dcterms:modified>
</cp:coreProperties>
</file>