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9"/>
  </p:notesMasterIdLst>
  <p:sldIdLst>
    <p:sldId id="292" r:id="rId6"/>
    <p:sldId id="1282" r:id="rId7"/>
    <p:sldId id="1290" r:id="rId8"/>
    <p:sldId id="1291" r:id="rId9"/>
    <p:sldId id="1292" r:id="rId10"/>
    <p:sldId id="1299" r:id="rId11"/>
    <p:sldId id="1293" r:id="rId12"/>
    <p:sldId id="1294" r:id="rId13"/>
    <p:sldId id="1296" r:id="rId14"/>
    <p:sldId id="1297" r:id="rId15"/>
    <p:sldId id="1298" r:id="rId16"/>
    <p:sldId id="1295" r:id="rId17"/>
    <p:sldId id="125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6E8D643-31E4-457F-8FC3-31D38E66FB74}">
          <p14:sldIdLst>
            <p14:sldId id="292"/>
            <p14:sldId id="1282"/>
            <p14:sldId id="1290"/>
            <p14:sldId id="1291"/>
          </p14:sldIdLst>
        </p14:section>
        <p14:section name="Untitled Section" id="{9FB12650-13D8-4A00-950E-E782B487A634}">
          <p14:sldIdLst>
            <p14:sldId id="1292"/>
            <p14:sldId id="1299"/>
            <p14:sldId id="1293"/>
            <p14:sldId id="1294"/>
            <p14:sldId id="1296"/>
            <p14:sldId id="1297"/>
            <p14:sldId id="1298"/>
            <p14:sldId id="1295"/>
            <p14:sldId id="12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80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A29A0E75-2733-D2F4-18E8-EE87FDB40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ADECB04C-D138-4011-4AEB-6CB9370EF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AD7391E8-C4F5-70EF-42B7-65690454EB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97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9836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AKSHAY KHANNA T 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5488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STU64cb65384788f1691051320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4023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SRM Institute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CD543-E2D7-2F86-5025-A96B669C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0" y="1227638"/>
            <a:ext cx="7687159" cy="34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AF625-5FD8-A7E9-65DA-E5E4B90D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1167779"/>
            <a:ext cx="7162800" cy="34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834F6CA-AD09-F553-F081-95927E9D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" y="1022237"/>
            <a:ext cx="4640088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Solutions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development allows developers to manage both the frontend and backend, providing a complete solution for building and maintaining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Cost-Effectiveness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employing full-stack developers skilled in multiple technologies, companies can reduce the need for separate specialists, lowering development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Development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knowledge across the stack, developers can seamlessly integrate frontend and backend, reducing communication gaps and speeding up the development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developers can switch between frontend and backend tasks as needed, making it easier to adapt to changing project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Understanding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developers have a holistic view of the application, enabling them to identify and resolve issues efficiently across both 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expertise ensures the application is designed and developed with scalability in mind, making it easier to accommodate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E-commerce platform with MERN </a:t>
              </a:r>
              <a:r>
                <a:rPr lang="en-US" sz="1600" b="1" dirty="0" err="1">
                  <a:latin typeface="+mj-lt"/>
                </a:rPr>
                <a:t>techonology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5A77A0-8EDB-CB5B-E3DF-A4D01372054C}"/>
              </a:ext>
            </a:extLst>
          </p:cNvPr>
          <p:cNvSpPr txBox="1"/>
          <p:nvPr/>
        </p:nvSpPr>
        <p:spPr>
          <a:xfrm>
            <a:off x="1543050" y="1506087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Personalized Online Shopping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B30AA-ECA7-1AFA-82FE-D8F72BBC3499}"/>
              </a:ext>
            </a:extLst>
          </p:cNvPr>
          <p:cNvSpPr txBox="1"/>
          <p:nvPr/>
        </p:nvSpPr>
        <p:spPr>
          <a:xfrm>
            <a:off x="1543050" y="2417861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Scalable E-Commerce for Small Businesses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37174-4445-C52C-05CE-B5149B085E0C}"/>
              </a:ext>
            </a:extLst>
          </p:cNvPr>
          <p:cNvSpPr txBox="1"/>
          <p:nvPr/>
        </p:nvSpPr>
        <p:spPr>
          <a:xfrm>
            <a:off x="1543050" y="3292847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Real-Time E-Commerce Marketplace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8A64A-BB80-9FAB-0197-35243A7ED61E}"/>
              </a:ext>
            </a:extLst>
          </p:cNvPr>
          <p:cNvSpPr txBox="1"/>
          <p:nvPr/>
        </p:nvSpPr>
        <p:spPr>
          <a:xfrm>
            <a:off x="1543050" y="4186228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Progressive Web App for E-Commerce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Centralized Online Shopping System</a:t>
            </a:r>
            <a:br>
              <a:rPr lang="en-US" sz="1100" dirty="0"/>
            </a:br>
            <a:r>
              <a:rPr lang="en-US" sz="1100" dirty="0"/>
              <a:t>Small and medium-sized businesses lack a centralized online platform to sell their products, making it difficult to reach a broader audience and compete with established marketplaces.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Real-Time User Interaction</a:t>
            </a:r>
            <a:br>
              <a:rPr lang="en-US" sz="1100" dirty="0"/>
            </a:br>
            <a:r>
              <a:rPr lang="en-US" sz="1100" dirty="0"/>
              <a:t>Most E-commerce platforms lack real-time features like live chat support, instant notifications, or dynamic pricing updates, which can improve user engagement and decision-making.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Insecure Payment Processing</a:t>
            </a:r>
            <a:br>
              <a:rPr lang="en-US" sz="1100" dirty="0"/>
            </a:br>
            <a:r>
              <a:rPr lang="en-US" sz="1100" dirty="0"/>
              <a:t>Ensuring secure payment processing and protecting sensitive user information from cyber threats is a persistent issue for E-commerce platforms.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Customer Retention and Loyalty</a:t>
            </a:r>
            <a:br>
              <a:rPr lang="en-US" sz="1100" dirty="0"/>
            </a:br>
            <a:r>
              <a:rPr lang="en-US" sz="1100" dirty="0"/>
              <a:t>Retaining customers in a competitive market is difficult without features like loyalty programs, personalized promotions, and efficient after-sales support.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0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900" dirty="0">
              <a:solidFill>
                <a:srgbClr val="213163"/>
              </a:solidFill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9DDB07A-3559-6865-B16C-7F3787439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1045320"/>
            <a:ext cx="52832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React-Based Architecture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modular, component-driven approach ensures scalability and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Routing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Homepage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showcasing the main shopping interface.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Category-specific pages for Men, Women, and Kids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womens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/kids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unique banners.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Details Page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/product/: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viewing detailed information about individual products.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Page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managing shopping carts.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Login/Signup Page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/login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user authentication.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navigation,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additional information, and dynamic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ShopCategory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381DE8-B119-A398-B05F-000701F9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3182545"/>
            <a:ext cx="5283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Banners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category-specific banners using static assets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men_banner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women_banner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kid_banner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Styling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single CSS file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App.css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ensures consistent design across the application.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Nested Routes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deeper navigation within the Product page (e.g.,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/product/123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15DB3CB6-CF88-E0E8-F5A5-399C3EED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647FB-C3CB-27D4-97E1-0AE614161F5A}"/>
              </a:ext>
            </a:extLst>
          </p:cNvPr>
          <p:cNvSpPr txBox="1"/>
          <p:nvPr/>
        </p:nvSpPr>
        <p:spPr>
          <a:xfrm>
            <a:off x="143933" y="683683"/>
            <a:ext cx="4428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58DB95B2-D715-0EAB-3D99-6F72C3C95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4DC06A-E299-CB12-2592-8205ED75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1360299"/>
            <a:ext cx="53441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Library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Centralized CSS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Framework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Organized folder structure for components and static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Houses reusable elements 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individual pages 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ShopCategory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LoginSignup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static images and other 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8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6E90A4-575B-FFEC-720C-D012B7D6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6" y="1140714"/>
            <a:ext cx="891878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Directory Structure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a clean and organized file structure to ensure scalability and ease of understanding. Separate components, pages, assets, and styles into distinct folders.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Product Page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product details page dynamically fetches and displays information based on the product ID from the URL. Use the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parameter to retrieve specific product data.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and Validated Components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like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ShopCategory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should validate their props to avoid errors. Ensure banners and categories passed to them are properly handled and displayed.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global CSS file or CSS modules to apply consistent styles across the application, including for the navbar, footer, and banners. Reuse styles for common layout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Pages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toggle functionality in the login/signup page to switch between login and signup forms. Implement basic form validation and error handling for user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404 Error Handling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user-friendly 404 page for unmatched routes to handle navigation errors and improve the overall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Optimization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lazy loading for components to improve performance by reducing the initial load time. Use a fallback loader during the component loading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2" y="744667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347381"/>
            <a:ext cx="44450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MongoDB</a:t>
            </a:r>
            <a:r>
              <a:rPr lang="en-IN" dirty="0"/>
              <a:t> (Database - NoSQL)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Express.js</a:t>
            </a:r>
            <a:r>
              <a:rPr lang="en-IN" dirty="0"/>
              <a:t> (Backend Framework)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React.js</a:t>
            </a:r>
            <a:r>
              <a:rPr lang="en-IN" dirty="0"/>
              <a:t> (Frontend Library)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Node.js</a:t>
            </a:r>
            <a:r>
              <a:rPr lang="en-IN" dirty="0"/>
              <a:t> (Runtime Environment)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r>
              <a:rPr lang="en-IN" b="1" dirty="0"/>
              <a:t>Supporting Tools (Commonly Used):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Redux</a:t>
            </a:r>
            <a:r>
              <a:rPr lang="en-IN" dirty="0"/>
              <a:t> (State Management)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Mongoose</a:t>
            </a:r>
            <a:r>
              <a:rPr lang="en-IN" dirty="0"/>
              <a:t> (ODM for MongoDB)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Axios/Fetch API</a:t>
            </a:r>
            <a:r>
              <a:rPr lang="en-IN" dirty="0"/>
              <a:t> (HTTP Requests)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JWT/Passport.js</a:t>
            </a:r>
            <a:r>
              <a:rPr lang="en-IN" dirty="0"/>
              <a:t> (Authentication)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Webpack/Babel</a:t>
            </a:r>
            <a:r>
              <a:rPr lang="en-IN" dirty="0"/>
              <a:t> (Build Tools)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CSS Frameworks</a:t>
            </a:r>
            <a:r>
              <a:rPr lang="en-IN" dirty="0"/>
              <a:t> (Bootstrap/Tailwind)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20956-1310-F8EC-86E5-14E8D4D8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1174179"/>
            <a:ext cx="7924800" cy="36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879</Words>
  <Application>Microsoft Office PowerPoint</Application>
  <PresentationFormat>On-screen Show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AKSHAY KHANNA TK</cp:lastModifiedBy>
  <cp:revision>54</cp:revision>
  <dcterms:modified xsi:type="dcterms:W3CDTF">2025-01-05T05:13:11Z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