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1" r:id="rId9"/>
    <p:sldId id="263" r:id="rId10"/>
    <p:sldId id="292" r:id="rId11"/>
    <p:sldId id="293" r:id="rId12"/>
    <p:sldId id="294" r:id="rId13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15"/>
      <p:bold r:id="rId16"/>
      <p:italic r:id="rId17"/>
      <p:boldItalic r:id="rId18"/>
    </p:embeddedFont>
    <p:embeddedFont>
      <p:font typeface="Fira Sans Condensed Light" panose="020B0403050000020004" pitchFamily="34" charset="0"/>
      <p:regular r:id="rId19"/>
      <p:bold r:id="rId20"/>
      <p:italic r:id="rId21"/>
      <p:boldItalic r:id="rId22"/>
    </p:embeddedFont>
    <p:embeddedFont>
      <p:font typeface="Rajdhani" panose="020B0604020202020204" charset="0"/>
      <p:regular r:id="rId23"/>
      <p:bold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ED0B6E-7E53-4A99-B9F4-F43D40CB0F00}">
  <a:tblStyle styleId="{39ED0B6E-7E53-4A99-B9F4-F43D40CB0F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a87eb86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a87eb86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a87eb8680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a87eb8680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a87eb8680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a87eb8680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870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bcecd75a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bcecd75a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036742" y="928938"/>
            <a:ext cx="4928838" cy="22231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CLASSIFIER USING CNN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50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3501483" y="3085171"/>
            <a:ext cx="5166732" cy="1717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DETAILS: </a:t>
            </a:r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KAMESWARAN T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" algn="r">
              <a:spcBef>
                <a:spcPts val="75"/>
              </a:spcBef>
            </a:pPr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		                     aut2021pitcs292</a:t>
            </a:r>
          </a:p>
          <a:p>
            <a:pPr marL="6858" algn="r">
              <a:spcBef>
                <a:spcPts val="75"/>
              </a:spcBef>
            </a:pPr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                                          Pre-Final Year Student,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" algn="r">
              <a:spcBef>
                <a:spcPts val="75"/>
              </a:spcBef>
            </a:pPr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                                          B.E Computer Science and Engineering,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" algn="r">
              <a:spcBef>
                <a:spcPts val="75"/>
              </a:spcBef>
            </a:pPr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                           	 </a:t>
            </a:r>
            <a:r>
              <a:rPr lang="en-US" sz="1400" b="1" dirty="0" err="1">
                <a:solidFill>
                  <a:schemeClr val="tx2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Panimalar</a:t>
            </a:r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 Institute of Technology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3B185120-0CFE-28F4-0A39-8040C68D9970}"/>
              </a:ext>
            </a:extLst>
          </p:cNvPr>
          <p:cNvSpPr txBox="1"/>
          <p:nvPr/>
        </p:nvSpPr>
        <p:spPr>
          <a:xfrm>
            <a:off x="2139175" y="341040"/>
            <a:ext cx="5995934" cy="101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TNSDC- GENERATIVE AI</a:t>
            </a: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38F07-CE58-6694-B954-6C1CD0573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900" y="550128"/>
            <a:ext cx="8209500" cy="4445618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Achieved high accuracy in identifying vehicles.</a:t>
            </a:r>
          </a:p>
          <a:p>
            <a:pPr algn="just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Performance: Quickly processed video streams for instant vehicle recognition.</a:t>
            </a:r>
          </a:p>
          <a:p>
            <a:pPr algn="just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Robustness: Successfully classified vehicles in various conditions like different lighting and weather.</a:t>
            </a:r>
          </a:p>
          <a:p>
            <a:pPr algn="just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Able to handle large amounts of traffic data for widespread surveillance.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15B91-480B-6E86-F0DC-B8EA9797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451"/>
            <a:ext cx="7704000" cy="572700"/>
          </a:xfrm>
        </p:spPr>
        <p:txBody>
          <a:bodyPr/>
          <a:lstStyle/>
          <a:p>
            <a:pPr algn="l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9475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7CFBDF-625E-13ED-8615-49AAFC14D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85" y="446049"/>
            <a:ext cx="8899686" cy="46974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training is straightforward but struggles to converge, possibly due to network architecture or global pooling layer.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ResNet18, with fine-tuning, exhibit good classification accuracy, likely because of their fewer parameters, aiding gradient descent with limited data.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augmentation, such as flips and rotations, helped improve ResNet152's robustness, leading to satisfactory validation and test accuracy within a reasonable training duration.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19102-C880-BF67-7D0B-ED6CEEFB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9" y="93452"/>
            <a:ext cx="7704000" cy="508714"/>
          </a:xfrm>
        </p:spPr>
        <p:txBody>
          <a:bodyPr/>
          <a:lstStyle/>
          <a:p>
            <a:pPr algn="l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3627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931106-E023-1940-F5BD-BF6588DE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56" y="631902"/>
            <a:ext cx="8720254" cy="4395845"/>
          </a:xfrm>
        </p:spPr>
        <p:txBody>
          <a:bodyPr/>
          <a:lstStyle/>
          <a:p>
            <a:pPr marL="482600" indent="-342900" algn="just">
              <a:buFont typeface="+mj-lt"/>
              <a:buAutoNum type="arabi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LiuD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Wang Y. Monza: image classification of vehicle make and model using convolutional neural networks and transfer learning[J]. 2017.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Yang T, Wang X 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Hyper-class augmented and regularized deep learning for fine-grained image classification[C]//Proceedings of  the IEEE conference on computer vision and pattern recognition. 2015: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. Hu, H. Wang, T. Li and C. Shen, "Deep CNNs With Spatially Weighted Pooling for Fine-Grained Car Recognition," in IEEE  5 Transactions on Intelligent Transportation Systems​,vol.18,no.11, pp. 3147-3156, Nov. 2017.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10.1109/TITS.2017.2679114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Jonathan Krause, Michael Stark, Jia Deng, Li Fei-Fei, “3DObject          Representations for Fine-Grained Categorization,” 4th IEEE  Workshop on 3DRepresentation and Recognition, at ICCV2013 (3dRR-13). Sydney, Australia. Dec. 8, 2013.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BD759A-7674-489F-91B7-8A1B9FF3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" y="115753"/>
            <a:ext cx="7704000" cy="572700"/>
          </a:xfrm>
        </p:spPr>
        <p:txBody>
          <a:bodyPr/>
          <a:lstStyle/>
          <a:p>
            <a:pPr algn="l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0675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52039" y="44605"/>
            <a:ext cx="74936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2762" y="617305"/>
            <a:ext cx="8675648" cy="4393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IT’S VALUE PROPOSITION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419523" y="234398"/>
            <a:ext cx="8004577" cy="1178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800"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419523" y="927521"/>
            <a:ext cx="8304954" cy="362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Car classification and detection are crucial to multiple  fields including traffic management by government and vehicle business by companies.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To enhance the accuracy  and efficiency of classification, neural network is a   promising method. In our project , we will implement several models to classify a dataset of car images and compare their performance. The input to our algorithm is an image of a car.</a:t>
            </a:r>
          </a:p>
          <a:p>
            <a:pPr lvl="0">
              <a:lnSpc>
                <a:spcPct val="150000"/>
              </a:lnSpc>
            </a:pPr>
            <a:r>
              <a:rPr lang="en-IN" sz="2000" b="1" dirty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We then use neural network to output a predicted brand of the car in the image</a:t>
            </a:r>
            <a:r>
              <a:rPr lang="en-IN" sz="1800" b="1" dirty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. </a:t>
            </a:r>
            <a:endParaRPr sz="1800" b="1" dirty="0">
              <a:solidFill>
                <a:schemeClr val="lt2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88198" y="61264"/>
            <a:ext cx="7704000" cy="661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99549" y="722903"/>
            <a:ext cx="8144902" cy="369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r>
              <a:rPr lang="en-IN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Vehicle Identification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CNNs for car identification in surveillance footage to enhance security.</a:t>
            </a:r>
          </a:p>
          <a:p>
            <a:pPr algn="just"/>
            <a:r>
              <a:rPr lang="en-IN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Traffic Monitoring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CNNs to classify vehicles, aiding in traffic management systems.</a:t>
            </a:r>
          </a:p>
          <a:p>
            <a:pPr algn="just"/>
            <a:r>
              <a:rPr lang="en-IN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Parking Solutions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CNNs to manage parking by classifying entering and exiting cars efficiently.</a:t>
            </a:r>
          </a:p>
          <a:p>
            <a:pPr algn="just"/>
            <a:r>
              <a:rPr lang="en-IN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 Recognition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CNNs to recognize and categorize vehicles for autonomous driving systems.</a:t>
            </a:r>
          </a:p>
          <a:p>
            <a:pPr algn="just"/>
            <a:r>
              <a:rPr lang="en-IN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Toll Collection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CNNs to recognize vehicle types for streamlined automated toll collection processes.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A81FC-27BD-EE38-E6BD-E14BFD9D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75" y="142899"/>
            <a:ext cx="8137496" cy="518068"/>
          </a:xfrm>
        </p:spPr>
        <p:txBody>
          <a:bodyPr/>
          <a:lstStyle/>
          <a:p>
            <a:pPr algn="l"/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297B5-BBA1-0336-AEF2-7FDB03A8964F}"/>
              </a:ext>
            </a:extLst>
          </p:cNvPr>
          <p:cNvSpPr txBox="1"/>
          <p:nvPr/>
        </p:nvSpPr>
        <p:spPr>
          <a:xfrm>
            <a:off x="3174381" y="15537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CDE3C-1D57-8E28-E0E8-92A5B5AADEFE}"/>
              </a:ext>
            </a:extLst>
          </p:cNvPr>
          <p:cNvSpPr txBox="1"/>
          <p:nvPr/>
        </p:nvSpPr>
        <p:spPr>
          <a:xfrm>
            <a:off x="386576" y="1100254"/>
            <a:ext cx="8137496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Car Classifier CNN algorithm offers a powerful solution for accurately categorizing cars in images. By leveraging deep learning techniques and careful model optimization, it can provide valuable insights for various automotive-related applications, ultimately contributing to advancements in computer vision and autonomous driving technology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58461" y="49689"/>
            <a:ext cx="7704000" cy="485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dirty="0"/>
          </a:p>
        </p:txBody>
      </p:sp>
      <p:sp>
        <p:nvSpPr>
          <p:cNvPr id="169" name="Google Shape;169;p20"/>
          <p:cNvSpPr txBox="1"/>
          <p:nvPr/>
        </p:nvSpPr>
        <p:spPr>
          <a:xfrm flipH="1">
            <a:off x="223022" y="631902"/>
            <a:ext cx="8631046" cy="4461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curate a comprehensive dataset comprising images of various automobile models, meticulously categorizing them into distinct groups such as sedans, SUVs, etc.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Subsequently, we embark on the development of a sophisticated machine learning algorithm tasked with assimilating the nuances and distinguishing features of these vehicles.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a rigorous training process, our program acquires the ability to discern and classify cars based on their respective categories.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Upon completion of training, the program demonstrates proficiency in analyzing new images and accurately determining the classification of the depicted automobiles, be it sedans, SUVs, or other designated categories.</a:t>
            </a:r>
            <a:endParaRPr sz="2200" dirty="0">
              <a:solidFill>
                <a:schemeClr val="lt2"/>
              </a:solidFill>
              <a:latin typeface="Times New Roman" panose="02020603050405020304" pitchFamily="18" charset="0"/>
              <a:ea typeface="Fira Sans Condensed"/>
              <a:cs typeface="Times New Roman" panose="02020603050405020304" pitchFamily="18" charset="0"/>
              <a:sym typeface="Fira Sans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66907" y="81776"/>
            <a:ext cx="8973015" cy="1030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endParaRPr sz="2800" dirty="0"/>
          </a:p>
        </p:txBody>
      </p:sp>
      <p:sp>
        <p:nvSpPr>
          <p:cNvPr id="211" name="Google Shape;211;p21"/>
          <p:cNvSpPr txBox="1"/>
          <p:nvPr/>
        </p:nvSpPr>
        <p:spPr>
          <a:xfrm>
            <a:off x="234175" y="564995"/>
            <a:ext cx="8638478" cy="449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Solution: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2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A car classifier employing Convolutional Neural Networks accurately identifies and categorizes vehicles from images or video streams. It involves data collection, preprocessing, and the design of a CNN architecture tailored for classification. Through training and optimization, the model learns to efficiently process incoming data, enabling real-time or batch processing upon deployment.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lt2"/>
              </a:solidFill>
              <a:latin typeface="Times New Roman" panose="02020603050405020304" pitchFamily="18" charset="0"/>
              <a:ea typeface="Fira Sans Condensed"/>
              <a:cs typeface="Times New Roman" panose="02020603050405020304" pitchFamily="18" charset="0"/>
              <a:sym typeface="Fira Sans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lt2"/>
              </a:solidFill>
              <a:latin typeface="Times New Roman" panose="02020603050405020304" pitchFamily="18" charset="0"/>
              <a:ea typeface="Fira Sans Condensed"/>
              <a:cs typeface="Times New Roman" panose="02020603050405020304" pitchFamily="18" charset="0"/>
              <a:sym typeface="Fira Sans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66907" y="81776"/>
            <a:ext cx="8973015" cy="1030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endParaRPr sz="2800" dirty="0"/>
          </a:p>
        </p:txBody>
      </p:sp>
      <p:sp>
        <p:nvSpPr>
          <p:cNvPr id="211" name="Google Shape;211;p21"/>
          <p:cNvSpPr txBox="1"/>
          <p:nvPr/>
        </p:nvSpPr>
        <p:spPr>
          <a:xfrm>
            <a:off x="174702" y="498088"/>
            <a:ext cx="8865220" cy="456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Value Proposition: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2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The car classifier streamlines traffic management and surveillance with automation, efficiency, and safety features. Its accurate identification optimizes toll collection, parking management, and vehicle monitoring. Real-time insights empower authorities to enhance traffic flow and resource allocation. Scalable, cost-effective, and adaptable, it improves decision-making in vehicle management and surveillance.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1438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>
            <a:spLocks noGrp="1"/>
          </p:cNvSpPr>
          <p:nvPr>
            <p:ph type="title"/>
          </p:nvPr>
        </p:nvSpPr>
        <p:spPr>
          <a:xfrm>
            <a:off x="80764" y="785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80763" y="651282"/>
            <a:ext cx="9063237" cy="4492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Automated Surveillance for Traffic Monitoring</a:t>
            </a:r>
            <a:endParaRPr lang="en-US" sz="2200" dirty="0">
              <a:solidFill>
                <a:schemeClr val="lt2"/>
              </a:solidFill>
              <a:latin typeface="Times New Roman" panose="02020603050405020304" pitchFamily="18" charset="0"/>
              <a:ea typeface="Fira Sans Condensed"/>
              <a:cs typeface="Times New Roman" panose="02020603050405020304" pitchFamily="18" charset="0"/>
              <a:sym typeface="Fira Sans Condensed"/>
            </a:endParaRPr>
          </a:p>
          <a:p>
            <a:pPr lvl="0" algn="just"/>
            <a:r>
              <a:rPr lang="en-US" sz="2200" dirty="0">
                <a:solidFill>
                  <a:schemeClr val="lt2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Utilizes Convolutional Neural Networks (CNNs) trained on diverse vehicle datasets. </a:t>
            </a:r>
          </a:p>
          <a:p>
            <a:pPr lvl="0" algn="just"/>
            <a:r>
              <a:rPr lang="en-US" sz="2200" dirty="0">
                <a:solidFill>
                  <a:schemeClr val="lt2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Enables real-time identification and classification of vehicles in traffic footage.</a:t>
            </a:r>
          </a:p>
          <a:p>
            <a:pPr lvl="0" algn="just"/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Traffic Management: </a:t>
            </a:r>
            <a:r>
              <a:rPr lang="en-US" sz="2200" dirty="0">
                <a:solidFill>
                  <a:schemeClr val="lt2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Real-time insights into traffic flow, congestion, density.</a:t>
            </a:r>
          </a:p>
          <a:p>
            <a:pPr lvl="0" algn="just"/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Law Enforcement: </a:t>
            </a:r>
            <a:r>
              <a:rPr lang="en-US" sz="2200" dirty="0">
                <a:solidFill>
                  <a:schemeClr val="lt2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Identifies vehicles for traffic violations, criminal activities.</a:t>
            </a:r>
          </a:p>
          <a:p>
            <a:pPr lvl="0" algn="just"/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Parking Management: </a:t>
            </a:r>
            <a:r>
              <a:rPr lang="en-US" sz="2200" dirty="0">
                <a:solidFill>
                  <a:schemeClr val="lt2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Monitors parking spaces, aiding drivers and enforcing regulations.</a:t>
            </a:r>
          </a:p>
          <a:p>
            <a:pPr lvl="0" algn="just"/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Vehicle Monitoring: </a:t>
            </a:r>
            <a:r>
              <a:rPr lang="en-US" sz="2200" dirty="0">
                <a:solidFill>
                  <a:schemeClr val="lt2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Tracks vehicle movement for logistics, fleet management, and security.</a:t>
            </a:r>
          </a:p>
          <a:p>
            <a:pPr lvl="0" algn="just"/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Overall Impact: </a:t>
            </a:r>
            <a:r>
              <a:rPr lang="en-US" sz="2200" dirty="0">
                <a:solidFill>
                  <a:schemeClr val="lt2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Enhances efficiency, accuracy, and automation in traffic management and surveillance systems.</a:t>
            </a:r>
            <a:endParaRPr sz="2200" dirty="0">
              <a:solidFill>
                <a:schemeClr val="lt2"/>
              </a:solidFill>
              <a:latin typeface="Times New Roman" panose="02020603050405020304" pitchFamily="18" charset="0"/>
              <a:ea typeface="Fira Sans Condensed"/>
              <a:cs typeface="Times New Roman" panose="02020603050405020304" pitchFamily="18" charset="0"/>
              <a:sym typeface="Fira Sans Condensed"/>
            </a:endParaRPr>
          </a:p>
        </p:txBody>
      </p:sp>
      <p:grpSp>
        <p:nvGrpSpPr>
          <p:cNvPr id="308" name="Google Shape;308;p22"/>
          <p:cNvGrpSpPr/>
          <p:nvPr/>
        </p:nvGrpSpPr>
        <p:grpSpPr>
          <a:xfrm>
            <a:off x="8039577" y="3561692"/>
            <a:ext cx="320362" cy="306516"/>
            <a:chOff x="3950316" y="3820307"/>
            <a:chExt cx="369805" cy="353782"/>
          </a:xfrm>
        </p:grpSpPr>
        <p:sp>
          <p:nvSpPr>
            <p:cNvPr id="309" name="Google Shape;309;p22"/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906</Words>
  <Application>Microsoft Office PowerPoint</Application>
  <PresentationFormat>On-screen Show (16:9)</PresentationFormat>
  <Paragraphs>70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Fira Sans Condensed</vt:lpstr>
      <vt:lpstr>Anaheim</vt:lpstr>
      <vt:lpstr>Times New Roman</vt:lpstr>
      <vt:lpstr>Fira Sans Condensed Light</vt:lpstr>
      <vt:lpstr>Wingdings</vt:lpstr>
      <vt:lpstr>Arial</vt:lpstr>
      <vt:lpstr>Roboto Condensed Light</vt:lpstr>
      <vt:lpstr>Rajdhani</vt:lpstr>
      <vt:lpstr>AI Tech Agency Infographics by Slidesgo</vt:lpstr>
      <vt:lpstr>CAR CLASSIFIER USING CNN </vt:lpstr>
      <vt:lpstr>OUTLINE</vt:lpstr>
      <vt:lpstr>INTRODUCTION</vt:lpstr>
      <vt:lpstr>PROBLEM STATEMENT </vt:lpstr>
      <vt:lpstr>PROJECT OVERVIEW</vt:lpstr>
      <vt:lpstr>ALGORITHM</vt:lpstr>
      <vt:lpstr>SOLUTION AND ITS VALUE PROPOSITION</vt:lpstr>
      <vt:lpstr>SOLUTION AND ITS VALUE PROPOSITION</vt:lpstr>
      <vt:lpstr>APPLICATIONS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CLASSIFIER USING CNN</dc:title>
  <dc:creator>SAAN 02</dc:creator>
  <cp:lastModifiedBy>SAAN 02</cp:lastModifiedBy>
  <cp:revision>16</cp:revision>
  <dcterms:modified xsi:type="dcterms:W3CDTF">2024-04-03T05:50:53Z</dcterms:modified>
</cp:coreProperties>
</file>