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0BBEC4-8A51-4B3E-A1B3-8F44E06DD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6A2179-6D9B-45E2-8DD1-BC6CD7667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385650-E28E-46AD-B90D-90DFB6A4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AAF612-CCFD-49B4-9EB3-EF76DB4A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C23C3B-C267-4E6A-8610-C1ED6E07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21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0874EC-7CD3-42CD-A468-632F33AF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4EFBC9-CD0A-4C2D-A02B-6012A99C3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DD05F1-1CB3-4A4A-B87A-921D89F0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E88FC0-616D-4E5A-A7D9-552C9592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D89EE1-0AC6-416E-BCC9-8C3604E5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80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DAEB97-21EC-409E-8C92-B42F96C1D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B558E1-6A9F-4B27-89F3-7CF3C0126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A661B1-8E81-46B3-BF72-351DEE42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9359A2-FF4A-4FCE-A3BD-7CA955F6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13EEDD-5C49-4C93-B5D9-CE995357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65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D8E281-5150-43DF-ABA1-0984D555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41D8C7-2A1F-469E-A56F-2375C6F1B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0EB7F5-1132-4846-8453-E16F92A1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34FB12-F52D-4ABF-AE85-34676892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F2BA54-980D-4B23-8F9F-A8808EF3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61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D7A4A7-3B80-4F2C-A63D-A867806A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5601CB-67A9-4533-B2CD-CD242E8E1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D17EA3-88C9-49C8-A67E-1470C020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CBBC54-9E90-4CCA-B500-585F84E0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27DEFE-5856-4B0D-BF1C-3528EDAA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29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50524-7AC0-4561-9544-5ECED4D8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ABF813-3870-435C-AF2F-CE589E613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BDD202-D5E1-48A2-96FB-C5241A4AA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586D26-723E-40CC-95D7-D433F46A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FD1315-8771-4BFD-9A12-F59503B7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242543-DC1C-4463-B857-99E5C506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48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771F03-ABBD-4648-93C5-6234471E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DF0E86-1483-4EA4-A5C3-ECEF08B47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D5BB83-D5D6-409A-BEF2-A69AC417F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B26B092-8EAA-4887-848E-C5C175278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C80205-4340-4557-8074-752DEEBA9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F5DCF0C-E31B-41BB-8BA5-093EC97A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778E71-EF32-4CD4-B903-875929AB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3B8AEF4-20FA-4262-9238-1F11FE60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86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23FCE-67CA-4D89-A2BC-28AA1E15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338831-B5F8-4627-851A-CE109C3D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BD24EE7-9375-4EC5-8FA7-FA71C497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A35671C-74A3-4947-9C02-5814D187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79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576E26-DF35-4E91-976D-FCFC9A3D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93DAFD-2431-4489-B81F-3C1DABAD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63182A-19CE-4ED9-9AA9-DB2BC9C5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92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07B23-834F-4AFE-B16B-577690F6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07A050-2C79-407B-B76E-E1BD50713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D7D890-AB40-4B54-8F90-B8CC44DCE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57A21B-EB93-4248-B060-B35DE8CD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F28D99-BAF2-4124-9BBE-B2CDD8BE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40D911-22DC-4AEF-910C-62F7D441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3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0E8711-7C28-4D4C-AE7F-A7A371F2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9168FB-9041-4B4B-A148-D14557956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4115C0-1050-4FDE-B5D4-74AFE7FBA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8D316B-5C3E-426A-8902-A640FF81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5553CF-D592-4D61-9351-BD533CAE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09DA54-D99E-46DC-82CF-40F942B5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DBA0356-FD91-4B02-A0DE-06115B2F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99C498-27E7-4434-AF02-092F98F0F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625D4B-E894-49CD-9D65-9CC9E26FD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3F4F03-63B4-49A5-87EC-0746C18AF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5883FD-C04D-4D23-820D-82BA89B2E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78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3" Type="http://schemas.microsoft.com/office/2007/relationships/hdphoto" Target="../media/hdphoto1.wdp"/><Relationship Id="rId21" Type="http://schemas.openxmlformats.org/officeDocument/2006/relationships/image" Target="../media/image14.png"/><Relationship Id="rId7" Type="http://schemas.openxmlformats.org/officeDocument/2006/relationships/image" Target="../media/image4.png"/><Relationship Id="rId12" Type="http://schemas.microsoft.com/office/2007/relationships/hdphoto" Target="../media/hdphoto4.wdp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microsoft.com/office/2007/relationships/hdphoto" Target="../media/hdphoto6.wdp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5" Type="http://schemas.openxmlformats.org/officeDocument/2006/relationships/image" Target="../media/image9.png"/><Relationship Id="rId10" Type="http://schemas.openxmlformats.org/officeDocument/2006/relationships/image" Target="../media/image6.png"/><Relationship Id="rId19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F701168F-11B0-4749-84F5-5434A5614E0C}"/>
              </a:ext>
            </a:extLst>
          </p:cNvPr>
          <p:cNvCxnSpPr>
            <a:cxnSpLocks/>
          </p:cNvCxnSpPr>
          <p:nvPr/>
        </p:nvCxnSpPr>
        <p:spPr>
          <a:xfrm flipV="1">
            <a:off x="4152385" y="1999126"/>
            <a:ext cx="0" cy="13276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図 52">
            <a:extLst>
              <a:ext uri="{FF2B5EF4-FFF2-40B4-BE49-F238E27FC236}">
                <a16:creationId xmlns:a16="http://schemas.microsoft.com/office/drawing/2014/main" id="{AD251F7C-6C22-4726-B20D-B4FD5F4471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180" r="92643">
                        <a14:foregroundMark x1="2316" y1="57778" x2="2316" y2="57778"/>
                        <a14:foregroundMark x1="92643" y1="78889" x2="92643" y2="7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609" y="5205508"/>
            <a:ext cx="4382121" cy="1097375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E97D9EFC-5FD8-43BD-AA5B-2FD9C80F1BC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50" b="94250" l="2532" r="97679">
                        <a14:foregroundMark x1="2532" y1="57000" x2="2532" y2="57000"/>
                        <a14:foregroundMark x1="94726" y1="13250" x2="94726" y2="13250"/>
                        <a14:foregroundMark x1="90084" y1="5500" x2="90084" y2="5500"/>
                        <a14:foregroundMark x1="96835" y1="11000" x2="96835" y2="11000"/>
                        <a14:foregroundMark x1="98101" y1="11250" x2="98101" y2="11250"/>
                        <a14:foregroundMark x1="88608" y1="2250" x2="88608" y2="2250"/>
                        <a14:foregroundMark x1="32911" y1="94250" x2="32911" y2="94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661" y="2681447"/>
            <a:ext cx="2908277" cy="2438611"/>
          </a:xfrm>
          <a:prstGeom prst="rect">
            <a:avLst/>
          </a:prstGeom>
        </p:spPr>
      </p:pic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A1398D37-677A-4F9D-B982-C565CA5C2B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321" y="3089924"/>
            <a:ext cx="595210" cy="590846"/>
          </a:xfrm>
          <a:prstGeom prst="rect">
            <a:avLst/>
          </a:prstGeom>
        </p:spPr>
      </p:pic>
      <p:pic>
        <p:nvPicPr>
          <p:cNvPr id="9" name="図 8" descr="テキスト&#10;&#10;自動的に生成された説明">
            <a:extLst>
              <a:ext uri="{FF2B5EF4-FFF2-40B4-BE49-F238E27FC236}">
                <a16:creationId xmlns:a16="http://schemas.microsoft.com/office/drawing/2014/main" id="{681FF376-E88F-4A6C-9216-6C5046715D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833" y="2743134"/>
            <a:ext cx="595210" cy="590846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91480AD-7203-44E0-8EA1-2F34FC30666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840835" y="3385347"/>
            <a:ext cx="5364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 descr="アイコン&#10;&#10;自動的に生成された説明">
            <a:extLst>
              <a:ext uri="{FF2B5EF4-FFF2-40B4-BE49-F238E27FC236}">
                <a16:creationId xmlns:a16="http://schemas.microsoft.com/office/drawing/2014/main" id="{02C80874-1854-4669-9511-57F0E3A94D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13" y="3089924"/>
            <a:ext cx="595210" cy="590846"/>
          </a:xfrm>
          <a:prstGeom prst="rect">
            <a:avLst/>
          </a:prstGeom>
        </p:spPr>
      </p:pic>
      <p:pic>
        <p:nvPicPr>
          <p:cNvPr id="36" name="図 35" descr="テキスト&#10;&#10;自動的に生成された説明">
            <a:extLst>
              <a:ext uri="{FF2B5EF4-FFF2-40B4-BE49-F238E27FC236}">
                <a16:creationId xmlns:a16="http://schemas.microsoft.com/office/drawing/2014/main" id="{1F5CAC80-5D84-4831-9252-4118AD7050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317" y="2609950"/>
            <a:ext cx="474023" cy="470547"/>
          </a:xfrm>
          <a:prstGeom prst="rect">
            <a:avLst/>
          </a:prstGeom>
        </p:spPr>
      </p:pic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EFC24EC0-8AE6-4F79-87A7-3FBA558E6678}"/>
              </a:ext>
            </a:extLst>
          </p:cNvPr>
          <p:cNvGrpSpPr/>
          <p:nvPr/>
        </p:nvGrpSpPr>
        <p:grpSpPr>
          <a:xfrm>
            <a:off x="3941273" y="2888240"/>
            <a:ext cx="392141" cy="274331"/>
            <a:chOff x="6767945" y="3491345"/>
            <a:chExt cx="727364" cy="512603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2DC957A-658F-491E-8F05-0313E370BCF1}"/>
                </a:ext>
              </a:extLst>
            </p:cNvPr>
            <p:cNvSpPr/>
            <p:nvPr/>
          </p:nvSpPr>
          <p:spPr>
            <a:xfrm>
              <a:off x="6767945" y="3491345"/>
              <a:ext cx="727364" cy="51260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DEFE0010-AB09-483F-9FF1-8354BF4BCBEC}"/>
                </a:ext>
              </a:extLst>
            </p:cNvPr>
            <p:cNvSpPr/>
            <p:nvPr/>
          </p:nvSpPr>
          <p:spPr>
            <a:xfrm>
              <a:off x="6767945" y="3685309"/>
              <a:ext cx="491837" cy="318638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 dirty="0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424646C3-C8C0-4C90-80A1-FCF015304AE4}"/>
                </a:ext>
              </a:extLst>
            </p:cNvPr>
            <p:cNvSpPr/>
            <p:nvPr/>
          </p:nvSpPr>
          <p:spPr>
            <a:xfrm>
              <a:off x="7030697" y="3754601"/>
              <a:ext cx="458170" cy="24934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BCD5D32-18EA-4275-9819-E9300B98C6BF}"/>
                </a:ext>
              </a:extLst>
            </p:cNvPr>
            <p:cNvSpPr/>
            <p:nvPr/>
          </p:nvSpPr>
          <p:spPr>
            <a:xfrm>
              <a:off x="7259782" y="3553689"/>
              <a:ext cx="131620" cy="1316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</p:grp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8B191A8-B42D-49AE-835B-0CE13639A38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972531" y="3385347"/>
            <a:ext cx="4299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9C6C942C-D391-4126-AF9C-C656E9857584}"/>
              </a:ext>
            </a:extLst>
          </p:cNvPr>
          <p:cNvCxnSpPr>
            <a:cxnSpLocks/>
          </p:cNvCxnSpPr>
          <p:nvPr/>
        </p:nvCxnSpPr>
        <p:spPr>
          <a:xfrm>
            <a:off x="5530858" y="3367498"/>
            <a:ext cx="115319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図 51" descr="テキスト&#10;&#10;自動的に生成された説明">
            <a:extLst>
              <a:ext uri="{FF2B5EF4-FFF2-40B4-BE49-F238E27FC236}">
                <a16:creationId xmlns:a16="http://schemas.microsoft.com/office/drawing/2014/main" id="{E7C9F615-3005-46EF-BE5A-18FFAADDAD08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165" y="3394775"/>
            <a:ext cx="595210" cy="590846"/>
          </a:xfrm>
          <a:prstGeom prst="rect">
            <a:avLst/>
          </a:prstGeom>
        </p:spPr>
      </p:pic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0191399-D0EC-49E2-900A-251056B96A2F}"/>
              </a:ext>
            </a:extLst>
          </p:cNvPr>
          <p:cNvCxnSpPr>
            <a:cxnSpLocks/>
          </p:cNvCxnSpPr>
          <p:nvPr/>
        </p:nvCxnSpPr>
        <p:spPr>
          <a:xfrm flipV="1">
            <a:off x="8298335" y="3118144"/>
            <a:ext cx="3640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図 76" descr="テキスト&#10;&#10;自動的に生成された説明">
            <a:extLst>
              <a:ext uri="{FF2B5EF4-FFF2-40B4-BE49-F238E27FC236}">
                <a16:creationId xmlns:a16="http://schemas.microsoft.com/office/drawing/2014/main" id="{15E9BB1E-C5B3-4456-86C7-D79D83F6E3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339" y="2743237"/>
            <a:ext cx="595210" cy="590846"/>
          </a:xfrm>
          <a:prstGeom prst="rect">
            <a:avLst/>
          </a:prstGeom>
        </p:spPr>
      </p:pic>
      <p:pic>
        <p:nvPicPr>
          <p:cNvPr id="78" name="図 77" descr="テキスト&#10;&#10;自動的に生成された説明">
            <a:extLst>
              <a:ext uri="{FF2B5EF4-FFF2-40B4-BE49-F238E27FC236}">
                <a16:creationId xmlns:a16="http://schemas.microsoft.com/office/drawing/2014/main" id="{B7324103-566E-4EF6-883E-4EF43A73D056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671" y="3394878"/>
            <a:ext cx="595210" cy="590846"/>
          </a:xfrm>
          <a:prstGeom prst="rect">
            <a:avLst/>
          </a:prstGeom>
        </p:spPr>
      </p:pic>
      <p:pic>
        <p:nvPicPr>
          <p:cNvPr id="79" name="図 78" descr="テキスト&#10;&#10;自動的に生成された説明">
            <a:extLst>
              <a:ext uri="{FF2B5EF4-FFF2-40B4-BE49-F238E27FC236}">
                <a16:creationId xmlns:a16="http://schemas.microsoft.com/office/drawing/2014/main" id="{F485DAF0-61F6-458A-A844-BE8C3AA97AF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16" y="2753649"/>
            <a:ext cx="595210" cy="590846"/>
          </a:xfrm>
          <a:prstGeom prst="rect">
            <a:avLst/>
          </a:prstGeom>
        </p:spPr>
      </p:pic>
      <p:pic>
        <p:nvPicPr>
          <p:cNvPr id="80" name="図 79" descr="テキスト&#10;&#10;自動的に生成された説明">
            <a:extLst>
              <a:ext uri="{FF2B5EF4-FFF2-40B4-BE49-F238E27FC236}">
                <a16:creationId xmlns:a16="http://schemas.microsoft.com/office/drawing/2014/main" id="{7EE8DB25-DFD8-446B-B560-CD68E8A7ED2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48" y="3405290"/>
            <a:ext cx="595210" cy="590846"/>
          </a:xfrm>
          <a:prstGeom prst="rect">
            <a:avLst/>
          </a:prstGeom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C93D16-4F73-45BB-96C0-351444147969}"/>
              </a:ext>
            </a:extLst>
          </p:cNvPr>
          <p:cNvCxnSpPr>
            <a:cxnSpLocks/>
          </p:cNvCxnSpPr>
          <p:nvPr/>
        </p:nvCxnSpPr>
        <p:spPr>
          <a:xfrm>
            <a:off x="4206435" y="3388883"/>
            <a:ext cx="72921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図 87" descr="テキスト&#10;&#10;自動的に生成された説明">
            <a:extLst>
              <a:ext uri="{FF2B5EF4-FFF2-40B4-BE49-F238E27FC236}">
                <a16:creationId xmlns:a16="http://schemas.microsoft.com/office/drawing/2014/main" id="{878F592C-165E-4174-A733-C3E7F1A0EC4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467" y="5099190"/>
            <a:ext cx="595210" cy="590846"/>
          </a:xfrm>
          <a:prstGeom prst="rect">
            <a:avLst/>
          </a:prstGeom>
        </p:spPr>
      </p:pic>
      <p:pic>
        <p:nvPicPr>
          <p:cNvPr id="89" name="図 88" descr="テキスト&#10;&#10;自動的に生成された説明">
            <a:extLst>
              <a:ext uri="{FF2B5EF4-FFF2-40B4-BE49-F238E27FC236}">
                <a16:creationId xmlns:a16="http://schemas.microsoft.com/office/drawing/2014/main" id="{2D415A00-2266-4ACA-862F-1A5A5F63C67D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800" y="5750832"/>
            <a:ext cx="595210" cy="590846"/>
          </a:xfrm>
          <a:prstGeom prst="rect">
            <a:avLst/>
          </a:prstGeom>
        </p:spPr>
      </p:pic>
      <p:pic>
        <p:nvPicPr>
          <p:cNvPr id="90" name="図 89" descr="テキスト&#10;&#10;自動的に生成された説明">
            <a:extLst>
              <a:ext uri="{FF2B5EF4-FFF2-40B4-BE49-F238E27FC236}">
                <a16:creationId xmlns:a16="http://schemas.microsoft.com/office/drawing/2014/main" id="{53D7084E-7F59-4E16-88B7-105AC4CA025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73" y="5099293"/>
            <a:ext cx="595210" cy="590846"/>
          </a:xfrm>
          <a:prstGeom prst="rect">
            <a:avLst/>
          </a:prstGeom>
        </p:spPr>
      </p:pic>
      <p:pic>
        <p:nvPicPr>
          <p:cNvPr id="91" name="図 90" descr="テキスト&#10;&#10;自動的に生成された説明">
            <a:extLst>
              <a:ext uri="{FF2B5EF4-FFF2-40B4-BE49-F238E27FC236}">
                <a16:creationId xmlns:a16="http://schemas.microsoft.com/office/drawing/2014/main" id="{8FDC2872-D030-49AE-B111-3F1A76C428E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05" y="5750935"/>
            <a:ext cx="595210" cy="590846"/>
          </a:xfrm>
          <a:prstGeom prst="rect">
            <a:avLst/>
          </a:prstGeom>
        </p:spPr>
      </p:pic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E4B69D5A-3CCF-42E7-A24A-1C5D382D27FD}"/>
              </a:ext>
            </a:extLst>
          </p:cNvPr>
          <p:cNvSpPr txBox="1"/>
          <p:nvPr/>
        </p:nvSpPr>
        <p:spPr>
          <a:xfrm>
            <a:off x="2208630" y="2818407"/>
            <a:ext cx="8501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/>
              <a:t>データ保存</a:t>
            </a:r>
            <a:endParaRPr kumimoji="1" lang="ja-JP" altLang="en-US" sz="1050" dirty="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68F04AA9-8D7A-498A-8A93-1E8289778920}"/>
              </a:ext>
            </a:extLst>
          </p:cNvPr>
          <p:cNvSpPr txBox="1"/>
          <p:nvPr/>
        </p:nvSpPr>
        <p:spPr>
          <a:xfrm>
            <a:off x="3234993" y="2231124"/>
            <a:ext cx="10201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XML</a:t>
            </a:r>
            <a:r>
              <a:rPr lang="ja-JP" altLang="en-US" sz="1050" dirty="0"/>
              <a:t>・画像データ取得</a:t>
            </a:r>
            <a:endParaRPr kumimoji="1" lang="ja-JP" altLang="en-US" sz="1050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5F9E0DC6-D119-4DC2-AFC2-6E70FB5BA44E}"/>
              </a:ext>
            </a:extLst>
          </p:cNvPr>
          <p:cNvSpPr txBox="1"/>
          <p:nvPr/>
        </p:nvSpPr>
        <p:spPr>
          <a:xfrm>
            <a:off x="4362679" y="2150333"/>
            <a:ext cx="17102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/>
              <a:t>カテゴリ</a:t>
            </a:r>
            <a:r>
              <a:rPr lang="en-US" altLang="ja-JP" sz="1050" dirty="0"/>
              <a:t>ID</a:t>
            </a:r>
            <a:r>
              <a:rPr lang="ja-JP" altLang="en-US" sz="1050" dirty="0"/>
              <a:t>に紐づく</a:t>
            </a:r>
            <a:endParaRPr lang="en-US" altLang="ja-JP" sz="1050" dirty="0"/>
          </a:p>
          <a:p>
            <a:pPr algn="ctr"/>
            <a:r>
              <a:rPr lang="ja-JP" altLang="en-US" sz="1050" dirty="0"/>
              <a:t>蓄積フォーマットごとに</a:t>
            </a:r>
            <a:endParaRPr lang="en-US" altLang="ja-JP" sz="1050" dirty="0"/>
          </a:p>
          <a:p>
            <a:pPr algn="ctr"/>
            <a:r>
              <a:rPr lang="ja-JP" altLang="en-US" sz="1050" dirty="0"/>
              <a:t>記事加工・一時保存</a:t>
            </a:r>
            <a:endParaRPr lang="en-US" altLang="ja-JP" sz="1050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176E64FE-F2FA-4E6F-A993-168C144C0F65}"/>
              </a:ext>
            </a:extLst>
          </p:cNvPr>
          <p:cNvSpPr txBox="1"/>
          <p:nvPr/>
        </p:nvSpPr>
        <p:spPr>
          <a:xfrm>
            <a:off x="8531858" y="1968384"/>
            <a:ext cx="17758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/>
              <a:t>記事が刺さっている編成の編成種別</a:t>
            </a:r>
            <a:r>
              <a:rPr lang="en-US" altLang="ja-JP" sz="1050" dirty="0"/>
              <a:t>ID</a:t>
            </a:r>
            <a:r>
              <a:rPr lang="ja-JP" altLang="en-US" sz="1050" dirty="0"/>
              <a:t>に紐づく</a:t>
            </a:r>
            <a:endParaRPr lang="en-US" altLang="ja-JP" sz="1050" dirty="0"/>
          </a:p>
          <a:p>
            <a:pPr algn="ctr"/>
            <a:r>
              <a:rPr lang="ja-JP" altLang="en-US" sz="1050" dirty="0"/>
              <a:t>パックフォーマットごとにパック作成・一時保存</a:t>
            </a:r>
            <a:endParaRPr lang="en-US" altLang="ja-JP" sz="1050" dirty="0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DDB90398-0C4D-4384-8FB3-BE3629C55B15}"/>
              </a:ext>
            </a:extLst>
          </p:cNvPr>
          <p:cNvSpPr txBox="1"/>
          <p:nvPr/>
        </p:nvSpPr>
        <p:spPr>
          <a:xfrm>
            <a:off x="4987743" y="4458481"/>
            <a:ext cx="275158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/>
              <a:t>記事に紐づくコーナーに紐づく</a:t>
            </a:r>
            <a:endParaRPr lang="en-US" altLang="ja-JP" sz="1050" dirty="0"/>
          </a:p>
          <a:p>
            <a:pPr algn="ctr"/>
            <a:r>
              <a:rPr lang="ja-JP" altLang="en-US" sz="1050" dirty="0"/>
              <a:t>新着設定に紐づく新着フォーマットごとに</a:t>
            </a:r>
            <a:endParaRPr lang="en-US" altLang="ja-JP" sz="1050" dirty="0"/>
          </a:p>
          <a:p>
            <a:pPr algn="ctr"/>
            <a:r>
              <a:rPr lang="ja-JP" altLang="en-US" sz="1050" dirty="0"/>
              <a:t>新着作成・一時保存</a:t>
            </a:r>
            <a:endParaRPr lang="en-US" altLang="ja-JP" sz="1050" dirty="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A9568AC-EE93-4E53-9870-5C76256B756C}"/>
              </a:ext>
            </a:extLst>
          </p:cNvPr>
          <p:cNvSpPr txBox="1"/>
          <p:nvPr/>
        </p:nvSpPr>
        <p:spPr>
          <a:xfrm>
            <a:off x="7789277" y="3775625"/>
            <a:ext cx="6304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配信へ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2B4750F5-9870-4B05-887E-8A4AFAFD6EE3}"/>
              </a:ext>
            </a:extLst>
          </p:cNvPr>
          <p:cNvSpPr/>
          <p:nvPr/>
        </p:nvSpPr>
        <p:spPr>
          <a:xfrm>
            <a:off x="8662352" y="2682937"/>
            <a:ext cx="1607360" cy="1372866"/>
          </a:xfrm>
          <a:prstGeom prst="rect">
            <a:avLst/>
          </a:prstGeom>
          <a:solidFill>
            <a:schemeClr val="bg1">
              <a:alpha val="55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20145827-1815-4A90-9EA2-E4C1E9C4A598}"/>
              </a:ext>
            </a:extLst>
          </p:cNvPr>
          <p:cNvSpPr txBox="1"/>
          <p:nvPr/>
        </p:nvSpPr>
        <p:spPr>
          <a:xfrm>
            <a:off x="8825994" y="4192470"/>
            <a:ext cx="6304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配信へ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002EE321-0F00-4749-BAAD-ECC1E317351A}"/>
              </a:ext>
            </a:extLst>
          </p:cNvPr>
          <p:cNvSpPr/>
          <p:nvPr/>
        </p:nvSpPr>
        <p:spPr>
          <a:xfrm>
            <a:off x="5764905" y="5057233"/>
            <a:ext cx="1107610" cy="134807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37B18109-D300-4581-9151-4BC272B48414}"/>
              </a:ext>
            </a:extLst>
          </p:cNvPr>
          <p:cNvSpPr txBox="1"/>
          <p:nvPr/>
        </p:nvSpPr>
        <p:spPr>
          <a:xfrm>
            <a:off x="7296515" y="5563078"/>
            <a:ext cx="6304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配信へ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C836885-ABF8-4DBC-91A9-D368449DAA31}"/>
              </a:ext>
            </a:extLst>
          </p:cNvPr>
          <p:cNvSpPr txBox="1"/>
          <p:nvPr/>
        </p:nvSpPr>
        <p:spPr>
          <a:xfrm>
            <a:off x="1230866" y="4319739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rgbClr val="00B0F0"/>
                </a:solidFill>
              </a:rPr>
              <a:t>作成サービス（つくるくん）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D95D51BF-7F95-4AE5-8216-45ACEE4D2F14}"/>
              </a:ext>
            </a:extLst>
          </p:cNvPr>
          <p:cNvSpPr/>
          <p:nvPr/>
        </p:nvSpPr>
        <p:spPr>
          <a:xfrm>
            <a:off x="5015872" y="4378503"/>
            <a:ext cx="2856711" cy="2130226"/>
          </a:xfrm>
          <a:prstGeom prst="rect">
            <a:avLst/>
          </a:prstGeom>
          <a:noFill/>
          <a:ln w="76200">
            <a:solidFill>
              <a:srgbClr val="79D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/>
          </a:p>
        </p:txBody>
      </p:sp>
      <p:pic>
        <p:nvPicPr>
          <p:cNvPr id="76" name="Picture 2" descr="Docker (@Docker) | Twitter">
            <a:extLst>
              <a:ext uri="{FF2B5EF4-FFF2-40B4-BE49-F238E27FC236}">
                <a16:creationId xmlns:a16="http://schemas.microsoft.com/office/drawing/2014/main" id="{309F095A-29E6-4316-AEA3-ACEBAFB06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848" y="5922723"/>
            <a:ext cx="73866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4F6ABAD-6415-4F02-B6DA-9F91AB28A3F3}"/>
              </a:ext>
            </a:extLst>
          </p:cNvPr>
          <p:cNvSpPr txBox="1"/>
          <p:nvPr/>
        </p:nvSpPr>
        <p:spPr>
          <a:xfrm>
            <a:off x="4612420" y="6543958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新着</a:t>
            </a:r>
            <a:r>
              <a:rPr kumimoji="1" lang="ja-JP" altLang="en-US" sz="1600" dirty="0">
                <a:solidFill>
                  <a:srgbClr val="00B0F0"/>
                </a:solidFill>
              </a:rPr>
              <a:t>サービス（新着くん）</a:t>
            </a: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A9DD87C4-F62F-4E85-9323-434DA9E22E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16" y="2778645"/>
            <a:ext cx="685116" cy="1158027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E8206FE-258C-49EA-AEB6-E84575CE926D}"/>
              </a:ext>
            </a:extLst>
          </p:cNvPr>
          <p:cNvSpPr txBox="1"/>
          <p:nvPr/>
        </p:nvSpPr>
        <p:spPr>
          <a:xfrm>
            <a:off x="649049" y="2509087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Kafka</a:t>
            </a:r>
            <a:endParaRPr kumimoji="1" lang="ja-JP" altLang="en-US" sz="1600" dirty="0"/>
          </a:p>
        </p:txBody>
      </p:sp>
      <p:sp>
        <p:nvSpPr>
          <p:cNvPr id="83" name="矢印: 右 82">
            <a:extLst>
              <a:ext uri="{FF2B5EF4-FFF2-40B4-BE49-F238E27FC236}">
                <a16:creationId xmlns:a16="http://schemas.microsoft.com/office/drawing/2014/main" id="{3CA1052F-ADA7-4A36-9F1D-26F1BA940019}"/>
              </a:ext>
            </a:extLst>
          </p:cNvPr>
          <p:cNvSpPr/>
          <p:nvPr/>
        </p:nvSpPr>
        <p:spPr>
          <a:xfrm>
            <a:off x="1396629" y="3253263"/>
            <a:ext cx="391301" cy="26441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35E7AA02-0EB5-48AE-B275-B31A9B0E75B4}"/>
              </a:ext>
            </a:extLst>
          </p:cNvPr>
          <p:cNvCxnSpPr>
            <a:cxnSpLocks/>
          </p:cNvCxnSpPr>
          <p:nvPr/>
        </p:nvCxnSpPr>
        <p:spPr>
          <a:xfrm>
            <a:off x="4152385" y="3405290"/>
            <a:ext cx="0" cy="7871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矢印: 右 86">
            <a:extLst>
              <a:ext uri="{FF2B5EF4-FFF2-40B4-BE49-F238E27FC236}">
                <a16:creationId xmlns:a16="http://schemas.microsoft.com/office/drawing/2014/main" id="{F3639128-E375-49B1-9B33-3B02966103F1}"/>
              </a:ext>
            </a:extLst>
          </p:cNvPr>
          <p:cNvSpPr/>
          <p:nvPr/>
        </p:nvSpPr>
        <p:spPr>
          <a:xfrm rot="5400000">
            <a:off x="3983107" y="4285980"/>
            <a:ext cx="338554" cy="2644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pic>
        <p:nvPicPr>
          <p:cNvPr id="92" name="図 91">
            <a:extLst>
              <a:ext uri="{FF2B5EF4-FFF2-40B4-BE49-F238E27FC236}">
                <a16:creationId xmlns:a16="http://schemas.microsoft.com/office/drawing/2014/main" id="{FAAA7E4B-30A5-424C-BF90-D6B33C1997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129" y="4841282"/>
            <a:ext cx="685116" cy="1158027"/>
          </a:xfrm>
          <a:prstGeom prst="rect">
            <a:avLst/>
          </a:prstGeom>
        </p:spPr>
      </p:pic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684AC6C6-98E1-4AA6-8868-B1A424802540}"/>
              </a:ext>
            </a:extLst>
          </p:cNvPr>
          <p:cNvSpPr txBox="1"/>
          <p:nvPr/>
        </p:nvSpPr>
        <p:spPr>
          <a:xfrm>
            <a:off x="3802862" y="4571724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Kafka</a:t>
            </a:r>
            <a:endParaRPr kumimoji="1" lang="ja-JP" altLang="en-US" sz="1600" dirty="0"/>
          </a:p>
        </p:txBody>
      </p:sp>
      <p:sp>
        <p:nvSpPr>
          <p:cNvPr id="94" name="矢印: 右 93">
            <a:extLst>
              <a:ext uri="{FF2B5EF4-FFF2-40B4-BE49-F238E27FC236}">
                <a16:creationId xmlns:a16="http://schemas.microsoft.com/office/drawing/2014/main" id="{BA749E0F-23AC-43C3-B29C-FF7D32EBC791}"/>
              </a:ext>
            </a:extLst>
          </p:cNvPr>
          <p:cNvSpPr/>
          <p:nvPr/>
        </p:nvSpPr>
        <p:spPr>
          <a:xfrm>
            <a:off x="4552465" y="5317571"/>
            <a:ext cx="391301" cy="26441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95" name="矢印: 右 94">
            <a:extLst>
              <a:ext uri="{FF2B5EF4-FFF2-40B4-BE49-F238E27FC236}">
                <a16:creationId xmlns:a16="http://schemas.microsoft.com/office/drawing/2014/main" id="{7F9ECEA1-3ED9-45A4-B577-FCC1D0EDC833}"/>
              </a:ext>
            </a:extLst>
          </p:cNvPr>
          <p:cNvSpPr/>
          <p:nvPr/>
        </p:nvSpPr>
        <p:spPr>
          <a:xfrm>
            <a:off x="6879077" y="4990189"/>
            <a:ext cx="1275899" cy="2832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ECA4B23F-75F3-4554-87D9-89F3AE58A10F}"/>
              </a:ext>
            </a:extLst>
          </p:cNvPr>
          <p:cNvCxnSpPr>
            <a:cxnSpLocks/>
          </p:cNvCxnSpPr>
          <p:nvPr/>
        </p:nvCxnSpPr>
        <p:spPr>
          <a:xfrm>
            <a:off x="5050084" y="5430892"/>
            <a:ext cx="72921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図 98">
            <a:extLst>
              <a:ext uri="{FF2B5EF4-FFF2-40B4-BE49-F238E27FC236}">
                <a16:creationId xmlns:a16="http://schemas.microsoft.com/office/drawing/2014/main" id="{55092EFF-E96B-40FE-983D-8577AA68BA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951" y="4773612"/>
            <a:ext cx="685116" cy="1158027"/>
          </a:xfrm>
          <a:prstGeom prst="rect">
            <a:avLst/>
          </a:prstGeom>
          <a:solidFill>
            <a:schemeClr val="bg1">
              <a:alpha val="55000"/>
            </a:schemeClr>
          </a:solidFill>
        </p:spPr>
      </p:pic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3CD389DD-7B26-49A8-B6BB-6CF2C2DB73D4}"/>
              </a:ext>
            </a:extLst>
          </p:cNvPr>
          <p:cNvSpPr txBox="1"/>
          <p:nvPr/>
        </p:nvSpPr>
        <p:spPr>
          <a:xfrm>
            <a:off x="8138276" y="4477774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Kafka</a:t>
            </a:r>
            <a:endParaRPr kumimoji="1" lang="ja-JP" altLang="en-US" sz="1600" dirty="0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0C52112E-BB34-4B01-A978-92240237B3FA}"/>
              </a:ext>
            </a:extLst>
          </p:cNvPr>
          <p:cNvSpPr/>
          <p:nvPr/>
        </p:nvSpPr>
        <p:spPr>
          <a:xfrm>
            <a:off x="9374334" y="4378503"/>
            <a:ext cx="1234477" cy="2130226"/>
          </a:xfrm>
          <a:prstGeom prst="rect">
            <a:avLst/>
          </a:prstGeom>
          <a:noFill/>
          <a:ln w="76200">
            <a:solidFill>
              <a:srgbClr val="79D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/>
          </a:p>
        </p:txBody>
      </p:sp>
      <p:sp>
        <p:nvSpPr>
          <p:cNvPr id="102" name="矢印: 右 101">
            <a:extLst>
              <a:ext uri="{FF2B5EF4-FFF2-40B4-BE49-F238E27FC236}">
                <a16:creationId xmlns:a16="http://schemas.microsoft.com/office/drawing/2014/main" id="{AC57BBD1-78C4-4873-8E4B-52F6DD7D56AC}"/>
              </a:ext>
            </a:extLst>
          </p:cNvPr>
          <p:cNvSpPr/>
          <p:nvPr/>
        </p:nvSpPr>
        <p:spPr>
          <a:xfrm>
            <a:off x="8945550" y="4994348"/>
            <a:ext cx="391301" cy="26441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pic>
        <p:nvPicPr>
          <p:cNvPr id="103" name="Picture 2" descr="Docker (@Docker) | Twitter">
            <a:extLst>
              <a:ext uri="{FF2B5EF4-FFF2-40B4-BE49-F238E27FC236}">
                <a16:creationId xmlns:a16="http://schemas.microsoft.com/office/drawing/2014/main" id="{9FB00C04-3D7B-4391-B891-9375DD953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703" y="5922723"/>
            <a:ext cx="73866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1678543-57F5-4AD8-8691-8A3D06E5E2BD}"/>
              </a:ext>
            </a:extLst>
          </p:cNvPr>
          <p:cNvSpPr txBox="1"/>
          <p:nvPr/>
        </p:nvSpPr>
        <p:spPr>
          <a:xfrm>
            <a:off x="8565509" y="6543958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rgbClr val="00B0F0"/>
                </a:solidFill>
              </a:rPr>
              <a:t>送信サービス（おくる・くばるくん）</a:t>
            </a:r>
          </a:p>
        </p:txBody>
      </p:sp>
      <p:pic>
        <p:nvPicPr>
          <p:cNvPr id="1030" name="Picture 6" descr="ハトのフリーアイコン | アイコン素材ダウンロードサイト「icooon-mono」 | 商用利用可能なアイコン 素材が無料(フリー)ダウンロードできるサイト">
            <a:extLst>
              <a:ext uri="{FF2B5EF4-FFF2-40B4-BE49-F238E27FC236}">
                <a16:creationId xmlns:a16="http://schemas.microsoft.com/office/drawing/2014/main" id="{7102E2EF-CABF-456F-BF15-B9CCDA1FE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778" b="89778" l="2222" r="89778">
                        <a14:foregroundMark x1="2222" y1="40444" x2="2222" y2="4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792" y="4677038"/>
            <a:ext cx="886040" cy="88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メールボックスアイコン1 | アイコン素材ダウンロードサイト「icooon-mono」 | 商用利用可能なアイコン 素材が無料(フリー)ダウンロードできるサイト">
            <a:extLst>
              <a:ext uri="{FF2B5EF4-FFF2-40B4-BE49-F238E27FC236}">
                <a16:creationId xmlns:a16="http://schemas.microsoft.com/office/drawing/2014/main" id="{6D8E4794-2199-4E20-88E6-93D3C80B9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992" y="4444559"/>
            <a:ext cx="906426" cy="90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" descr="メールボックスアイコン1 | アイコン素材ダウンロードサイト「icooon-mono」 | 商用利用可能なアイコン 素材が無料(フリー)ダウンロードできるサイト">
            <a:extLst>
              <a:ext uri="{FF2B5EF4-FFF2-40B4-BE49-F238E27FC236}">
                <a16:creationId xmlns:a16="http://schemas.microsoft.com/office/drawing/2014/main" id="{79B9D48F-A4AF-4E30-ACD8-94AD039E0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992" y="5498880"/>
            <a:ext cx="906426" cy="90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矢印: U ターン 43">
            <a:extLst>
              <a:ext uri="{FF2B5EF4-FFF2-40B4-BE49-F238E27FC236}">
                <a16:creationId xmlns:a16="http://schemas.microsoft.com/office/drawing/2014/main" id="{A68E88FE-558A-48C9-9E5C-729D6279EE5D}"/>
              </a:ext>
            </a:extLst>
          </p:cNvPr>
          <p:cNvSpPr/>
          <p:nvPr/>
        </p:nvSpPr>
        <p:spPr>
          <a:xfrm>
            <a:off x="9909672" y="3985621"/>
            <a:ext cx="1674213" cy="552765"/>
          </a:xfrm>
          <a:prstGeom prst="uturnArrow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5" name="Picture 10" descr="メールボックスアイコン1 | アイコン素材ダウンロードサイト「icooon-mono」 | 商用利用可能なアイコン 素材が無料(フリー)ダウンロードできるサイト">
            <a:extLst>
              <a:ext uri="{FF2B5EF4-FFF2-40B4-BE49-F238E27FC236}">
                <a16:creationId xmlns:a16="http://schemas.microsoft.com/office/drawing/2014/main" id="{C05C321B-DFAC-4D15-86F1-A376BAD76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992" y="2556889"/>
            <a:ext cx="906426" cy="90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図 56" descr="テキスト&#10;&#10;自動的に生成された説明">
            <a:extLst>
              <a:ext uri="{FF2B5EF4-FFF2-40B4-BE49-F238E27FC236}">
                <a16:creationId xmlns:a16="http://schemas.microsoft.com/office/drawing/2014/main" id="{F9B5A426-3144-46D7-B156-CEC1B9461D3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890" y="2743134"/>
            <a:ext cx="595210" cy="590846"/>
          </a:xfrm>
          <a:prstGeom prst="rect">
            <a:avLst/>
          </a:prstGeom>
        </p:spPr>
      </p:pic>
      <p:pic>
        <p:nvPicPr>
          <p:cNvPr id="58" name="図 57" descr="テキスト&#10;&#10;自動的に生成された説明">
            <a:extLst>
              <a:ext uri="{FF2B5EF4-FFF2-40B4-BE49-F238E27FC236}">
                <a16:creationId xmlns:a16="http://schemas.microsoft.com/office/drawing/2014/main" id="{81E24B38-9FB8-4086-A32B-84C12DA2122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890" y="3394775"/>
            <a:ext cx="595210" cy="590846"/>
          </a:xfrm>
          <a:prstGeom prst="rect">
            <a:avLst/>
          </a:prstGeom>
        </p:spPr>
      </p:pic>
      <p:pic>
        <p:nvPicPr>
          <p:cNvPr id="59" name="図 58" descr="テキスト&#10;&#10;自動的に生成された説明">
            <a:extLst>
              <a:ext uri="{FF2B5EF4-FFF2-40B4-BE49-F238E27FC236}">
                <a16:creationId xmlns:a16="http://schemas.microsoft.com/office/drawing/2014/main" id="{5153DF8B-DC15-4CF5-B366-50133FC6E7D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525" y="2743134"/>
            <a:ext cx="595210" cy="590846"/>
          </a:xfrm>
          <a:prstGeom prst="rect">
            <a:avLst/>
          </a:prstGeom>
        </p:spPr>
      </p:pic>
      <p:pic>
        <p:nvPicPr>
          <p:cNvPr id="60" name="図 59" descr="テキスト&#10;&#10;自動的に生成された説明">
            <a:extLst>
              <a:ext uri="{FF2B5EF4-FFF2-40B4-BE49-F238E27FC236}">
                <a16:creationId xmlns:a16="http://schemas.microsoft.com/office/drawing/2014/main" id="{0D82565B-4136-473D-9464-7A8539E3034D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525" y="3394775"/>
            <a:ext cx="595210" cy="590846"/>
          </a:xfrm>
          <a:prstGeom prst="rect">
            <a:avLst/>
          </a:prstGeom>
        </p:spPr>
      </p:pic>
      <p:pic>
        <p:nvPicPr>
          <p:cNvPr id="61" name="図 60" descr="テキスト&#10;&#10;自動的に生成された説明">
            <a:extLst>
              <a:ext uri="{FF2B5EF4-FFF2-40B4-BE49-F238E27FC236}">
                <a16:creationId xmlns:a16="http://schemas.microsoft.com/office/drawing/2014/main" id="{FD028345-2FEA-48F2-9681-49BE3FB5FDC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159" y="2743134"/>
            <a:ext cx="595210" cy="590846"/>
          </a:xfrm>
          <a:prstGeom prst="rect">
            <a:avLst/>
          </a:prstGeom>
        </p:spPr>
      </p:pic>
      <p:pic>
        <p:nvPicPr>
          <p:cNvPr id="62" name="図 61" descr="テキスト&#10;&#10;自動的に生成された説明">
            <a:extLst>
              <a:ext uri="{FF2B5EF4-FFF2-40B4-BE49-F238E27FC236}">
                <a16:creationId xmlns:a16="http://schemas.microsoft.com/office/drawing/2014/main" id="{352A4F2C-CF7F-42C5-9B8E-9E91E71CFD55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159" y="3394775"/>
            <a:ext cx="595210" cy="590846"/>
          </a:xfrm>
          <a:prstGeom prst="rect">
            <a:avLst/>
          </a:prstGeom>
        </p:spPr>
      </p:pic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503F7755-5A3E-410C-ACE9-E0DA3909D678}"/>
              </a:ext>
            </a:extLst>
          </p:cNvPr>
          <p:cNvSpPr txBox="1"/>
          <p:nvPr/>
        </p:nvSpPr>
        <p:spPr>
          <a:xfrm>
            <a:off x="11175703" y="219302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送り先</a:t>
            </a:r>
            <a:endParaRPr kumimoji="1" lang="ja-JP" altLang="en-US" sz="1600" dirty="0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2AF6A54E-1C89-47BD-9F7A-13691C54F8B0}"/>
              </a:ext>
            </a:extLst>
          </p:cNvPr>
          <p:cNvSpPr/>
          <p:nvPr/>
        </p:nvSpPr>
        <p:spPr>
          <a:xfrm>
            <a:off x="5010976" y="641360"/>
            <a:ext cx="1039763" cy="861519"/>
          </a:xfrm>
          <a:prstGeom prst="rect">
            <a:avLst/>
          </a:prstGeom>
          <a:noFill/>
          <a:ln w="76200">
            <a:solidFill>
              <a:srgbClr val="79D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pic>
        <p:nvPicPr>
          <p:cNvPr id="1038" name="Picture 14" descr="目覚まし時計のアイコン素材 | 無料のアイコンイラスト集 icon-pit">
            <a:extLst>
              <a:ext uri="{FF2B5EF4-FFF2-40B4-BE49-F238E27FC236}">
                <a16:creationId xmlns:a16="http://schemas.microsoft.com/office/drawing/2014/main" id="{7C2F9800-5983-443C-A6E5-E9F92A9B0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912" y="718074"/>
            <a:ext cx="733721" cy="73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図 137">
            <a:extLst>
              <a:ext uri="{FF2B5EF4-FFF2-40B4-BE49-F238E27FC236}">
                <a16:creationId xmlns:a16="http://schemas.microsoft.com/office/drawing/2014/main" id="{A4A9D3C8-8583-4FC3-9636-32BF924F40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49" y="505616"/>
            <a:ext cx="685116" cy="1158027"/>
          </a:xfrm>
          <a:prstGeom prst="rect">
            <a:avLst/>
          </a:prstGeom>
        </p:spPr>
      </p:pic>
      <p:sp>
        <p:nvSpPr>
          <p:cNvPr id="139" name="矢印: 右 138">
            <a:extLst>
              <a:ext uri="{FF2B5EF4-FFF2-40B4-BE49-F238E27FC236}">
                <a16:creationId xmlns:a16="http://schemas.microsoft.com/office/drawing/2014/main" id="{0DED7D3B-A86B-4C42-9C38-1B4ADCEB7970}"/>
              </a:ext>
            </a:extLst>
          </p:cNvPr>
          <p:cNvSpPr/>
          <p:nvPr/>
        </p:nvSpPr>
        <p:spPr>
          <a:xfrm rot="16200000">
            <a:off x="3984789" y="1624265"/>
            <a:ext cx="338554" cy="2644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40" name="矢印: 右 139">
            <a:extLst>
              <a:ext uri="{FF2B5EF4-FFF2-40B4-BE49-F238E27FC236}">
                <a16:creationId xmlns:a16="http://schemas.microsoft.com/office/drawing/2014/main" id="{722A9E38-B04D-4599-BF45-7A45DF9CE2EC}"/>
              </a:ext>
            </a:extLst>
          </p:cNvPr>
          <p:cNvSpPr/>
          <p:nvPr/>
        </p:nvSpPr>
        <p:spPr>
          <a:xfrm>
            <a:off x="4396066" y="1187380"/>
            <a:ext cx="591678" cy="31549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41" name="矢印: 右 140">
            <a:extLst>
              <a:ext uri="{FF2B5EF4-FFF2-40B4-BE49-F238E27FC236}">
                <a16:creationId xmlns:a16="http://schemas.microsoft.com/office/drawing/2014/main" id="{86B9585E-0FC7-442D-AFC7-4E863A966470}"/>
              </a:ext>
            </a:extLst>
          </p:cNvPr>
          <p:cNvSpPr/>
          <p:nvPr/>
        </p:nvSpPr>
        <p:spPr>
          <a:xfrm rot="10800000">
            <a:off x="4396064" y="737649"/>
            <a:ext cx="539583" cy="31549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42" name="矢印: 右 141">
            <a:extLst>
              <a:ext uri="{FF2B5EF4-FFF2-40B4-BE49-F238E27FC236}">
                <a16:creationId xmlns:a16="http://schemas.microsoft.com/office/drawing/2014/main" id="{0F5181F0-7AF4-48A4-88DC-2B21C71CBC91}"/>
              </a:ext>
            </a:extLst>
          </p:cNvPr>
          <p:cNvSpPr/>
          <p:nvPr/>
        </p:nvSpPr>
        <p:spPr>
          <a:xfrm rot="5400000">
            <a:off x="3638011" y="1645572"/>
            <a:ext cx="338555" cy="26441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pic>
        <p:nvPicPr>
          <p:cNvPr id="143" name="Picture 2" descr="Docker (@Docker) | Twitter">
            <a:extLst>
              <a:ext uri="{FF2B5EF4-FFF2-40B4-BE49-F238E27FC236}">
                <a16:creationId xmlns:a16="http://schemas.microsoft.com/office/drawing/2014/main" id="{FC86D7BD-031A-4FB2-9915-D96E2D7D4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982" y="1038524"/>
            <a:ext cx="73866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FC083C45-B45F-473D-A3FF-75676944C139}"/>
              </a:ext>
            </a:extLst>
          </p:cNvPr>
          <p:cNvSpPr txBox="1"/>
          <p:nvPr/>
        </p:nvSpPr>
        <p:spPr>
          <a:xfrm>
            <a:off x="5482512" y="164082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タイマー</a:t>
            </a:r>
            <a:r>
              <a:rPr kumimoji="1" lang="ja-JP" altLang="en-US" sz="1600" dirty="0">
                <a:solidFill>
                  <a:srgbClr val="00B0F0"/>
                </a:solidFill>
              </a:rPr>
              <a:t>サービス</a:t>
            </a:r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B8B18667-D9A9-4CF3-8E97-351868181B79}"/>
              </a:ext>
            </a:extLst>
          </p:cNvPr>
          <p:cNvCxnSpPr>
            <a:cxnSpLocks/>
          </p:cNvCxnSpPr>
          <p:nvPr/>
        </p:nvCxnSpPr>
        <p:spPr>
          <a:xfrm>
            <a:off x="3789909" y="1986699"/>
            <a:ext cx="0" cy="216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図 145">
            <a:extLst>
              <a:ext uri="{FF2B5EF4-FFF2-40B4-BE49-F238E27FC236}">
                <a16:creationId xmlns:a16="http://schemas.microsoft.com/office/drawing/2014/main" id="{BF3FB576-44B1-494F-B5B2-798457FE99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067" y="505616"/>
            <a:ext cx="685116" cy="1158027"/>
          </a:xfrm>
          <a:prstGeom prst="rect">
            <a:avLst/>
          </a:prstGeom>
        </p:spPr>
      </p:pic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43CBD3DA-7F21-421C-84D2-C50BA2B9ED62}"/>
              </a:ext>
            </a:extLst>
          </p:cNvPr>
          <p:cNvSpPr txBox="1"/>
          <p:nvPr/>
        </p:nvSpPr>
        <p:spPr>
          <a:xfrm>
            <a:off x="3632644" y="225861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Kafka</a:t>
            </a:r>
            <a:endParaRPr kumimoji="1" lang="ja-JP" altLang="en-US" sz="1600" dirty="0"/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A30A36FB-CE39-4046-9FF6-53F2827DF202}"/>
              </a:ext>
            </a:extLst>
          </p:cNvPr>
          <p:cNvSpPr txBox="1"/>
          <p:nvPr/>
        </p:nvSpPr>
        <p:spPr>
          <a:xfrm>
            <a:off x="7654377" y="225861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Kafka</a:t>
            </a:r>
            <a:endParaRPr kumimoji="1" lang="ja-JP" altLang="en-US" sz="1600" dirty="0"/>
          </a:p>
        </p:txBody>
      </p:sp>
      <p:sp>
        <p:nvSpPr>
          <p:cNvPr id="149" name="矢印: 右 148">
            <a:extLst>
              <a:ext uri="{FF2B5EF4-FFF2-40B4-BE49-F238E27FC236}">
                <a16:creationId xmlns:a16="http://schemas.microsoft.com/office/drawing/2014/main" id="{1364785C-F383-43A6-92C1-39E304785315}"/>
              </a:ext>
            </a:extLst>
          </p:cNvPr>
          <p:cNvSpPr/>
          <p:nvPr/>
        </p:nvSpPr>
        <p:spPr>
          <a:xfrm rot="10800000">
            <a:off x="6513710" y="1171898"/>
            <a:ext cx="1120095" cy="31549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50" name="矢印: 右 149">
            <a:extLst>
              <a:ext uri="{FF2B5EF4-FFF2-40B4-BE49-F238E27FC236}">
                <a16:creationId xmlns:a16="http://schemas.microsoft.com/office/drawing/2014/main" id="{EFC4558E-64F4-4C60-9CDF-8BD3AAF5C83E}"/>
              </a:ext>
            </a:extLst>
          </p:cNvPr>
          <p:cNvSpPr/>
          <p:nvPr/>
        </p:nvSpPr>
        <p:spPr>
          <a:xfrm>
            <a:off x="6096000" y="721308"/>
            <a:ext cx="1583067" cy="32917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/>
          </a:p>
        </p:txBody>
      </p:sp>
      <p:sp>
        <p:nvSpPr>
          <p:cNvPr id="151" name="矢印: 右 150">
            <a:extLst>
              <a:ext uri="{FF2B5EF4-FFF2-40B4-BE49-F238E27FC236}">
                <a16:creationId xmlns:a16="http://schemas.microsoft.com/office/drawing/2014/main" id="{356BD0A4-5897-4519-AA64-26429934208F}"/>
              </a:ext>
            </a:extLst>
          </p:cNvPr>
          <p:cNvSpPr/>
          <p:nvPr/>
        </p:nvSpPr>
        <p:spPr>
          <a:xfrm rot="16200000">
            <a:off x="8016389" y="1625849"/>
            <a:ext cx="338554" cy="2644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52" name="矢印: 右 151">
            <a:extLst>
              <a:ext uri="{FF2B5EF4-FFF2-40B4-BE49-F238E27FC236}">
                <a16:creationId xmlns:a16="http://schemas.microsoft.com/office/drawing/2014/main" id="{6EC35464-D87E-4D83-A8EE-8E44BC0A893C}"/>
              </a:ext>
            </a:extLst>
          </p:cNvPr>
          <p:cNvSpPr/>
          <p:nvPr/>
        </p:nvSpPr>
        <p:spPr>
          <a:xfrm rot="5400000">
            <a:off x="7669611" y="1647156"/>
            <a:ext cx="338555" cy="26441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6C0A226D-A28E-4AF0-BCE1-57FAFC3521EE}"/>
              </a:ext>
            </a:extLst>
          </p:cNvPr>
          <p:cNvCxnSpPr>
            <a:cxnSpLocks/>
          </p:cNvCxnSpPr>
          <p:nvPr/>
        </p:nvCxnSpPr>
        <p:spPr>
          <a:xfrm flipV="1">
            <a:off x="8183207" y="1986700"/>
            <a:ext cx="0" cy="6232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64FC0713-D263-4C8A-96B7-6FCF7070AD82}"/>
              </a:ext>
            </a:extLst>
          </p:cNvPr>
          <p:cNvCxnSpPr>
            <a:cxnSpLocks/>
          </p:cNvCxnSpPr>
          <p:nvPr/>
        </p:nvCxnSpPr>
        <p:spPr>
          <a:xfrm>
            <a:off x="7883370" y="1986699"/>
            <a:ext cx="0" cy="616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3087DB5A-4AA0-43B9-A089-6619E7CD55C8}"/>
              </a:ext>
            </a:extLst>
          </p:cNvPr>
          <p:cNvSpPr txBox="1"/>
          <p:nvPr/>
        </p:nvSpPr>
        <p:spPr>
          <a:xfrm>
            <a:off x="6111222" y="1977870"/>
            <a:ext cx="1830078" cy="73866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/>
              <a:t>記事が刺さっている編成の</a:t>
            </a:r>
            <a:endParaRPr lang="en-US" altLang="ja-JP" sz="1050" dirty="0"/>
          </a:p>
          <a:p>
            <a:pPr algn="ctr"/>
            <a:r>
              <a:rPr lang="ja-JP" altLang="en-US" sz="1050" dirty="0"/>
              <a:t>編成種別</a:t>
            </a:r>
            <a:r>
              <a:rPr lang="en-US" altLang="ja-JP" sz="1050" dirty="0"/>
              <a:t>ID</a:t>
            </a:r>
            <a:r>
              <a:rPr lang="ja-JP" altLang="en-US" sz="1050" dirty="0"/>
              <a:t>に紐づく</a:t>
            </a:r>
            <a:endParaRPr lang="en-US" altLang="ja-JP" sz="1050" dirty="0"/>
          </a:p>
          <a:p>
            <a:pPr algn="ctr"/>
            <a:r>
              <a:rPr lang="ja-JP" altLang="en-US" sz="1050" dirty="0"/>
              <a:t>蓄積枠フォーマットごとに編成作成・一時保存</a:t>
            </a:r>
            <a:endParaRPr lang="en-US" altLang="ja-JP" sz="1050" dirty="0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454B71A8-B833-40EC-A3BE-889391875883}"/>
              </a:ext>
            </a:extLst>
          </p:cNvPr>
          <p:cNvSpPr/>
          <p:nvPr/>
        </p:nvSpPr>
        <p:spPr>
          <a:xfrm>
            <a:off x="4857699" y="2682939"/>
            <a:ext cx="3458132" cy="137286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C1BFC62C-F163-4AF8-9046-0BAB472AB22F}"/>
              </a:ext>
            </a:extLst>
          </p:cNvPr>
          <p:cNvSpPr/>
          <p:nvPr/>
        </p:nvSpPr>
        <p:spPr>
          <a:xfrm>
            <a:off x="1840835" y="1964036"/>
            <a:ext cx="8767976" cy="2234288"/>
          </a:xfrm>
          <a:prstGeom prst="rect">
            <a:avLst/>
          </a:prstGeom>
          <a:noFill/>
          <a:ln w="76200">
            <a:solidFill>
              <a:srgbClr val="79D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96" name="矢印: 右 95">
            <a:extLst>
              <a:ext uri="{FF2B5EF4-FFF2-40B4-BE49-F238E27FC236}">
                <a16:creationId xmlns:a16="http://schemas.microsoft.com/office/drawing/2014/main" id="{C9E550FD-A79F-4479-BDF2-06C4F785BEBF}"/>
              </a:ext>
            </a:extLst>
          </p:cNvPr>
          <p:cNvSpPr/>
          <p:nvPr/>
        </p:nvSpPr>
        <p:spPr>
          <a:xfrm rot="5400000">
            <a:off x="8031165" y="4139528"/>
            <a:ext cx="391301" cy="2644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97" name="矢印: 右 96">
            <a:extLst>
              <a:ext uri="{FF2B5EF4-FFF2-40B4-BE49-F238E27FC236}">
                <a16:creationId xmlns:a16="http://schemas.microsoft.com/office/drawing/2014/main" id="{B4802335-D76F-4558-B1F3-0B3DFFB1A074}"/>
              </a:ext>
            </a:extLst>
          </p:cNvPr>
          <p:cNvSpPr/>
          <p:nvPr/>
        </p:nvSpPr>
        <p:spPr>
          <a:xfrm rot="5400000">
            <a:off x="8548747" y="4143183"/>
            <a:ext cx="391301" cy="2644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pic>
        <p:nvPicPr>
          <p:cNvPr id="1026" name="Picture 2" descr="Docker (@Docker) | Twitter">
            <a:extLst>
              <a:ext uri="{FF2B5EF4-FFF2-40B4-BE49-F238E27FC236}">
                <a16:creationId xmlns:a16="http://schemas.microsoft.com/office/drawing/2014/main" id="{CF7FB435-C285-4085-B95E-A0525A11F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402" y="3637941"/>
            <a:ext cx="73866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4510DE4F-1552-4F13-8AFE-75982919E4A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847" y="694369"/>
            <a:ext cx="1607843" cy="790068"/>
          </a:xfrm>
          <a:prstGeom prst="rect">
            <a:avLst/>
          </a:prstGeom>
        </p:spPr>
      </p:pic>
      <p:sp>
        <p:nvSpPr>
          <p:cNvPr id="155" name="矢印: 右 154">
            <a:extLst>
              <a:ext uri="{FF2B5EF4-FFF2-40B4-BE49-F238E27FC236}">
                <a16:creationId xmlns:a16="http://schemas.microsoft.com/office/drawing/2014/main" id="{4563D123-3C21-4A96-82DF-008F46AE767C}"/>
              </a:ext>
            </a:extLst>
          </p:cNvPr>
          <p:cNvSpPr/>
          <p:nvPr/>
        </p:nvSpPr>
        <p:spPr>
          <a:xfrm rot="10800000">
            <a:off x="8442558" y="917894"/>
            <a:ext cx="480123" cy="37523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3BFFC431-16BD-4830-A9DD-DB94BA400B5F}"/>
              </a:ext>
            </a:extLst>
          </p:cNvPr>
          <p:cNvSpPr txBox="1"/>
          <p:nvPr/>
        </p:nvSpPr>
        <p:spPr>
          <a:xfrm>
            <a:off x="9406970" y="30280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編成画面</a:t>
            </a:r>
            <a:endParaRPr kumimoji="1" lang="ja-JP" altLang="en-US" sz="1600" dirty="0"/>
          </a:p>
        </p:txBody>
      </p:sp>
      <p:pic>
        <p:nvPicPr>
          <p:cNvPr id="1040" name="Picture 16" descr="サーバー | 無料のアイコン">
            <a:extLst>
              <a:ext uri="{FF2B5EF4-FFF2-40B4-BE49-F238E27FC236}">
                <a16:creationId xmlns:a16="http://schemas.microsoft.com/office/drawing/2014/main" id="{23E6102D-C9AC-46D1-B20F-E2A6D2A8E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56" y="497425"/>
            <a:ext cx="1214657" cy="12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B10ED53F-89C0-4429-8521-69230538F92C}"/>
              </a:ext>
            </a:extLst>
          </p:cNvPr>
          <p:cNvSpPr txBox="1"/>
          <p:nvPr/>
        </p:nvSpPr>
        <p:spPr>
          <a:xfrm>
            <a:off x="460495" y="225861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F-Polaris</a:t>
            </a:r>
            <a:endParaRPr kumimoji="1" lang="ja-JP" altLang="en-US" sz="1600" dirty="0"/>
          </a:p>
        </p:txBody>
      </p:sp>
      <p:pic>
        <p:nvPicPr>
          <p:cNvPr id="1042" name="Picture 18" descr="サーバー 無料 アイコン の Windows 8 Icon">
            <a:extLst>
              <a:ext uri="{FF2B5EF4-FFF2-40B4-BE49-F238E27FC236}">
                <a16:creationId xmlns:a16="http://schemas.microsoft.com/office/drawing/2014/main" id="{C0BCF570-0C97-4233-9D89-73E75454B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72" y="1670877"/>
            <a:ext cx="436508" cy="43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9833D11B-BC92-4546-A84A-41473D7F6979}"/>
              </a:ext>
            </a:extLst>
          </p:cNvPr>
          <p:cNvSpPr txBox="1"/>
          <p:nvPr/>
        </p:nvSpPr>
        <p:spPr>
          <a:xfrm>
            <a:off x="406862" y="1742900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API</a:t>
            </a:r>
            <a:endParaRPr kumimoji="1" lang="ja-JP" altLang="en-US" sz="1600" dirty="0"/>
          </a:p>
        </p:txBody>
      </p:sp>
      <p:sp>
        <p:nvSpPr>
          <p:cNvPr id="161" name="矢印: 右 160">
            <a:extLst>
              <a:ext uri="{FF2B5EF4-FFF2-40B4-BE49-F238E27FC236}">
                <a16:creationId xmlns:a16="http://schemas.microsoft.com/office/drawing/2014/main" id="{37D68688-5D1F-418E-B16A-1C3643FDA002}"/>
              </a:ext>
            </a:extLst>
          </p:cNvPr>
          <p:cNvSpPr/>
          <p:nvPr/>
        </p:nvSpPr>
        <p:spPr>
          <a:xfrm rot="5400000">
            <a:off x="917802" y="2181139"/>
            <a:ext cx="338554" cy="2644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156827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ワイド画面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高畠　啓太</dc:creator>
  <cp:lastModifiedBy>高畠　啓太</cp:lastModifiedBy>
  <cp:revision>1</cp:revision>
  <dcterms:created xsi:type="dcterms:W3CDTF">2020-12-15T05:22:45Z</dcterms:created>
  <dcterms:modified xsi:type="dcterms:W3CDTF">2020-12-15T05:23:05Z</dcterms:modified>
</cp:coreProperties>
</file>