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0BBEC4-8A51-4B3E-A1B3-8F44E06DD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6A2179-6D9B-45E2-8DD1-BC6CD7667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385650-E28E-46AD-B90D-90DFB6A4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AAF612-CCFD-49B4-9EB3-EF76DB4A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C23C3B-C267-4E6A-8610-C1ED6E07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21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0874EC-7CD3-42CD-A468-632F33AF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4EFBC9-CD0A-4C2D-A02B-6012A99C3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DD05F1-1CB3-4A4A-B87A-921D89F0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E88FC0-616D-4E5A-A7D9-552C9592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D89EE1-0AC6-416E-BCC9-8C3604E5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80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DAEB97-21EC-409E-8C92-B42F96C1D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B558E1-6A9F-4B27-89F3-7CF3C0126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A661B1-8E81-46B3-BF72-351DEE42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9359A2-FF4A-4FCE-A3BD-7CA955F6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13EEDD-5C49-4C93-B5D9-CE995357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65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8E281-5150-43DF-ABA1-0984D555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41D8C7-2A1F-469E-A56F-2375C6F1B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0EB7F5-1132-4846-8453-E16F92A1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34FB12-F52D-4ABF-AE85-34676892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F2BA54-980D-4B23-8F9F-A8808EF3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61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D7A4A7-3B80-4F2C-A63D-A867806A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5601CB-67A9-4533-B2CD-CD242E8E1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D17EA3-88C9-49C8-A67E-1470C020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CBBC54-9E90-4CCA-B500-585F84E0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27DEFE-5856-4B0D-BF1C-3528EDAA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29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50524-7AC0-4561-9544-5ECED4D8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BF813-3870-435C-AF2F-CE589E613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BDD202-D5E1-48A2-96FB-C5241A4AA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586D26-723E-40CC-95D7-D433F46A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FD1315-8771-4BFD-9A12-F59503B7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242543-DC1C-4463-B857-99E5C506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8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771F03-ABBD-4648-93C5-6234471E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DF0E86-1483-4EA4-A5C3-ECEF08B47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D5BB83-D5D6-409A-BEF2-A69AC417F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26B092-8EAA-4887-848E-C5C175278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C80205-4340-4557-8074-752DEEBA9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5DCF0C-E31B-41BB-8BA5-093EC97A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778E71-EF32-4CD4-B903-875929AB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B8AEF4-20FA-4262-9238-1F11FE60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86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23FCE-67CA-4D89-A2BC-28AA1E15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338831-B5F8-4627-851A-CE109C3D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BD24EE7-9375-4EC5-8FA7-FA71C497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A35671C-74A3-4947-9C02-5814D187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79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576E26-DF35-4E91-976D-FCFC9A3D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93DAFD-2431-4489-B81F-3C1DABAD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63182A-19CE-4ED9-9AA9-DB2BC9C5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92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07B23-834F-4AFE-B16B-577690F6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07A050-2C79-407B-B76E-E1BD50713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D7D890-AB40-4B54-8F90-B8CC44DCE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57A21B-EB93-4248-B060-B35DE8CD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F28D99-BAF2-4124-9BBE-B2CDD8BE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40D911-22DC-4AEF-910C-62F7D441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3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0E8711-7C28-4D4C-AE7F-A7A371F2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9168FB-9041-4B4B-A148-D14557956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4115C0-1050-4FDE-B5D4-74AFE7FBA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8D316B-5C3E-426A-8902-A640FF81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5553CF-D592-4D61-9351-BD533CAE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09DA54-D99E-46DC-82CF-40F942B5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DBA0356-FD91-4B02-A0DE-06115B2F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99C498-27E7-4434-AF02-092F98F0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625D4B-E894-49CD-9D65-9CC9E26FD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3DA9B-E158-436D-B712-B84DA80A39A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3F4F03-63B4-49A5-87EC-0746C18AF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5883FD-C04D-4D23-820D-82BA89B2E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DD961-46B3-4431-BCB0-B230DFDA6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78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microsoft.com/office/2007/relationships/hdphoto" Target="../media/hdphoto7.wdp"/><Relationship Id="rId3" Type="http://schemas.microsoft.com/office/2007/relationships/hdphoto" Target="../media/hdphoto1.wdp"/><Relationship Id="rId21" Type="http://schemas.openxmlformats.org/officeDocument/2006/relationships/image" Target="../media/image12.png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microsoft.com/office/2007/relationships/hdphoto" Target="../media/hdphoto6.wdp"/><Relationship Id="rId20" Type="http://schemas.microsoft.com/office/2007/relationships/hdphoto" Target="../media/hdphoto8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5" Type="http://schemas.openxmlformats.org/officeDocument/2006/relationships/image" Target="../media/image9.png"/><Relationship Id="rId23" Type="http://schemas.openxmlformats.org/officeDocument/2006/relationships/image" Target="../media/image14.png"/><Relationship Id="rId10" Type="http://schemas.microsoft.com/office/2007/relationships/hdphoto" Target="../media/hdphoto4.wdp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microsoft.com/office/2007/relationships/hdphoto" Target="../media/hdphoto5.wdp"/><Relationship Id="rId2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microsoft.com/office/2007/relationships/hdphoto" Target="../media/hdphoto7.wdp"/><Relationship Id="rId3" Type="http://schemas.microsoft.com/office/2007/relationships/hdphoto" Target="../media/hdphoto1.wdp"/><Relationship Id="rId21" Type="http://schemas.openxmlformats.org/officeDocument/2006/relationships/image" Target="../media/image12.png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microsoft.com/office/2007/relationships/hdphoto" Target="../media/hdphoto6.wdp"/><Relationship Id="rId20" Type="http://schemas.microsoft.com/office/2007/relationships/hdphoto" Target="../media/hdphoto8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5" Type="http://schemas.openxmlformats.org/officeDocument/2006/relationships/image" Target="../media/image9.png"/><Relationship Id="rId23" Type="http://schemas.openxmlformats.org/officeDocument/2006/relationships/image" Target="../media/image14.png"/><Relationship Id="rId10" Type="http://schemas.microsoft.com/office/2007/relationships/hdphoto" Target="../media/hdphoto4.wdp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microsoft.com/office/2007/relationships/hdphoto" Target="../media/hdphoto5.wdp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" descr="メールボックスアイコン1 | アイコン素材ダウンロードサイト「icooon-mono」 | 商用利用可能なアイコン 素材が無料(フリー)ダウンロードできるサイト">
            <a:extLst>
              <a:ext uri="{FF2B5EF4-FFF2-40B4-BE49-F238E27FC236}">
                <a16:creationId xmlns:a16="http://schemas.microsoft.com/office/drawing/2014/main" id="{EFFA38E3-B248-4409-957B-AE469B88F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7778" l="9778" r="89778">
                        <a14:foregroundMark x1="47556" y1="8444" x2="47556" y2="8444"/>
                        <a14:foregroundMark x1="56444" y1="4000" x2="56444" y2="4000"/>
                        <a14:foregroundMark x1="49333" y1="75111" x2="49333" y2="75111"/>
                        <a14:foregroundMark x1="37333" y1="95111" x2="37333" y2="95111"/>
                        <a14:foregroundMark x1="59111" y1="97778" x2="59111" y2="97778"/>
                        <a14:foregroundMark x1="52000" y1="71111" x2="52000" y2="71111"/>
                        <a14:foregroundMark x1="37333" y1="52000" x2="37333" y2="52000"/>
                        <a14:foregroundMark x1="59556" y1="74222" x2="59556" y2="74222"/>
                        <a14:foregroundMark x1="50222" y1="75111" x2="50222" y2="7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710" y="4564095"/>
            <a:ext cx="774526" cy="77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" descr="メールボックスアイコン1 | アイコン素材ダウンロードサイト「icooon-mono」 | 商用利用可能なアイコン 素材が無料(フリー)ダウンロードできるサイト">
            <a:extLst>
              <a:ext uri="{FF2B5EF4-FFF2-40B4-BE49-F238E27FC236}">
                <a16:creationId xmlns:a16="http://schemas.microsoft.com/office/drawing/2014/main" id="{F56B1364-B8DD-4DA7-A1ED-6FC47D996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7778" l="9778" r="89778">
                        <a14:foregroundMark x1="47556" y1="8444" x2="47556" y2="8444"/>
                        <a14:foregroundMark x1="56444" y1="4000" x2="56444" y2="4000"/>
                        <a14:foregroundMark x1="49333" y1="75111" x2="49333" y2="75111"/>
                        <a14:foregroundMark x1="37333" y1="95111" x2="37333" y2="95111"/>
                        <a14:foregroundMark x1="59111" y1="97778" x2="59111" y2="97778"/>
                        <a14:foregroundMark x1="52000" y1="71111" x2="52000" y2="71111"/>
                        <a14:foregroundMark x1="37333" y1="52000" x2="37333" y2="52000"/>
                        <a14:foregroundMark x1="59556" y1="74222" x2="59556" y2="74222"/>
                        <a14:foregroundMark x1="50222" y1="75111" x2="50222" y2="7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710" y="5464995"/>
            <a:ext cx="774526" cy="77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F701168F-11B0-4749-84F5-5434A5614E0C}"/>
              </a:ext>
            </a:extLst>
          </p:cNvPr>
          <p:cNvCxnSpPr>
            <a:cxnSpLocks/>
          </p:cNvCxnSpPr>
          <p:nvPr/>
        </p:nvCxnSpPr>
        <p:spPr>
          <a:xfrm flipV="1">
            <a:off x="4302570" y="2474512"/>
            <a:ext cx="0" cy="1134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図 52">
            <a:extLst>
              <a:ext uri="{FF2B5EF4-FFF2-40B4-BE49-F238E27FC236}">
                <a16:creationId xmlns:a16="http://schemas.microsoft.com/office/drawing/2014/main" id="{AD251F7C-6C22-4726-B20D-B4FD5F44711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2180" r="92643">
                        <a14:foregroundMark x1="2316" y1="57778" x2="2316" y2="57778"/>
                        <a14:foregroundMark x1="92643" y1="78889" x2="92643" y2="7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07" y="5214313"/>
            <a:ext cx="3744449" cy="937689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E97D9EFC-5FD8-43BD-AA5B-2FD9C80F1BC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50" b="94250" l="2532" r="97679">
                        <a14:foregroundMark x1="2532" y1="57000" x2="2532" y2="57000"/>
                        <a14:foregroundMark x1="94726" y1="13250" x2="94726" y2="13250"/>
                        <a14:foregroundMark x1="90084" y1="5500" x2="90084" y2="5500"/>
                        <a14:foregroundMark x1="96835" y1="11000" x2="96835" y2="11000"/>
                        <a14:foregroundMark x1="98101" y1="11250" x2="98101" y2="11250"/>
                        <a14:foregroundMark x1="88608" y1="2250" x2="88608" y2="2250"/>
                        <a14:foregroundMark x1="32911" y1="94250" x2="32911" y2="9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986" y="3057544"/>
            <a:ext cx="2485074" cy="2083753"/>
          </a:xfrm>
          <a:prstGeom prst="rect">
            <a:avLst/>
          </a:prstGeom>
        </p:spPr>
      </p:pic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A1398D37-677A-4F9D-B982-C565CA5C2B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08" y="3406581"/>
            <a:ext cx="508597" cy="504868"/>
          </a:xfrm>
          <a:prstGeom prst="rect">
            <a:avLst/>
          </a:prstGeom>
        </p:spPr>
      </p:pic>
      <p:pic>
        <p:nvPicPr>
          <p:cNvPr id="9" name="図 8" descr="テキスト&#10;&#10;自動的に生成された説明">
            <a:extLst>
              <a:ext uri="{FF2B5EF4-FFF2-40B4-BE49-F238E27FC236}">
                <a16:creationId xmlns:a16="http://schemas.microsoft.com/office/drawing/2014/main" id="{681FF376-E88F-4A6C-9216-6C5046715D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482" y="3110255"/>
            <a:ext cx="508597" cy="504868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91480AD-7203-44E0-8EA1-2F34FC30666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327390" y="3659015"/>
            <a:ext cx="4584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 descr="アイコン&#10;&#10;自動的に生成された説明">
            <a:extLst>
              <a:ext uri="{FF2B5EF4-FFF2-40B4-BE49-F238E27FC236}">
                <a16:creationId xmlns:a16="http://schemas.microsoft.com/office/drawing/2014/main" id="{02C80874-1854-4669-9511-57F0E3A94D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502" y="3406581"/>
            <a:ext cx="508597" cy="504868"/>
          </a:xfrm>
          <a:prstGeom prst="rect">
            <a:avLst/>
          </a:prstGeom>
        </p:spPr>
      </p:pic>
      <p:pic>
        <p:nvPicPr>
          <p:cNvPr id="36" name="図 35" descr="テキスト&#10;&#10;自動的に生成された説明">
            <a:extLst>
              <a:ext uri="{FF2B5EF4-FFF2-40B4-BE49-F238E27FC236}">
                <a16:creationId xmlns:a16="http://schemas.microsoft.com/office/drawing/2014/main" id="{1F5CAC80-5D84-4831-9252-4118AD7050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917" y="2996451"/>
            <a:ext cx="405045" cy="402075"/>
          </a:xfrm>
          <a:prstGeom prst="rect">
            <a:avLst/>
          </a:prstGeom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EFC24EC0-8AE6-4F79-87A7-3FBA558E6678}"/>
              </a:ext>
            </a:extLst>
          </p:cNvPr>
          <p:cNvGrpSpPr/>
          <p:nvPr/>
        </p:nvGrpSpPr>
        <p:grpSpPr>
          <a:xfrm>
            <a:off x="4122179" y="3234246"/>
            <a:ext cx="335078" cy="234411"/>
            <a:chOff x="6767945" y="3491345"/>
            <a:chExt cx="727364" cy="51260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2DC957A-658F-491E-8F05-0313E370BCF1}"/>
                </a:ext>
              </a:extLst>
            </p:cNvPr>
            <p:cNvSpPr/>
            <p:nvPr/>
          </p:nvSpPr>
          <p:spPr>
            <a:xfrm>
              <a:off x="6767945" y="3491345"/>
              <a:ext cx="727364" cy="51260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DEFE0010-AB09-483F-9FF1-8354BF4BCBEC}"/>
                </a:ext>
              </a:extLst>
            </p:cNvPr>
            <p:cNvSpPr/>
            <p:nvPr/>
          </p:nvSpPr>
          <p:spPr>
            <a:xfrm>
              <a:off x="6767945" y="3685309"/>
              <a:ext cx="491837" cy="318638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424646C3-C8C0-4C90-80A1-FCF015304AE4}"/>
                </a:ext>
              </a:extLst>
            </p:cNvPr>
            <p:cNvSpPr/>
            <p:nvPr/>
          </p:nvSpPr>
          <p:spPr>
            <a:xfrm>
              <a:off x="7030697" y="3754601"/>
              <a:ext cx="458170" cy="24934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BCD5D32-18EA-4275-9819-E9300B98C6BF}"/>
                </a:ext>
              </a:extLst>
            </p:cNvPr>
            <p:cNvSpPr/>
            <p:nvPr/>
          </p:nvSpPr>
          <p:spPr>
            <a:xfrm>
              <a:off x="7259782" y="3553689"/>
              <a:ext cx="131620" cy="1316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8B191A8-B42D-49AE-835B-0CE13639A38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294405" y="3659015"/>
            <a:ext cx="3673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9C6C942C-D391-4126-AF9C-C656E9857584}"/>
              </a:ext>
            </a:extLst>
          </p:cNvPr>
          <p:cNvCxnSpPr>
            <a:cxnSpLocks/>
          </p:cNvCxnSpPr>
          <p:nvPr/>
        </p:nvCxnSpPr>
        <p:spPr>
          <a:xfrm>
            <a:off x="5480452" y="3643764"/>
            <a:ext cx="98538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図 51" descr="テキスト&#10;&#10;自動的に生成された説明">
            <a:extLst>
              <a:ext uri="{FF2B5EF4-FFF2-40B4-BE49-F238E27FC236}">
                <a16:creationId xmlns:a16="http://schemas.microsoft.com/office/drawing/2014/main" id="{E7C9F615-3005-46EF-BE5A-18FFAADDAD08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48" y="3667071"/>
            <a:ext cx="508597" cy="504868"/>
          </a:xfrm>
          <a:prstGeom prst="rect">
            <a:avLst/>
          </a:prstGeom>
        </p:spPr>
      </p:pic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0191399-D0EC-49E2-900A-251056B96A2F}"/>
              </a:ext>
            </a:extLst>
          </p:cNvPr>
          <p:cNvCxnSpPr>
            <a:cxnSpLocks/>
          </p:cNvCxnSpPr>
          <p:nvPr/>
        </p:nvCxnSpPr>
        <p:spPr>
          <a:xfrm flipV="1">
            <a:off x="7845215" y="3430695"/>
            <a:ext cx="3110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図 76" descr="テキスト&#10;&#10;自動的に生成された説明">
            <a:extLst>
              <a:ext uri="{FF2B5EF4-FFF2-40B4-BE49-F238E27FC236}">
                <a16:creationId xmlns:a16="http://schemas.microsoft.com/office/drawing/2014/main" id="{15E9BB1E-C5B3-4456-86C7-D79D83F6E3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47" y="3110343"/>
            <a:ext cx="508597" cy="504868"/>
          </a:xfrm>
          <a:prstGeom prst="rect">
            <a:avLst/>
          </a:prstGeom>
        </p:spPr>
      </p:pic>
      <p:pic>
        <p:nvPicPr>
          <p:cNvPr id="78" name="図 77" descr="テキスト&#10;&#10;自動的に生成された説明">
            <a:extLst>
              <a:ext uri="{FF2B5EF4-FFF2-40B4-BE49-F238E27FC236}">
                <a16:creationId xmlns:a16="http://schemas.microsoft.com/office/drawing/2014/main" id="{B7324103-566E-4EF6-883E-4EF43A73D05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12" y="3667159"/>
            <a:ext cx="508597" cy="504868"/>
          </a:xfrm>
          <a:prstGeom prst="rect">
            <a:avLst/>
          </a:prstGeom>
        </p:spPr>
      </p:pic>
      <p:pic>
        <p:nvPicPr>
          <p:cNvPr id="79" name="図 78" descr="テキスト&#10;&#10;自動的に生成された説明">
            <a:extLst>
              <a:ext uri="{FF2B5EF4-FFF2-40B4-BE49-F238E27FC236}">
                <a16:creationId xmlns:a16="http://schemas.microsoft.com/office/drawing/2014/main" id="{F485DAF0-61F6-458A-A844-BE8C3AA97AF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989" y="3119240"/>
            <a:ext cx="508597" cy="504868"/>
          </a:xfrm>
          <a:prstGeom prst="rect">
            <a:avLst/>
          </a:prstGeom>
        </p:spPr>
      </p:pic>
      <p:pic>
        <p:nvPicPr>
          <p:cNvPr id="80" name="図 79" descr="テキスト&#10;&#10;自動的に生成された説明">
            <a:extLst>
              <a:ext uri="{FF2B5EF4-FFF2-40B4-BE49-F238E27FC236}">
                <a16:creationId xmlns:a16="http://schemas.microsoft.com/office/drawing/2014/main" id="{7EE8DB25-DFD8-446B-B560-CD68E8A7ED21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855" y="3676056"/>
            <a:ext cx="508597" cy="504868"/>
          </a:xfrm>
          <a:prstGeom prst="rect">
            <a:avLst/>
          </a:prstGeom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C93D16-4F73-45BB-96C0-351444147969}"/>
              </a:ext>
            </a:extLst>
          </p:cNvPr>
          <p:cNvCxnSpPr>
            <a:cxnSpLocks/>
          </p:cNvCxnSpPr>
          <p:nvPr/>
        </p:nvCxnSpPr>
        <p:spPr>
          <a:xfrm>
            <a:off x="4348755" y="3662037"/>
            <a:ext cx="6231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図 87" descr="テキスト&#10;&#10;自動的に生成された説明">
            <a:extLst>
              <a:ext uri="{FF2B5EF4-FFF2-40B4-BE49-F238E27FC236}">
                <a16:creationId xmlns:a16="http://schemas.microsoft.com/office/drawing/2014/main" id="{878F592C-165E-4174-A733-C3E7F1A0EC4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48" y="5123466"/>
            <a:ext cx="508597" cy="504868"/>
          </a:xfrm>
          <a:prstGeom prst="rect">
            <a:avLst/>
          </a:prstGeom>
        </p:spPr>
      </p:pic>
      <p:pic>
        <p:nvPicPr>
          <p:cNvPr id="89" name="図 88" descr="テキスト&#10;&#10;自動的に生成された説明">
            <a:extLst>
              <a:ext uri="{FF2B5EF4-FFF2-40B4-BE49-F238E27FC236}">
                <a16:creationId xmlns:a16="http://schemas.microsoft.com/office/drawing/2014/main" id="{2D415A00-2266-4ACA-862F-1A5A5F63C67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15" y="5680284"/>
            <a:ext cx="508597" cy="504868"/>
          </a:xfrm>
          <a:prstGeom prst="rect">
            <a:avLst/>
          </a:prstGeom>
        </p:spPr>
      </p:pic>
      <p:pic>
        <p:nvPicPr>
          <p:cNvPr id="90" name="図 89" descr="テキスト&#10;&#10;自動的に生成された説明">
            <a:extLst>
              <a:ext uri="{FF2B5EF4-FFF2-40B4-BE49-F238E27FC236}">
                <a16:creationId xmlns:a16="http://schemas.microsoft.com/office/drawing/2014/main" id="{53D7084E-7F59-4E16-88B7-105AC4CA025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13" y="5123554"/>
            <a:ext cx="508597" cy="504868"/>
          </a:xfrm>
          <a:prstGeom prst="rect">
            <a:avLst/>
          </a:prstGeom>
        </p:spPr>
      </p:pic>
      <p:pic>
        <p:nvPicPr>
          <p:cNvPr id="91" name="図 90" descr="テキスト&#10;&#10;自動的に生成された説明">
            <a:extLst>
              <a:ext uri="{FF2B5EF4-FFF2-40B4-BE49-F238E27FC236}">
                <a16:creationId xmlns:a16="http://schemas.microsoft.com/office/drawing/2014/main" id="{8FDC2872-D030-49AE-B111-3F1A76C428EA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79" y="5680372"/>
            <a:ext cx="508597" cy="504868"/>
          </a:xfrm>
          <a:prstGeom prst="rect">
            <a:avLst/>
          </a:prstGeom>
        </p:spPr>
      </p:pic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4B69D5A-3CCF-42E7-A24A-1C5D382D27FD}"/>
              </a:ext>
            </a:extLst>
          </p:cNvPr>
          <p:cNvSpPr txBox="1"/>
          <p:nvPr/>
        </p:nvSpPr>
        <p:spPr>
          <a:xfrm>
            <a:off x="2641664" y="3174575"/>
            <a:ext cx="8770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データ保存</a:t>
            </a:r>
            <a:endParaRPr kumimoji="1" lang="ja-JP" altLang="en-US" sz="90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68F04AA9-8D7A-498A-8A93-1E8289778920}"/>
              </a:ext>
            </a:extLst>
          </p:cNvPr>
          <p:cNvSpPr txBox="1"/>
          <p:nvPr/>
        </p:nvSpPr>
        <p:spPr>
          <a:xfrm>
            <a:off x="3518674" y="2672751"/>
            <a:ext cx="87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/>
              <a:t>XML</a:t>
            </a:r>
            <a:r>
              <a:rPr lang="ja-JP" altLang="en-US" sz="900" dirty="0"/>
              <a:t>・画像データ取得</a:t>
            </a:r>
            <a:endParaRPr kumimoji="1" lang="ja-JP" altLang="en-US" sz="9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5F9E0DC6-D119-4DC2-AFC2-6E70FB5BA44E}"/>
              </a:ext>
            </a:extLst>
          </p:cNvPr>
          <p:cNvSpPr txBox="1"/>
          <p:nvPr/>
        </p:nvSpPr>
        <p:spPr>
          <a:xfrm>
            <a:off x="4482263" y="2506911"/>
            <a:ext cx="17092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カテゴリ</a:t>
            </a:r>
            <a:r>
              <a:rPr lang="en-US" altLang="ja-JP" sz="900" dirty="0"/>
              <a:t>ID</a:t>
            </a:r>
            <a:r>
              <a:rPr lang="ja-JP" altLang="en-US" sz="900" dirty="0"/>
              <a:t>に紐づく</a:t>
            </a:r>
            <a:endParaRPr lang="en-US" altLang="ja-JP" sz="900" dirty="0"/>
          </a:p>
          <a:p>
            <a:pPr algn="ctr"/>
            <a:r>
              <a:rPr lang="ja-JP" altLang="en-US" sz="900" dirty="0"/>
              <a:t>蓄積フォーマットごとに</a:t>
            </a:r>
            <a:endParaRPr lang="en-US" altLang="ja-JP" sz="900" dirty="0"/>
          </a:p>
          <a:p>
            <a:pPr algn="ctr"/>
            <a:r>
              <a:rPr lang="ja-JP" altLang="en-US" sz="900" dirty="0"/>
              <a:t>記事加工・一時保存</a:t>
            </a:r>
            <a:endParaRPr lang="en-US" altLang="ja-JP" sz="900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176E64FE-F2FA-4E6F-A993-168C144C0F65}"/>
              </a:ext>
            </a:extLst>
          </p:cNvPr>
          <p:cNvSpPr txBox="1"/>
          <p:nvPr/>
        </p:nvSpPr>
        <p:spPr>
          <a:xfrm>
            <a:off x="8044756" y="2427218"/>
            <a:ext cx="171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記事が刺さっている編成の編成種別</a:t>
            </a:r>
            <a:r>
              <a:rPr lang="en-US" altLang="ja-JP" sz="900" dirty="0"/>
              <a:t>ID</a:t>
            </a:r>
            <a:r>
              <a:rPr lang="ja-JP" altLang="en-US" sz="900" dirty="0"/>
              <a:t>に紐づく</a:t>
            </a:r>
            <a:endParaRPr lang="en-US" altLang="ja-JP" sz="900" dirty="0"/>
          </a:p>
          <a:p>
            <a:pPr algn="ctr"/>
            <a:r>
              <a:rPr lang="ja-JP" altLang="en-US" sz="900" dirty="0"/>
              <a:t>パックフォーマットごとにパック作成・一時保存</a:t>
            </a:r>
            <a:endParaRPr lang="en-US" altLang="ja-JP" sz="900" dirty="0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DDB90398-0C4D-4384-8FB3-BE3629C55B15}"/>
              </a:ext>
            </a:extLst>
          </p:cNvPr>
          <p:cNvSpPr txBox="1"/>
          <p:nvPr/>
        </p:nvSpPr>
        <p:spPr>
          <a:xfrm>
            <a:off x="4948936" y="4532524"/>
            <a:ext cx="27304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記事に紐づくコーナーに紐づく</a:t>
            </a:r>
            <a:endParaRPr lang="en-US" altLang="ja-JP" sz="900" dirty="0"/>
          </a:p>
          <a:p>
            <a:pPr algn="ctr"/>
            <a:r>
              <a:rPr lang="ja-JP" altLang="en-US" sz="900" dirty="0"/>
              <a:t>新着設定に紐づく新着フォーマットごとに</a:t>
            </a:r>
            <a:endParaRPr lang="en-US" altLang="ja-JP" sz="900" dirty="0"/>
          </a:p>
          <a:p>
            <a:pPr algn="ctr"/>
            <a:r>
              <a:rPr lang="ja-JP" altLang="en-US" sz="900" dirty="0"/>
              <a:t>新着作成・一時保存</a:t>
            </a:r>
            <a:endParaRPr lang="en-US" altLang="ja-JP" sz="900" dirty="0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2B4750F5-9870-4B05-887E-8A4AFAFD6EE3}"/>
              </a:ext>
            </a:extLst>
          </p:cNvPr>
          <p:cNvSpPr/>
          <p:nvPr/>
        </p:nvSpPr>
        <p:spPr>
          <a:xfrm>
            <a:off x="8156261" y="3058817"/>
            <a:ext cx="1373462" cy="1173092"/>
          </a:xfrm>
          <a:prstGeom prst="rect">
            <a:avLst/>
          </a:prstGeom>
          <a:solidFill>
            <a:schemeClr val="bg1">
              <a:alpha val="55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002EE321-0F00-4749-BAAD-ECC1E317351A}"/>
              </a:ext>
            </a:extLst>
          </p:cNvPr>
          <p:cNvSpPr/>
          <p:nvPr/>
        </p:nvSpPr>
        <p:spPr>
          <a:xfrm>
            <a:off x="5680441" y="5087615"/>
            <a:ext cx="946434" cy="115190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C836885-ABF8-4DBC-91A9-D368449DAA31}"/>
              </a:ext>
            </a:extLst>
          </p:cNvPr>
          <p:cNvSpPr txBox="1"/>
          <p:nvPr/>
        </p:nvSpPr>
        <p:spPr>
          <a:xfrm>
            <a:off x="1453177" y="4428420"/>
            <a:ext cx="2437040" cy="28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rgbClr val="00B0F0"/>
                </a:solidFill>
              </a:rPr>
              <a:t>作成サービス（つくるくん）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D95D51BF-7F95-4AE5-8216-45ACEE4D2F14}"/>
              </a:ext>
            </a:extLst>
          </p:cNvPr>
          <p:cNvSpPr/>
          <p:nvPr/>
        </p:nvSpPr>
        <p:spPr>
          <a:xfrm>
            <a:off x="5040405" y="4507651"/>
            <a:ext cx="2441011" cy="1820243"/>
          </a:xfrm>
          <a:prstGeom prst="rect">
            <a:avLst/>
          </a:prstGeom>
          <a:noFill/>
          <a:ln w="76200">
            <a:solidFill>
              <a:srgbClr val="79D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/>
          </a:p>
        </p:txBody>
      </p:sp>
      <p:pic>
        <p:nvPicPr>
          <p:cNvPr id="76" name="Picture 2" descr="Docker (@Docker) | Twitter">
            <a:extLst>
              <a:ext uri="{FF2B5EF4-FFF2-40B4-BE49-F238E27FC236}">
                <a16:creationId xmlns:a16="http://schemas.microsoft.com/office/drawing/2014/main" id="{309F095A-29E6-4316-AEA3-ACEBAFB06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965" y="5827162"/>
            <a:ext cx="631176" cy="63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4F6ABAD-6415-4F02-B6DA-9F91AB28A3F3}"/>
              </a:ext>
            </a:extLst>
          </p:cNvPr>
          <p:cNvSpPr txBox="1"/>
          <p:nvPr/>
        </p:nvSpPr>
        <p:spPr>
          <a:xfrm>
            <a:off x="4695662" y="6357997"/>
            <a:ext cx="2261713" cy="28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新着</a:t>
            </a:r>
            <a:r>
              <a:rPr kumimoji="1" lang="ja-JP" altLang="en-US" sz="1600" dirty="0">
                <a:solidFill>
                  <a:srgbClr val="00B0F0"/>
                </a:solidFill>
              </a:rPr>
              <a:t>サービス（新着くん）</a:t>
            </a: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A9DD87C4-F62F-4E85-9323-434DA9E22EC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54" y="3140598"/>
            <a:ext cx="585420" cy="989515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E8206FE-258C-49EA-AEB6-E84575CE926D}"/>
              </a:ext>
            </a:extLst>
          </p:cNvPr>
          <p:cNvSpPr txBox="1"/>
          <p:nvPr/>
        </p:nvSpPr>
        <p:spPr>
          <a:xfrm>
            <a:off x="1309029" y="2910265"/>
            <a:ext cx="627614" cy="28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Kafka</a:t>
            </a:r>
            <a:endParaRPr kumimoji="1" lang="ja-JP" altLang="en-US" sz="1600" dirty="0"/>
          </a:p>
        </p:txBody>
      </p:sp>
      <p:sp>
        <p:nvSpPr>
          <p:cNvPr id="83" name="矢印: 右 82">
            <a:extLst>
              <a:ext uri="{FF2B5EF4-FFF2-40B4-BE49-F238E27FC236}">
                <a16:creationId xmlns:a16="http://schemas.microsoft.com/office/drawing/2014/main" id="{3CA1052F-ADA7-4A36-9F1D-26F1BA940019}"/>
              </a:ext>
            </a:extLst>
          </p:cNvPr>
          <p:cNvSpPr/>
          <p:nvPr/>
        </p:nvSpPr>
        <p:spPr>
          <a:xfrm>
            <a:off x="1947823" y="3546152"/>
            <a:ext cx="334360" cy="2259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35E7AA02-0EB5-48AE-B275-B31A9B0E75B4}"/>
              </a:ext>
            </a:extLst>
          </p:cNvPr>
          <p:cNvCxnSpPr>
            <a:cxnSpLocks/>
          </p:cNvCxnSpPr>
          <p:nvPr/>
        </p:nvCxnSpPr>
        <p:spPr>
          <a:xfrm>
            <a:off x="4302570" y="3676056"/>
            <a:ext cx="0" cy="672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矢印: 右 86">
            <a:extLst>
              <a:ext uri="{FF2B5EF4-FFF2-40B4-BE49-F238E27FC236}">
                <a16:creationId xmlns:a16="http://schemas.microsoft.com/office/drawing/2014/main" id="{F3639128-E375-49B1-9B33-3B02966103F1}"/>
              </a:ext>
            </a:extLst>
          </p:cNvPr>
          <p:cNvSpPr/>
          <p:nvPr/>
        </p:nvSpPr>
        <p:spPr>
          <a:xfrm rot="5400000">
            <a:off x="4157925" y="4428592"/>
            <a:ext cx="289289" cy="22593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FAAA7E4B-30A5-424C-BF90-D6B33C1997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34" y="4903088"/>
            <a:ext cx="585420" cy="989515"/>
          </a:xfrm>
          <a:prstGeom prst="rect">
            <a:avLst/>
          </a:prstGeom>
        </p:spPr>
      </p:pic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84AC6C6-98E1-4AA6-8868-B1A424802540}"/>
              </a:ext>
            </a:extLst>
          </p:cNvPr>
          <p:cNvSpPr txBox="1"/>
          <p:nvPr/>
        </p:nvSpPr>
        <p:spPr>
          <a:xfrm>
            <a:off x="4003909" y="4672755"/>
            <a:ext cx="627614" cy="28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Kafka</a:t>
            </a:r>
            <a:endParaRPr kumimoji="1" lang="ja-JP" altLang="en-US" sz="1600" dirty="0"/>
          </a:p>
        </p:txBody>
      </p:sp>
      <p:sp>
        <p:nvSpPr>
          <p:cNvPr id="94" name="矢印: 右 93">
            <a:extLst>
              <a:ext uri="{FF2B5EF4-FFF2-40B4-BE49-F238E27FC236}">
                <a16:creationId xmlns:a16="http://schemas.microsoft.com/office/drawing/2014/main" id="{BA749E0F-23AC-43C3-B29C-FF7D32EBC791}"/>
              </a:ext>
            </a:extLst>
          </p:cNvPr>
          <p:cNvSpPr/>
          <p:nvPr/>
        </p:nvSpPr>
        <p:spPr>
          <a:xfrm>
            <a:off x="4644432" y="5310069"/>
            <a:ext cx="334360" cy="2259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95" name="矢印: 右 94">
            <a:extLst>
              <a:ext uri="{FF2B5EF4-FFF2-40B4-BE49-F238E27FC236}">
                <a16:creationId xmlns:a16="http://schemas.microsoft.com/office/drawing/2014/main" id="{7F9ECEA1-3ED9-45A4-B577-FCC1D0EDC833}"/>
              </a:ext>
            </a:extLst>
          </p:cNvPr>
          <p:cNvSpPr/>
          <p:nvPr/>
        </p:nvSpPr>
        <p:spPr>
          <a:xfrm>
            <a:off x="6632483" y="5030327"/>
            <a:ext cx="1090234" cy="2420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ECA4B23F-75F3-4554-87D9-89F3AE58A10F}"/>
              </a:ext>
            </a:extLst>
          </p:cNvPr>
          <p:cNvCxnSpPr>
            <a:cxnSpLocks/>
          </p:cNvCxnSpPr>
          <p:nvPr/>
        </p:nvCxnSpPr>
        <p:spPr>
          <a:xfrm>
            <a:off x="5069639" y="5406900"/>
            <a:ext cx="6231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図 98">
            <a:extLst>
              <a:ext uri="{FF2B5EF4-FFF2-40B4-BE49-F238E27FC236}">
                <a16:creationId xmlns:a16="http://schemas.microsoft.com/office/drawing/2014/main" id="{55092EFF-E96B-40FE-983D-8577AA68BA7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00" y="4845265"/>
            <a:ext cx="585420" cy="989515"/>
          </a:xfrm>
          <a:prstGeom prst="rect">
            <a:avLst/>
          </a:prstGeom>
          <a:solidFill>
            <a:schemeClr val="bg1">
              <a:alpha val="55000"/>
            </a:schemeClr>
          </a:solidFill>
        </p:spPr>
      </p:pic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3CD389DD-7B26-49A8-B6BB-6CF2C2DB73D4}"/>
              </a:ext>
            </a:extLst>
          </p:cNvPr>
          <p:cNvSpPr txBox="1"/>
          <p:nvPr/>
        </p:nvSpPr>
        <p:spPr>
          <a:xfrm>
            <a:off x="7708447" y="4592476"/>
            <a:ext cx="627614" cy="28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Kafka</a:t>
            </a:r>
            <a:endParaRPr kumimoji="1" lang="ja-JP" altLang="en-US" sz="1600" dirty="0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0C52112E-BB34-4B01-A978-92240237B3FA}"/>
              </a:ext>
            </a:extLst>
          </p:cNvPr>
          <p:cNvSpPr/>
          <p:nvPr/>
        </p:nvSpPr>
        <p:spPr>
          <a:xfrm>
            <a:off x="8764638" y="4507651"/>
            <a:ext cx="1054840" cy="1820243"/>
          </a:xfrm>
          <a:prstGeom prst="rect">
            <a:avLst/>
          </a:prstGeom>
          <a:noFill/>
          <a:ln w="76200">
            <a:solidFill>
              <a:srgbClr val="79D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/>
          </a:p>
        </p:txBody>
      </p:sp>
      <p:sp>
        <p:nvSpPr>
          <p:cNvPr id="102" name="矢印: 右 101">
            <a:extLst>
              <a:ext uri="{FF2B5EF4-FFF2-40B4-BE49-F238E27FC236}">
                <a16:creationId xmlns:a16="http://schemas.microsoft.com/office/drawing/2014/main" id="{AC57BBD1-78C4-4873-8E4B-52F6DD7D56AC}"/>
              </a:ext>
            </a:extLst>
          </p:cNvPr>
          <p:cNvSpPr/>
          <p:nvPr/>
        </p:nvSpPr>
        <p:spPr>
          <a:xfrm>
            <a:off x="8398249" y="5033881"/>
            <a:ext cx="334360" cy="2259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pic>
        <p:nvPicPr>
          <p:cNvPr id="103" name="Picture 2" descr="Docker (@Docker) | Twitter">
            <a:extLst>
              <a:ext uri="{FF2B5EF4-FFF2-40B4-BE49-F238E27FC236}">
                <a16:creationId xmlns:a16="http://schemas.microsoft.com/office/drawing/2014/main" id="{9FB00C04-3D7B-4391-B891-9375DD953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062" y="5827162"/>
            <a:ext cx="631176" cy="63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1678543-57F5-4AD8-8691-8A3D06E5E2BD}"/>
              </a:ext>
            </a:extLst>
          </p:cNvPr>
          <p:cNvSpPr txBox="1"/>
          <p:nvPr/>
        </p:nvSpPr>
        <p:spPr>
          <a:xfrm>
            <a:off x="8073510" y="6357997"/>
            <a:ext cx="3138346" cy="28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rgbClr val="00B0F0"/>
                </a:solidFill>
              </a:rPr>
              <a:t>送信サービス（おくる・くばるくん）</a:t>
            </a:r>
          </a:p>
        </p:txBody>
      </p:sp>
      <p:pic>
        <p:nvPicPr>
          <p:cNvPr id="1030" name="Picture 6" descr="ハトのフリーアイコン | アイコン素材ダウンロードサイト「icooon-mono」 | 商用利用可能なアイコン 素材が無料(フリー)ダウンロードできるサイト">
            <a:extLst>
              <a:ext uri="{FF2B5EF4-FFF2-40B4-BE49-F238E27FC236}">
                <a16:creationId xmlns:a16="http://schemas.microsoft.com/office/drawing/2014/main" id="{7102E2EF-CABF-456F-BF15-B9CCDA1FE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778" b="89778" l="2222" r="89778">
                        <a14:foregroundMark x1="2222" y1="40444" x2="2222" y2="4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888" y="4762744"/>
            <a:ext cx="757106" cy="75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矢印: U ターン 43">
            <a:extLst>
              <a:ext uri="{FF2B5EF4-FFF2-40B4-BE49-F238E27FC236}">
                <a16:creationId xmlns:a16="http://schemas.microsoft.com/office/drawing/2014/main" id="{A68E88FE-558A-48C9-9E5C-729D6279EE5D}"/>
              </a:ext>
            </a:extLst>
          </p:cNvPr>
          <p:cNvSpPr/>
          <p:nvPr/>
        </p:nvSpPr>
        <p:spPr>
          <a:xfrm>
            <a:off x="9222075" y="4171940"/>
            <a:ext cx="1430587" cy="472329"/>
          </a:xfrm>
          <a:prstGeom prst="uturnArrow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5" name="Picture 10" descr="メールボックスアイコン1 | アイコン素材ダウンロードサイト「icooon-mono」 | 商用利用可能なアイコン 素材が無料(フリー)ダウンロードできるサイト">
            <a:extLst>
              <a:ext uri="{FF2B5EF4-FFF2-40B4-BE49-F238E27FC236}">
                <a16:creationId xmlns:a16="http://schemas.microsoft.com/office/drawing/2014/main" id="{C05C321B-DFAC-4D15-86F1-A376BAD76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7778" l="9778" r="89778">
                        <a14:foregroundMark x1="47556" y1="8444" x2="47556" y2="8444"/>
                        <a14:foregroundMark x1="56444" y1="4000" x2="56444" y2="4000"/>
                        <a14:foregroundMark x1="49333" y1="75111" x2="49333" y2="75111"/>
                        <a14:foregroundMark x1="37333" y1="95111" x2="37333" y2="95111"/>
                        <a14:foregroundMark x1="59111" y1="97778" x2="59111" y2="97778"/>
                        <a14:foregroundMark x1="52000" y1="71111" x2="52000" y2="71111"/>
                        <a14:foregroundMark x1="37333" y1="52000" x2="37333" y2="52000"/>
                        <a14:foregroundMark x1="59556" y1="74222" x2="59556" y2="74222"/>
                        <a14:foregroundMark x1="50222" y1="75111" x2="50222" y2="7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710" y="2951112"/>
            <a:ext cx="774526" cy="77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図 56" descr="テキスト&#10;&#10;自動的に生成された説明">
            <a:extLst>
              <a:ext uri="{FF2B5EF4-FFF2-40B4-BE49-F238E27FC236}">
                <a16:creationId xmlns:a16="http://schemas.microsoft.com/office/drawing/2014/main" id="{F9B5A426-3144-46D7-B156-CEC1B9461D3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38" y="3110255"/>
            <a:ext cx="508597" cy="504868"/>
          </a:xfrm>
          <a:prstGeom prst="rect">
            <a:avLst/>
          </a:prstGeom>
        </p:spPr>
      </p:pic>
      <p:pic>
        <p:nvPicPr>
          <p:cNvPr id="58" name="図 57" descr="テキスト&#10;&#10;自動的に生成された説明">
            <a:extLst>
              <a:ext uri="{FF2B5EF4-FFF2-40B4-BE49-F238E27FC236}">
                <a16:creationId xmlns:a16="http://schemas.microsoft.com/office/drawing/2014/main" id="{81E24B38-9FB8-4086-A32B-84C12DA21221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38" y="3667071"/>
            <a:ext cx="508597" cy="504868"/>
          </a:xfrm>
          <a:prstGeom prst="rect">
            <a:avLst/>
          </a:prstGeom>
        </p:spPr>
      </p:pic>
      <p:pic>
        <p:nvPicPr>
          <p:cNvPr id="59" name="図 58" descr="テキスト&#10;&#10;自動的に生成された説明">
            <a:extLst>
              <a:ext uri="{FF2B5EF4-FFF2-40B4-BE49-F238E27FC236}">
                <a16:creationId xmlns:a16="http://schemas.microsoft.com/office/drawing/2014/main" id="{5153DF8B-DC15-4CF5-B366-50133FC6E7D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523" y="3110255"/>
            <a:ext cx="508597" cy="504868"/>
          </a:xfrm>
          <a:prstGeom prst="rect">
            <a:avLst/>
          </a:prstGeom>
        </p:spPr>
      </p:pic>
      <p:pic>
        <p:nvPicPr>
          <p:cNvPr id="60" name="図 59" descr="テキスト&#10;&#10;自動的に生成された説明">
            <a:extLst>
              <a:ext uri="{FF2B5EF4-FFF2-40B4-BE49-F238E27FC236}">
                <a16:creationId xmlns:a16="http://schemas.microsoft.com/office/drawing/2014/main" id="{0D82565B-4136-473D-9464-7A8539E3034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523" y="3667071"/>
            <a:ext cx="508597" cy="504868"/>
          </a:xfrm>
          <a:prstGeom prst="rect">
            <a:avLst/>
          </a:prstGeom>
        </p:spPr>
      </p:pic>
      <p:pic>
        <p:nvPicPr>
          <p:cNvPr id="61" name="図 60" descr="テキスト&#10;&#10;自動的に生成された説明">
            <a:extLst>
              <a:ext uri="{FF2B5EF4-FFF2-40B4-BE49-F238E27FC236}">
                <a16:creationId xmlns:a16="http://schemas.microsoft.com/office/drawing/2014/main" id="{FD028345-2FEA-48F2-9681-49BE3FB5FDC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508" y="3110255"/>
            <a:ext cx="508597" cy="504868"/>
          </a:xfrm>
          <a:prstGeom prst="rect">
            <a:avLst/>
          </a:prstGeom>
        </p:spPr>
      </p:pic>
      <p:pic>
        <p:nvPicPr>
          <p:cNvPr id="62" name="図 61" descr="テキスト&#10;&#10;自動的に生成された説明">
            <a:extLst>
              <a:ext uri="{FF2B5EF4-FFF2-40B4-BE49-F238E27FC236}">
                <a16:creationId xmlns:a16="http://schemas.microsoft.com/office/drawing/2014/main" id="{352A4F2C-CF7F-42C5-9B8E-9E91E71CFD55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508" y="3667071"/>
            <a:ext cx="508597" cy="504868"/>
          </a:xfrm>
          <a:prstGeom prst="rect">
            <a:avLst/>
          </a:prstGeom>
        </p:spPr>
      </p:pic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503F7755-5A3E-410C-ACE9-E0DA3909D678}"/>
              </a:ext>
            </a:extLst>
          </p:cNvPr>
          <p:cNvSpPr txBox="1"/>
          <p:nvPr/>
        </p:nvSpPr>
        <p:spPr>
          <a:xfrm>
            <a:off x="10303877" y="2640193"/>
            <a:ext cx="683774" cy="28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送り先</a:t>
            </a:r>
            <a:endParaRPr kumimoji="1" lang="ja-JP" altLang="en-US" sz="1600" dirty="0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2AF6A54E-1C89-47BD-9F7A-13691C54F8B0}"/>
              </a:ext>
            </a:extLst>
          </p:cNvPr>
          <p:cNvSpPr/>
          <p:nvPr/>
        </p:nvSpPr>
        <p:spPr>
          <a:xfrm>
            <a:off x="5036222" y="1314323"/>
            <a:ext cx="888460" cy="736154"/>
          </a:xfrm>
          <a:prstGeom prst="rect">
            <a:avLst/>
          </a:prstGeom>
          <a:noFill/>
          <a:ln w="76200">
            <a:solidFill>
              <a:srgbClr val="79D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pic>
        <p:nvPicPr>
          <p:cNvPr id="1038" name="Picture 14" descr="目覚まし時計のアイコン素材 | 無料のアイコンイラスト集 icon-pit">
            <a:extLst>
              <a:ext uri="{FF2B5EF4-FFF2-40B4-BE49-F238E27FC236}">
                <a16:creationId xmlns:a16="http://schemas.microsoft.com/office/drawing/2014/main" id="{7C2F9800-5983-443C-A6E5-E9F92A9B0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24889" y1="35556" x2="24889" y2="35556"/>
                        <a14:foregroundMark x1="49778" y1="33778" x2="49333" y2="49333"/>
                        <a14:foregroundMark x1="34667" y1="51111" x2="50667" y2="50667"/>
                        <a14:foregroundMark x1="36889" y1="28889" x2="37778" y2="31111"/>
                        <a14:foregroundMark x1="50222" y1="25778" x2="50222" y2="29333"/>
                        <a14:foregroundMark x1="62667" y1="28444" x2="61778" y2="32444"/>
                        <a14:foregroundMark x1="72000" y1="37333" x2="68889" y2="39111"/>
                        <a14:foregroundMark x1="76000" y1="50667" x2="72444" y2="50667"/>
                        <a14:foregroundMark x1="71556" y1="65333" x2="67556" y2="63556"/>
                        <a14:foregroundMark x1="63111" y1="72444" x2="61333" y2="72444"/>
                        <a14:foregroundMark x1="50667" y1="76889" x2="49778" y2="73333"/>
                        <a14:foregroundMark x1="36444" y1="72889" x2="40444" y2="68889"/>
                        <a14:foregroundMark x1="28000" y1="62222" x2="30222" y2="62222"/>
                        <a14:foregroundMark x1="23556" y1="50222" x2="26667" y2="50222"/>
                        <a14:foregroundMark x1="16889" y1="30667" x2="16889" y2="30667"/>
                        <a14:foregroundMark x1="73333" y1="15111" x2="73333" y2="15111"/>
                        <a14:foregroundMark x1="50667" y1="14667" x2="50667" y2="14667"/>
                        <a14:foregroundMark x1="47111" y1="14222" x2="47111" y2="14222"/>
                        <a14:foregroundMark x1="52889" y1="14222" x2="52889" y2="14222"/>
                        <a14:foregroundMark x1="50222" y1="16889" x2="50222" y2="16889"/>
                        <a14:foregroundMark x1="68889" y1="83111" x2="68889" y2="83111"/>
                        <a14:foregroundMark x1="29778" y1="37333" x2="29778" y2="3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213" y="1379874"/>
            <a:ext cx="626952" cy="62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図 137">
            <a:extLst>
              <a:ext uri="{FF2B5EF4-FFF2-40B4-BE49-F238E27FC236}">
                <a16:creationId xmlns:a16="http://schemas.microsoft.com/office/drawing/2014/main" id="{A4A9D3C8-8583-4FC3-9636-32BF924F40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71" y="1198332"/>
            <a:ext cx="585420" cy="989515"/>
          </a:xfrm>
          <a:prstGeom prst="rect">
            <a:avLst/>
          </a:prstGeom>
        </p:spPr>
      </p:pic>
      <p:sp>
        <p:nvSpPr>
          <p:cNvPr id="139" name="矢印: 右 138">
            <a:extLst>
              <a:ext uri="{FF2B5EF4-FFF2-40B4-BE49-F238E27FC236}">
                <a16:creationId xmlns:a16="http://schemas.microsoft.com/office/drawing/2014/main" id="{0DED7D3B-A86B-4C42-9C38-1B4ADCEB7970}"/>
              </a:ext>
            </a:extLst>
          </p:cNvPr>
          <p:cNvSpPr/>
          <p:nvPr/>
        </p:nvSpPr>
        <p:spPr>
          <a:xfrm rot="16200000">
            <a:off x="4159362" y="2154200"/>
            <a:ext cx="289289" cy="22593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40" name="矢印: 右 139">
            <a:extLst>
              <a:ext uri="{FF2B5EF4-FFF2-40B4-BE49-F238E27FC236}">
                <a16:creationId xmlns:a16="http://schemas.microsoft.com/office/drawing/2014/main" id="{722A9E38-B04D-4599-BF45-7A45DF9CE2EC}"/>
              </a:ext>
            </a:extLst>
          </p:cNvPr>
          <p:cNvSpPr/>
          <p:nvPr/>
        </p:nvSpPr>
        <p:spPr>
          <a:xfrm>
            <a:off x="4510791" y="1780888"/>
            <a:ext cx="505579" cy="26958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41" name="矢印: 右 140">
            <a:extLst>
              <a:ext uri="{FF2B5EF4-FFF2-40B4-BE49-F238E27FC236}">
                <a16:creationId xmlns:a16="http://schemas.microsoft.com/office/drawing/2014/main" id="{86B9585E-0FC7-442D-AFC7-4E863A966470}"/>
              </a:ext>
            </a:extLst>
          </p:cNvPr>
          <p:cNvSpPr/>
          <p:nvPr/>
        </p:nvSpPr>
        <p:spPr>
          <a:xfrm rot="10800000">
            <a:off x="4510790" y="1396601"/>
            <a:ext cx="461065" cy="26958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42" name="矢印: 右 141">
            <a:extLst>
              <a:ext uri="{FF2B5EF4-FFF2-40B4-BE49-F238E27FC236}">
                <a16:creationId xmlns:a16="http://schemas.microsoft.com/office/drawing/2014/main" id="{0F5181F0-7AF4-48A4-88DC-2B21C71CBC91}"/>
              </a:ext>
            </a:extLst>
          </p:cNvPr>
          <p:cNvSpPr/>
          <p:nvPr/>
        </p:nvSpPr>
        <p:spPr>
          <a:xfrm rot="5400000">
            <a:off x="3863046" y="2172406"/>
            <a:ext cx="289290" cy="2259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pic>
        <p:nvPicPr>
          <p:cNvPr id="143" name="Picture 2" descr="Docker (@Docker) | Twitter">
            <a:extLst>
              <a:ext uri="{FF2B5EF4-FFF2-40B4-BE49-F238E27FC236}">
                <a16:creationId xmlns:a16="http://schemas.microsoft.com/office/drawing/2014/main" id="{FC86D7BD-031A-4FB2-9915-D96E2D7D4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433" y="1653693"/>
            <a:ext cx="631176" cy="63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FC083C45-B45F-473D-A3FF-75676944C139}"/>
              </a:ext>
            </a:extLst>
          </p:cNvPr>
          <p:cNvSpPr txBox="1"/>
          <p:nvPr/>
        </p:nvSpPr>
        <p:spPr>
          <a:xfrm>
            <a:off x="5005961" y="2119390"/>
            <a:ext cx="1560407" cy="28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タイマー</a:t>
            </a:r>
            <a:r>
              <a:rPr kumimoji="1" lang="ja-JP" altLang="en-US" sz="1600" dirty="0">
                <a:solidFill>
                  <a:srgbClr val="00B0F0"/>
                </a:solidFill>
              </a:rPr>
              <a:t>サービス</a:t>
            </a:r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B8B18667-D9A9-4CF3-8E97-351868181B79}"/>
              </a:ext>
            </a:extLst>
          </p:cNvPr>
          <p:cNvCxnSpPr>
            <a:cxnSpLocks/>
          </p:cNvCxnSpPr>
          <p:nvPr/>
        </p:nvCxnSpPr>
        <p:spPr>
          <a:xfrm>
            <a:off x="3992841" y="2463893"/>
            <a:ext cx="0" cy="184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図 145">
            <a:extLst>
              <a:ext uri="{FF2B5EF4-FFF2-40B4-BE49-F238E27FC236}">
                <a16:creationId xmlns:a16="http://schemas.microsoft.com/office/drawing/2014/main" id="{BF3FB576-44B1-494F-B5B2-798457FE99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061" y="1198332"/>
            <a:ext cx="585420" cy="989515"/>
          </a:xfrm>
          <a:prstGeom prst="rect">
            <a:avLst/>
          </a:prstGeom>
        </p:spPr>
      </p:pic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3CBD3DA-7F21-421C-84D2-C50BA2B9ED62}"/>
              </a:ext>
            </a:extLst>
          </p:cNvPr>
          <p:cNvSpPr txBox="1"/>
          <p:nvPr/>
        </p:nvSpPr>
        <p:spPr>
          <a:xfrm>
            <a:off x="3858460" y="959286"/>
            <a:ext cx="627614" cy="28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Kafka</a:t>
            </a:r>
            <a:endParaRPr kumimoji="1" lang="ja-JP" altLang="en-US" sz="1600" dirty="0"/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A30A36FB-CE39-4046-9FF6-53F2827DF202}"/>
              </a:ext>
            </a:extLst>
          </p:cNvPr>
          <p:cNvSpPr txBox="1"/>
          <p:nvPr/>
        </p:nvSpPr>
        <p:spPr>
          <a:xfrm>
            <a:off x="7294963" y="959286"/>
            <a:ext cx="627614" cy="28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Kafka</a:t>
            </a:r>
            <a:endParaRPr kumimoji="1" lang="ja-JP" altLang="en-US" sz="1600" dirty="0"/>
          </a:p>
        </p:txBody>
      </p:sp>
      <p:sp>
        <p:nvSpPr>
          <p:cNvPr id="149" name="矢印: 右 148">
            <a:extLst>
              <a:ext uri="{FF2B5EF4-FFF2-40B4-BE49-F238E27FC236}">
                <a16:creationId xmlns:a16="http://schemas.microsoft.com/office/drawing/2014/main" id="{1364785C-F383-43A6-92C1-39E304785315}"/>
              </a:ext>
            </a:extLst>
          </p:cNvPr>
          <p:cNvSpPr/>
          <p:nvPr/>
        </p:nvSpPr>
        <p:spPr>
          <a:xfrm rot="10800000">
            <a:off x="6320283" y="1767659"/>
            <a:ext cx="957102" cy="26958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50" name="矢印: 右 149">
            <a:extLst>
              <a:ext uri="{FF2B5EF4-FFF2-40B4-BE49-F238E27FC236}">
                <a16:creationId xmlns:a16="http://schemas.microsoft.com/office/drawing/2014/main" id="{EFC4558E-64F4-4C60-9CDF-8BD3AAF5C83E}"/>
              </a:ext>
            </a:extLst>
          </p:cNvPr>
          <p:cNvSpPr/>
          <p:nvPr/>
        </p:nvSpPr>
        <p:spPr>
          <a:xfrm>
            <a:off x="5963356" y="1382637"/>
            <a:ext cx="1352704" cy="2812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/>
          </a:p>
        </p:txBody>
      </p:sp>
      <p:sp>
        <p:nvSpPr>
          <p:cNvPr id="151" name="矢印: 右 150">
            <a:extLst>
              <a:ext uri="{FF2B5EF4-FFF2-40B4-BE49-F238E27FC236}">
                <a16:creationId xmlns:a16="http://schemas.microsoft.com/office/drawing/2014/main" id="{356BD0A4-5897-4519-AA64-26429934208F}"/>
              </a:ext>
            </a:extLst>
          </p:cNvPr>
          <p:cNvSpPr/>
          <p:nvPr/>
        </p:nvSpPr>
        <p:spPr>
          <a:xfrm rot="16200000">
            <a:off x="7604296" y="2155553"/>
            <a:ext cx="289289" cy="22593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52" name="矢印: 右 151">
            <a:extLst>
              <a:ext uri="{FF2B5EF4-FFF2-40B4-BE49-F238E27FC236}">
                <a16:creationId xmlns:a16="http://schemas.microsoft.com/office/drawing/2014/main" id="{6EC35464-D87E-4D83-A8EE-8E44BC0A893C}"/>
              </a:ext>
            </a:extLst>
          </p:cNvPr>
          <p:cNvSpPr/>
          <p:nvPr/>
        </p:nvSpPr>
        <p:spPr>
          <a:xfrm rot="5400000">
            <a:off x="7307980" y="2173760"/>
            <a:ext cx="289290" cy="2259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6C0A226D-A28E-4AF0-BCE1-57FAFC3521EE}"/>
              </a:ext>
            </a:extLst>
          </p:cNvPr>
          <p:cNvCxnSpPr>
            <a:cxnSpLocks/>
          </p:cNvCxnSpPr>
          <p:nvPr/>
        </p:nvCxnSpPr>
        <p:spPr>
          <a:xfrm flipV="1">
            <a:off x="7746840" y="2463894"/>
            <a:ext cx="0" cy="532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64FC0713-D263-4C8A-96B7-6FCF7070AD82}"/>
              </a:ext>
            </a:extLst>
          </p:cNvPr>
          <p:cNvCxnSpPr>
            <a:cxnSpLocks/>
          </p:cNvCxnSpPr>
          <p:nvPr/>
        </p:nvCxnSpPr>
        <p:spPr>
          <a:xfrm>
            <a:off x="7490634" y="2463893"/>
            <a:ext cx="0" cy="5266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3087DB5A-4AA0-43B9-A089-6619E7CD55C8}"/>
              </a:ext>
            </a:extLst>
          </p:cNvPr>
          <p:cNvSpPr txBox="1"/>
          <p:nvPr/>
        </p:nvSpPr>
        <p:spPr>
          <a:xfrm>
            <a:off x="5924682" y="2444774"/>
            <a:ext cx="1807225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記事が刺さっている編成の</a:t>
            </a:r>
            <a:endParaRPr lang="en-US" altLang="ja-JP" sz="900" dirty="0"/>
          </a:p>
          <a:p>
            <a:pPr algn="ctr"/>
            <a:r>
              <a:rPr lang="ja-JP" altLang="en-US" sz="900" dirty="0"/>
              <a:t>編成種別</a:t>
            </a:r>
            <a:r>
              <a:rPr lang="en-US" altLang="ja-JP" sz="900" dirty="0"/>
              <a:t>ID</a:t>
            </a:r>
            <a:r>
              <a:rPr lang="ja-JP" altLang="en-US" sz="900" dirty="0"/>
              <a:t>に紐づく</a:t>
            </a:r>
            <a:endParaRPr lang="en-US" altLang="ja-JP" sz="900" dirty="0"/>
          </a:p>
          <a:p>
            <a:pPr algn="ctr"/>
            <a:r>
              <a:rPr lang="ja-JP" altLang="en-US" sz="900" dirty="0"/>
              <a:t>蓄積枠フォーマットごとに</a:t>
            </a:r>
            <a:endParaRPr lang="en-US" altLang="ja-JP" sz="900" dirty="0"/>
          </a:p>
          <a:p>
            <a:pPr algn="ctr"/>
            <a:r>
              <a:rPr lang="ja-JP" altLang="en-US" sz="900" dirty="0"/>
              <a:t>編成作成・一時保存</a:t>
            </a:r>
            <a:endParaRPr lang="en-US" altLang="ja-JP" sz="900" dirty="0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454B71A8-B833-40EC-A3BE-889391875883}"/>
              </a:ext>
            </a:extLst>
          </p:cNvPr>
          <p:cNvSpPr/>
          <p:nvPr/>
        </p:nvSpPr>
        <p:spPr>
          <a:xfrm>
            <a:off x="4905249" y="3058819"/>
            <a:ext cx="2954916" cy="117309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C1BFC62C-F163-4AF8-9046-0BAB472AB22F}"/>
              </a:ext>
            </a:extLst>
          </p:cNvPr>
          <p:cNvSpPr/>
          <p:nvPr/>
        </p:nvSpPr>
        <p:spPr>
          <a:xfrm>
            <a:off x="2327390" y="2444528"/>
            <a:ext cx="7492088" cy="1909163"/>
          </a:xfrm>
          <a:prstGeom prst="rect">
            <a:avLst/>
          </a:prstGeom>
          <a:noFill/>
          <a:ln w="76200">
            <a:solidFill>
              <a:srgbClr val="79D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96" name="矢印: 右 95">
            <a:extLst>
              <a:ext uri="{FF2B5EF4-FFF2-40B4-BE49-F238E27FC236}">
                <a16:creationId xmlns:a16="http://schemas.microsoft.com/office/drawing/2014/main" id="{C9E550FD-A79F-4479-BDF2-06C4F785BEBF}"/>
              </a:ext>
            </a:extLst>
          </p:cNvPr>
          <p:cNvSpPr/>
          <p:nvPr/>
        </p:nvSpPr>
        <p:spPr>
          <a:xfrm rot="5400000">
            <a:off x="7616922" y="4303451"/>
            <a:ext cx="334360" cy="2259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97" name="矢印: 右 96">
            <a:extLst>
              <a:ext uri="{FF2B5EF4-FFF2-40B4-BE49-F238E27FC236}">
                <a16:creationId xmlns:a16="http://schemas.microsoft.com/office/drawing/2014/main" id="{B4802335-D76F-4558-B1F3-0B3DFFB1A074}"/>
              </a:ext>
            </a:extLst>
          </p:cNvPr>
          <p:cNvSpPr/>
          <p:nvPr/>
        </p:nvSpPr>
        <p:spPr>
          <a:xfrm rot="5400000">
            <a:off x="8059187" y="4306574"/>
            <a:ext cx="334360" cy="2259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pic>
        <p:nvPicPr>
          <p:cNvPr id="1026" name="Picture 2" descr="Docker (@Docker) | Twitter">
            <a:extLst>
              <a:ext uri="{FF2B5EF4-FFF2-40B4-BE49-F238E27FC236}">
                <a16:creationId xmlns:a16="http://schemas.microsoft.com/office/drawing/2014/main" id="{CF7FB435-C285-4085-B95E-A0525A11F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144" y="3874853"/>
            <a:ext cx="631176" cy="63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4510DE4F-1552-4F13-8AFE-75982919E4A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130" y="1359618"/>
            <a:ext cx="1373875" cy="675100"/>
          </a:xfrm>
          <a:prstGeom prst="rect">
            <a:avLst/>
          </a:prstGeom>
        </p:spPr>
      </p:pic>
      <p:sp>
        <p:nvSpPr>
          <p:cNvPr id="155" name="矢印: 右 154">
            <a:extLst>
              <a:ext uri="{FF2B5EF4-FFF2-40B4-BE49-F238E27FC236}">
                <a16:creationId xmlns:a16="http://schemas.microsoft.com/office/drawing/2014/main" id="{4563D123-3C21-4A96-82DF-008F46AE767C}"/>
              </a:ext>
            </a:extLst>
          </p:cNvPr>
          <p:cNvSpPr/>
          <p:nvPr/>
        </p:nvSpPr>
        <p:spPr>
          <a:xfrm rot="10800000">
            <a:off x="7968451" y="1550617"/>
            <a:ext cx="410257" cy="32062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3BFFC431-16BD-4830-A9DD-DB94BA400B5F}"/>
              </a:ext>
            </a:extLst>
          </p:cNvPr>
          <p:cNvSpPr txBox="1"/>
          <p:nvPr/>
        </p:nvSpPr>
        <p:spPr>
          <a:xfrm>
            <a:off x="8792525" y="1025034"/>
            <a:ext cx="859100" cy="28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編成画面</a:t>
            </a:r>
            <a:endParaRPr kumimoji="1" lang="ja-JP" altLang="en-US" sz="1600" dirty="0"/>
          </a:p>
        </p:txBody>
      </p:sp>
      <p:pic>
        <p:nvPicPr>
          <p:cNvPr id="1040" name="Picture 16" descr="サーバー | 無料のアイコン">
            <a:extLst>
              <a:ext uri="{FF2B5EF4-FFF2-40B4-BE49-F238E27FC236}">
                <a16:creationId xmlns:a16="http://schemas.microsoft.com/office/drawing/2014/main" id="{23E6102D-C9AC-46D1-B20F-E2A6D2A8E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44" y="1191333"/>
            <a:ext cx="1037904" cy="103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B10ED53F-89C0-4429-8521-69230538F92C}"/>
              </a:ext>
            </a:extLst>
          </p:cNvPr>
          <p:cNvSpPr txBox="1"/>
          <p:nvPr/>
        </p:nvSpPr>
        <p:spPr>
          <a:xfrm>
            <a:off x="1147912" y="959286"/>
            <a:ext cx="900193" cy="28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F-Polaris</a:t>
            </a:r>
            <a:endParaRPr kumimoji="1" lang="ja-JP" altLang="en-US" sz="1600" dirty="0"/>
          </a:p>
        </p:txBody>
      </p:sp>
      <p:pic>
        <p:nvPicPr>
          <p:cNvPr id="1042" name="Picture 18" descr="サーバー 無料 アイコン の Windows 8 Icon">
            <a:extLst>
              <a:ext uri="{FF2B5EF4-FFF2-40B4-BE49-F238E27FC236}">
                <a16:creationId xmlns:a16="http://schemas.microsoft.com/office/drawing/2014/main" id="{C0BCF570-0C97-4233-9D89-73E75454B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49" y="2194029"/>
            <a:ext cx="372989" cy="37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9833D11B-BC92-4546-A84A-41473D7F6979}"/>
              </a:ext>
            </a:extLst>
          </p:cNvPr>
          <p:cNvSpPr txBox="1"/>
          <p:nvPr/>
        </p:nvSpPr>
        <p:spPr>
          <a:xfrm>
            <a:off x="1102084" y="2255571"/>
            <a:ext cx="438591" cy="28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API</a:t>
            </a:r>
            <a:endParaRPr kumimoji="1" lang="ja-JP" altLang="en-US" sz="1600" dirty="0"/>
          </a:p>
        </p:txBody>
      </p:sp>
      <p:sp>
        <p:nvSpPr>
          <p:cNvPr id="161" name="矢印: 右 160">
            <a:extLst>
              <a:ext uri="{FF2B5EF4-FFF2-40B4-BE49-F238E27FC236}">
                <a16:creationId xmlns:a16="http://schemas.microsoft.com/office/drawing/2014/main" id="{37D68688-5D1F-418E-B16A-1C3643FDA002}"/>
              </a:ext>
            </a:extLst>
          </p:cNvPr>
          <p:cNvSpPr/>
          <p:nvPr/>
        </p:nvSpPr>
        <p:spPr>
          <a:xfrm rot="5400000">
            <a:off x="1538673" y="2630039"/>
            <a:ext cx="289289" cy="22593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107584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" descr="メールボックスアイコン1 | アイコン素材ダウンロードサイト「icooon-mono」 | 商用利用可能なアイコン 素材が無料(フリー)ダウンロードできるサイト">
            <a:extLst>
              <a:ext uri="{FF2B5EF4-FFF2-40B4-BE49-F238E27FC236}">
                <a16:creationId xmlns:a16="http://schemas.microsoft.com/office/drawing/2014/main" id="{EFFA38E3-B248-4409-957B-AE469B88F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7778" l="9778" r="89778">
                        <a14:foregroundMark x1="47556" y1="8444" x2="47556" y2="8444"/>
                        <a14:foregroundMark x1="56444" y1="4000" x2="56444" y2="4000"/>
                        <a14:foregroundMark x1="49333" y1="75111" x2="49333" y2="75111"/>
                        <a14:foregroundMark x1="37333" y1="95111" x2="37333" y2="95111"/>
                        <a14:foregroundMark x1="59111" y1="97778" x2="59111" y2="97778"/>
                        <a14:foregroundMark x1="52000" y1="71111" x2="52000" y2="71111"/>
                        <a14:foregroundMark x1="37333" y1="52000" x2="37333" y2="52000"/>
                        <a14:foregroundMark x1="59556" y1="74222" x2="59556" y2="74222"/>
                        <a14:foregroundMark x1="50222" y1="75111" x2="50222" y2="7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710" y="4564095"/>
            <a:ext cx="774526" cy="77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" descr="メールボックスアイコン1 | アイコン素材ダウンロードサイト「icooon-mono」 | 商用利用可能なアイコン 素材が無料(フリー)ダウンロードできるサイト">
            <a:extLst>
              <a:ext uri="{FF2B5EF4-FFF2-40B4-BE49-F238E27FC236}">
                <a16:creationId xmlns:a16="http://schemas.microsoft.com/office/drawing/2014/main" id="{F56B1364-B8DD-4DA7-A1ED-6FC47D996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7778" l="9778" r="89778">
                        <a14:foregroundMark x1="47556" y1="8444" x2="47556" y2="8444"/>
                        <a14:foregroundMark x1="56444" y1="4000" x2="56444" y2="4000"/>
                        <a14:foregroundMark x1="49333" y1="75111" x2="49333" y2="75111"/>
                        <a14:foregroundMark x1="37333" y1="95111" x2="37333" y2="95111"/>
                        <a14:foregroundMark x1="59111" y1="97778" x2="59111" y2="97778"/>
                        <a14:foregroundMark x1="52000" y1="71111" x2="52000" y2="71111"/>
                        <a14:foregroundMark x1="37333" y1="52000" x2="37333" y2="52000"/>
                        <a14:foregroundMark x1="59556" y1="74222" x2="59556" y2="74222"/>
                        <a14:foregroundMark x1="50222" y1="75111" x2="50222" y2="7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710" y="5464995"/>
            <a:ext cx="774526" cy="77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F701168F-11B0-4749-84F5-5434A5614E0C}"/>
              </a:ext>
            </a:extLst>
          </p:cNvPr>
          <p:cNvCxnSpPr>
            <a:cxnSpLocks/>
          </p:cNvCxnSpPr>
          <p:nvPr/>
        </p:nvCxnSpPr>
        <p:spPr>
          <a:xfrm flipV="1">
            <a:off x="4302570" y="2474512"/>
            <a:ext cx="0" cy="1134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図 52">
            <a:extLst>
              <a:ext uri="{FF2B5EF4-FFF2-40B4-BE49-F238E27FC236}">
                <a16:creationId xmlns:a16="http://schemas.microsoft.com/office/drawing/2014/main" id="{AD251F7C-6C22-4726-B20D-B4FD5F44711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2180" r="92643">
                        <a14:foregroundMark x1="2316" y1="57778" x2="2316" y2="57778"/>
                        <a14:foregroundMark x1="92643" y1="78889" x2="92643" y2="7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07" y="5214313"/>
            <a:ext cx="3744449" cy="937689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E97D9EFC-5FD8-43BD-AA5B-2FD9C80F1BC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50" b="94250" l="2532" r="97679">
                        <a14:foregroundMark x1="2532" y1="57000" x2="2532" y2="57000"/>
                        <a14:foregroundMark x1="94726" y1="13250" x2="94726" y2="13250"/>
                        <a14:foregroundMark x1="90084" y1="5500" x2="90084" y2="5500"/>
                        <a14:foregroundMark x1="96835" y1="11000" x2="96835" y2="11000"/>
                        <a14:foregroundMark x1="98101" y1="11250" x2="98101" y2="11250"/>
                        <a14:foregroundMark x1="88608" y1="2250" x2="88608" y2="2250"/>
                        <a14:foregroundMark x1="32911" y1="94250" x2="32911" y2="9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986" y="3057544"/>
            <a:ext cx="2485074" cy="2083753"/>
          </a:xfrm>
          <a:prstGeom prst="rect">
            <a:avLst/>
          </a:prstGeom>
        </p:spPr>
      </p:pic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A1398D37-677A-4F9D-B982-C565CA5C2B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08" y="3406581"/>
            <a:ext cx="508597" cy="504868"/>
          </a:xfrm>
          <a:prstGeom prst="rect">
            <a:avLst/>
          </a:prstGeom>
        </p:spPr>
      </p:pic>
      <p:pic>
        <p:nvPicPr>
          <p:cNvPr id="9" name="図 8" descr="テキスト&#10;&#10;自動的に生成された説明">
            <a:extLst>
              <a:ext uri="{FF2B5EF4-FFF2-40B4-BE49-F238E27FC236}">
                <a16:creationId xmlns:a16="http://schemas.microsoft.com/office/drawing/2014/main" id="{681FF376-E88F-4A6C-9216-6C5046715D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482" y="3110255"/>
            <a:ext cx="508597" cy="504868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91480AD-7203-44E0-8EA1-2F34FC30666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327390" y="3659015"/>
            <a:ext cx="4584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 descr="アイコン&#10;&#10;自動的に生成された説明">
            <a:extLst>
              <a:ext uri="{FF2B5EF4-FFF2-40B4-BE49-F238E27FC236}">
                <a16:creationId xmlns:a16="http://schemas.microsoft.com/office/drawing/2014/main" id="{02C80874-1854-4669-9511-57F0E3A94D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502" y="3406581"/>
            <a:ext cx="508597" cy="504868"/>
          </a:xfrm>
          <a:prstGeom prst="rect">
            <a:avLst/>
          </a:prstGeom>
        </p:spPr>
      </p:pic>
      <p:pic>
        <p:nvPicPr>
          <p:cNvPr id="36" name="図 35" descr="テキスト&#10;&#10;自動的に生成された説明">
            <a:extLst>
              <a:ext uri="{FF2B5EF4-FFF2-40B4-BE49-F238E27FC236}">
                <a16:creationId xmlns:a16="http://schemas.microsoft.com/office/drawing/2014/main" id="{1F5CAC80-5D84-4831-9252-4118AD7050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917" y="2996451"/>
            <a:ext cx="405045" cy="402075"/>
          </a:xfrm>
          <a:prstGeom prst="rect">
            <a:avLst/>
          </a:prstGeom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EFC24EC0-8AE6-4F79-87A7-3FBA558E6678}"/>
              </a:ext>
            </a:extLst>
          </p:cNvPr>
          <p:cNvGrpSpPr/>
          <p:nvPr/>
        </p:nvGrpSpPr>
        <p:grpSpPr>
          <a:xfrm>
            <a:off x="4122179" y="3234246"/>
            <a:ext cx="335078" cy="234411"/>
            <a:chOff x="6767945" y="3491345"/>
            <a:chExt cx="727364" cy="51260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2DC957A-658F-491E-8F05-0313E370BCF1}"/>
                </a:ext>
              </a:extLst>
            </p:cNvPr>
            <p:cNvSpPr/>
            <p:nvPr/>
          </p:nvSpPr>
          <p:spPr>
            <a:xfrm>
              <a:off x="6767945" y="3491345"/>
              <a:ext cx="727364" cy="51260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DEFE0010-AB09-483F-9FF1-8354BF4BCBEC}"/>
                </a:ext>
              </a:extLst>
            </p:cNvPr>
            <p:cNvSpPr/>
            <p:nvPr/>
          </p:nvSpPr>
          <p:spPr>
            <a:xfrm>
              <a:off x="6767945" y="3685309"/>
              <a:ext cx="491837" cy="318638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424646C3-C8C0-4C90-80A1-FCF015304AE4}"/>
                </a:ext>
              </a:extLst>
            </p:cNvPr>
            <p:cNvSpPr/>
            <p:nvPr/>
          </p:nvSpPr>
          <p:spPr>
            <a:xfrm>
              <a:off x="7030697" y="3754601"/>
              <a:ext cx="458170" cy="24934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BCD5D32-18EA-4275-9819-E9300B98C6BF}"/>
                </a:ext>
              </a:extLst>
            </p:cNvPr>
            <p:cNvSpPr/>
            <p:nvPr/>
          </p:nvSpPr>
          <p:spPr>
            <a:xfrm>
              <a:off x="7259782" y="3553689"/>
              <a:ext cx="131620" cy="1316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8B191A8-B42D-49AE-835B-0CE13639A38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294405" y="3659015"/>
            <a:ext cx="3673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9C6C942C-D391-4126-AF9C-C656E9857584}"/>
              </a:ext>
            </a:extLst>
          </p:cNvPr>
          <p:cNvCxnSpPr>
            <a:cxnSpLocks/>
          </p:cNvCxnSpPr>
          <p:nvPr/>
        </p:nvCxnSpPr>
        <p:spPr>
          <a:xfrm>
            <a:off x="5480452" y="3643764"/>
            <a:ext cx="98538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図 51" descr="テキスト&#10;&#10;自動的に生成された説明">
            <a:extLst>
              <a:ext uri="{FF2B5EF4-FFF2-40B4-BE49-F238E27FC236}">
                <a16:creationId xmlns:a16="http://schemas.microsoft.com/office/drawing/2014/main" id="{E7C9F615-3005-46EF-BE5A-18FFAADDAD08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48" y="3667071"/>
            <a:ext cx="508597" cy="504868"/>
          </a:xfrm>
          <a:prstGeom prst="rect">
            <a:avLst/>
          </a:prstGeom>
        </p:spPr>
      </p:pic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0191399-D0EC-49E2-900A-251056B96A2F}"/>
              </a:ext>
            </a:extLst>
          </p:cNvPr>
          <p:cNvCxnSpPr>
            <a:cxnSpLocks/>
          </p:cNvCxnSpPr>
          <p:nvPr/>
        </p:nvCxnSpPr>
        <p:spPr>
          <a:xfrm flipV="1">
            <a:off x="7845215" y="3430695"/>
            <a:ext cx="3110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図 76" descr="テキスト&#10;&#10;自動的に生成された説明">
            <a:extLst>
              <a:ext uri="{FF2B5EF4-FFF2-40B4-BE49-F238E27FC236}">
                <a16:creationId xmlns:a16="http://schemas.microsoft.com/office/drawing/2014/main" id="{15E9BB1E-C5B3-4456-86C7-D79D83F6E3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47" y="3110343"/>
            <a:ext cx="508597" cy="504868"/>
          </a:xfrm>
          <a:prstGeom prst="rect">
            <a:avLst/>
          </a:prstGeom>
        </p:spPr>
      </p:pic>
      <p:pic>
        <p:nvPicPr>
          <p:cNvPr id="78" name="図 77" descr="テキスト&#10;&#10;自動的に生成された説明">
            <a:extLst>
              <a:ext uri="{FF2B5EF4-FFF2-40B4-BE49-F238E27FC236}">
                <a16:creationId xmlns:a16="http://schemas.microsoft.com/office/drawing/2014/main" id="{B7324103-566E-4EF6-883E-4EF43A73D05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12" y="3667159"/>
            <a:ext cx="508597" cy="504868"/>
          </a:xfrm>
          <a:prstGeom prst="rect">
            <a:avLst/>
          </a:prstGeom>
        </p:spPr>
      </p:pic>
      <p:pic>
        <p:nvPicPr>
          <p:cNvPr id="79" name="図 78" descr="テキスト&#10;&#10;自動的に生成された説明">
            <a:extLst>
              <a:ext uri="{FF2B5EF4-FFF2-40B4-BE49-F238E27FC236}">
                <a16:creationId xmlns:a16="http://schemas.microsoft.com/office/drawing/2014/main" id="{F485DAF0-61F6-458A-A844-BE8C3AA97AF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989" y="3119240"/>
            <a:ext cx="508597" cy="504868"/>
          </a:xfrm>
          <a:prstGeom prst="rect">
            <a:avLst/>
          </a:prstGeom>
        </p:spPr>
      </p:pic>
      <p:pic>
        <p:nvPicPr>
          <p:cNvPr id="80" name="図 79" descr="テキスト&#10;&#10;自動的に生成された説明">
            <a:extLst>
              <a:ext uri="{FF2B5EF4-FFF2-40B4-BE49-F238E27FC236}">
                <a16:creationId xmlns:a16="http://schemas.microsoft.com/office/drawing/2014/main" id="{7EE8DB25-DFD8-446B-B560-CD68E8A7ED21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855" y="3676056"/>
            <a:ext cx="508597" cy="504868"/>
          </a:xfrm>
          <a:prstGeom prst="rect">
            <a:avLst/>
          </a:prstGeom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C93D16-4F73-45BB-96C0-351444147969}"/>
              </a:ext>
            </a:extLst>
          </p:cNvPr>
          <p:cNvCxnSpPr>
            <a:cxnSpLocks/>
          </p:cNvCxnSpPr>
          <p:nvPr/>
        </p:nvCxnSpPr>
        <p:spPr>
          <a:xfrm>
            <a:off x="4348755" y="3662037"/>
            <a:ext cx="6231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図 87" descr="テキスト&#10;&#10;自動的に生成された説明">
            <a:extLst>
              <a:ext uri="{FF2B5EF4-FFF2-40B4-BE49-F238E27FC236}">
                <a16:creationId xmlns:a16="http://schemas.microsoft.com/office/drawing/2014/main" id="{878F592C-165E-4174-A733-C3E7F1A0EC4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48" y="5123466"/>
            <a:ext cx="508597" cy="504868"/>
          </a:xfrm>
          <a:prstGeom prst="rect">
            <a:avLst/>
          </a:prstGeom>
        </p:spPr>
      </p:pic>
      <p:pic>
        <p:nvPicPr>
          <p:cNvPr id="89" name="図 88" descr="テキスト&#10;&#10;自動的に生成された説明">
            <a:extLst>
              <a:ext uri="{FF2B5EF4-FFF2-40B4-BE49-F238E27FC236}">
                <a16:creationId xmlns:a16="http://schemas.microsoft.com/office/drawing/2014/main" id="{2D415A00-2266-4ACA-862F-1A5A5F63C67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15" y="5680284"/>
            <a:ext cx="508597" cy="504868"/>
          </a:xfrm>
          <a:prstGeom prst="rect">
            <a:avLst/>
          </a:prstGeom>
        </p:spPr>
      </p:pic>
      <p:pic>
        <p:nvPicPr>
          <p:cNvPr id="90" name="図 89" descr="テキスト&#10;&#10;自動的に生成された説明">
            <a:extLst>
              <a:ext uri="{FF2B5EF4-FFF2-40B4-BE49-F238E27FC236}">
                <a16:creationId xmlns:a16="http://schemas.microsoft.com/office/drawing/2014/main" id="{53D7084E-7F59-4E16-88B7-105AC4CA025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13" y="5123554"/>
            <a:ext cx="508597" cy="504868"/>
          </a:xfrm>
          <a:prstGeom prst="rect">
            <a:avLst/>
          </a:prstGeom>
        </p:spPr>
      </p:pic>
      <p:pic>
        <p:nvPicPr>
          <p:cNvPr id="91" name="図 90" descr="テキスト&#10;&#10;自動的に生成された説明">
            <a:extLst>
              <a:ext uri="{FF2B5EF4-FFF2-40B4-BE49-F238E27FC236}">
                <a16:creationId xmlns:a16="http://schemas.microsoft.com/office/drawing/2014/main" id="{8FDC2872-D030-49AE-B111-3F1A76C428EA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79" y="5680372"/>
            <a:ext cx="508597" cy="504868"/>
          </a:xfrm>
          <a:prstGeom prst="rect">
            <a:avLst/>
          </a:prstGeom>
        </p:spPr>
      </p:pic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4B69D5A-3CCF-42E7-A24A-1C5D382D27FD}"/>
              </a:ext>
            </a:extLst>
          </p:cNvPr>
          <p:cNvSpPr txBox="1"/>
          <p:nvPr/>
        </p:nvSpPr>
        <p:spPr>
          <a:xfrm>
            <a:off x="2641664" y="3174575"/>
            <a:ext cx="8770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データ保存</a:t>
            </a:r>
            <a:endParaRPr kumimoji="1" lang="ja-JP" altLang="en-US" sz="90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68F04AA9-8D7A-498A-8A93-1E8289778920}"/>
              </a:ext>
            </a:extLst>
          </p:cNvPr>
          <p:cNvSpPr txBox="1"/>
          <p:nvPr/>
        </p:nvSpPr>
        <p:spPr>
          <a:xfrm>
            <a:off x="3518674" y="2672751"/>
            <a:ext cx="87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/>
              <a:t>XML</a:t>
            </a:r>
            <a:r>
              <a:rPr lang="ja-JP" altLang="en-US" sz="900" dirty="0"/>
              <a:t>・画像データ取得</a:t>
            </a:r>
            <a:endParaRPr kumimoji="1" lang="ja-JP" altLang="en-US" sz="900" dirty="0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2B4750F5-9870-4B05-887E-8A4AFAFD6EE3}"/>
              </a:ext>
            </a:extLst>
          </p:cNvPr>
          <p:cNvSpPr/>
          <p:nvPr/>
        </p:nvSpPr>
        <p:spPr>
          <a:xfrm>
            <a:off x="8156261" y="3058817"/>
            <a:ext cx="1373462" cy="1173092"/>
          </a:xfrm>
          <a:prstGeom prst="rect">
            <a:avLst/>
          </a:prstGeom>
          <a:solidFill>
            <a:schemeClr val="bg1">
              <a:alpha val="55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002EE321-0F00-4749-BAAD-ECC1E317351A}"/>
              </a:ext>
            </a:extLst>
          </p:cNvPr>
          <p:cNvSpPr/>
          <p:nvPr/>
        </p:nvSpPr>
        <p:spPr>
          <a:xfrm>
            <a:off x="5680441" y="5087615"/>
            <a:ext cx="946434" cy="115190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C836885-ABF8-4DBC-91A9-D368449DAA31}"/>
              </a:ext>
            </a:extLst>
          </p:cNvPr>
          <p:cNvSpPr txBox="1"/>
          <p:nvPr/>
        </p:nvSpPr>
        <p:spPr>
          <a:xfrm>
            <a:off x="1453177" y="4428420"/>
            <a:ext cx="2437040" cy="28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rgbClr val="00B0F0"/>
                </a:solidFill>
              </a:rPr>
              <a:t>作成サービス（つくるくん）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D95D51BF-7F95-4AE5-8216-45ACEE4D2F14}"/>
              </a:ext>
            </a:extLst>
          </p:cNvPr>
          <p:cNvSpPr/>
          <p:nvPr/>
        </p:nvSpPr>
        <p:spPr>
          <a:xfrm>
            <a:off x="5040405" y="4507651"/>
            <a:ext cx="2441011" cy="1820243"/>
          </a:xfrm>
          <a:prstGeom prst="rect">
            <a:avLst/>
          </a:prstGeom>
          <a:noFill/>
          <a:ln w="76200">
            <a:solidFill>
              <a:srgbClr val="79D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/>
          </a:p>
        </p:txBody>
      </p:sp>
      <p:pic>
        <p:nvPicPr>
          <p:cNvPr id="76" name="Picture 2" descr="Docker (@Docker) | Twitter">
            <a:extLst>
              <a:ext uri="{FF2B5EF4-FFF2-40B4-BE49-F238E27FC236}">
                <a16:creationId xmlns:a16="http://schemas.microsoft.com/office/drawing/2014/main" id="{309F095A-29E6-4316-AEA3-ACEBAFB06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965" y="5827162"/>
            <a:ext cx="631176" cy="63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4F6ABAD-6415-4F02-B6DA-9F91AB28A3F3}"/>
              </a:ext>
            </a:extLst>
          </p:cNvPr>
          <p:cNvSpPr txBox="1"/>
          <p:nvPr/>
        </p:nvSpPr>
        <p:spPr>
          <a:xfrm>
            <a:off x="4695662" y="6357997"/>
            <a:ext cx="2261713" cy="28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新着</a:t>
            </a:r>
            <a:r>
              <a:rPr kumimoji="1" lang="ja-JP" altLang="en-US" sz="1600" dirty="0">
                <a:solidFill>
                  <a:srgbClr val="00B0F0"/>
                </a:solidFill>
              </a:rPr>
              <a:t>サービス（新着くん）</a:t>
            </a: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A9DD87C4-F62F-4E85-9323-434DA9E22EC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54" y="3140598"/>
            <a:ext cx="585420" cy="989515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E8206FE-258C-49EA-AEB6-E84575CE926D}"/>
              </a:ext>
            </a:extLst>
          </p:cNvPr>
          <p:cNvSpPr txBox="1"/>
          <p:nvPr/>
        </p:nvSpPr>
        <p:spPr>
          <a:xfrm>
            <a:off x="1309029" y="2910265"/>
            <a:ext cx="627614" cy="28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Kafka</a:t>
            </a:r>
            <a:endParaRPr kumimoji="1" lang="ja-JP" altLang="en-US" sz="1600" dirty="0"/>
          </a:p>
        </p:txBody>
      </p:sp>
      <p:sp>
        <p:nvSpPr>
          <p:cNvPr id="83" name="矢印: 右 82">
            <a:extLst>
              <a:ext uri="{FF2B5EF4-FFF2-40B4-BE49-F238E27FC236}">
                <a16:creationId xmlns:a16="http://schemas.microsoft.com/office/drawing/2014/main" id="{3CA1052F-ADA7-4A36-9F1D-26F1BA940019}"/>
              </a:ext>
            </a:extLst>
          </p:cNvPr>
          <p:cNvSpPr/>
          <p:nvPr/>
        </p:nvSpPr>
        <p:spPr>
          <a:xfrm>
            <a:off x="1947823" y="3546152"/>
            <a:ext cx="334360" cy="2259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35E7AA02-0EB5-48AE-B275-B31A9B0E75B4}"/>
              </a:ext>
            </a:extLst>
          </p:cNvPr>
          <p:cNvCxnSpPr>
            <a:cxnSpLocks/>
          </p:cNvCxnSpPr>
          <p:nvPr/>
        </p:nvCxnSpPr>
        <p:spPr>
          <a:xfrm>
            <a:off x="4302570" y="3676056"/>
            <a:ext cx="0" cy="672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矢印: 右 86">
            <a:extLst>
              <a:ext uri="{FF2B5EF4-FFF2-40B4-BE49-F238E27FC236}">
                <a16:creationId xmlns:a16="http://schemas.microsoft.com/office/drawing/2014/main" id="{F3639128-E375-49B1-9B33-3B02966103F1}"/>
              </a:ext>
            </a:extLst>
          </p:cNvPr>
          <p:cNvSpPr/>
          <p:nvPr/>
        </p:nvSpPr>
        <p:spPr>
          <a:xfrm rot="5400000">
            <a:off x="4157925" y="4428592"/>
            <a:ext cx="289289" cy="22593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FAAA7E4B-30A5-424C-BF90-D6B33C1997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34" y="4903088"/>
            <a:ext cx="585420" cy="989515"/>
          </a:xfrm>
          <a:prstGeom prst="rect">
            <a:avLst/>
          </a:prstGeom>
        </p:spPr>
      </p:pic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84AC6C6-98E1-4AA6-8868-B1A424802540}"/>
              </a:ext>
            </a:extLst>
          </p:cNvPr>
          <p:cNvSpPr txBox="1"/>
          <p:nvPr/>
        </p:nvSpPr>
        <p:spPr>
          <a:xfrm>
            <a:off x="4003909" y="4672755"/>
            <a:ext cx="627614" cy="28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Kafka</a:t>
            </a:r>
            <a:endParaRPr kumimoji="1" lang="ja-JP" altLang="en-US" sz="1600" dirty="0"/>
          </a:p>
        </p:txBody>
      </p:sp>
      <p:sp>
        <p:nvSpPr>
          <p:cNvPr id="94" name="矢印: 右 93">
            <a:extLst>
              <a:ext uri="{FF2B5EF4-FFF2-40B4-BE49-F238E27FC236}">
                <a16:creationId xmlns:a16="http://schemas.microsoft.com/office/drawing/2014/main" id="{BA749E0F-23AC-43C3-B29C-FF7D32EBC791}"/>
              </a:ext>
            </a:extLst>
          </p:cNvPr>
          <p:cNvSpPr/>
          <p:nvPr/>
        </p:nvSpPr>
        <p:spPr>
          <a:xfrm>
            <a:off x="4644432" y="5310069"/>
            <a:ext cx="334360" cy="2259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95" name="矢印: 右 94">
            <a:extLst>
              <a:ext uri="{FF2B5EF4-FFF2-40B4-BE49-F238E27FC236}">
                <a16:creationId xmlns:a16="http://schemas.microsoft.com/office/drawing/2014/main" id="{7F9ECEA1-3ED9-45A4-B577-FCC1D0EDC833}"/>
              </a:ext>
            </a:extLst>
          </p:cNvPr>
          <p:cNvSpPr/>
          <p:nvPr/>
        </p:nvSpPr>
        <p:spPr>
          <a:xfrm>
            <a:off x="6632483" y="5030327"/>
            <a:ext cx="1090234" cy="2420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ECA4B23F-75F3-4554-87D9-89F3AE58A10F}"/>
              </a:ext>
            </a:extLst>
          </p:cNvPr>
          <p:cNvCxnSpPr>
            <a:cxnSpLocks/>
          </p:cNvCxnSpPr>
          <p:nvPr/>
        </p:nvCxnSpPr>
        <p:spPr>
          <a:xfrm>
            <a:off x="5069639" y="5406900"/>
            <a:ext cx="6231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図 98">
            <a:extLst>
              <a:ext uri="{FF2B5EF4-FFF2-40B4-BE49-F238E27FC236}">
                <a16:creationId xmlns:a16="http://schemas.microsoft.com/office/drawing/2014/main" id="{55092EFF-E96B-40FE-983D-8577AA68BA7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00" y="4845265"/>
            <a:ext cx="585420" cy="989515"/>
          </a:xfrm>
          <a:prstGeom prst="rect">
            <a:avLst/>
          </a:prstGeom>
          <a:solidFill>
            <a:schemeClr val="bg1">
              <a:alpha val="55000"/>
            </a:schemeClr>
          </a:solidFill>
        </p:spPr>
      </p:pic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3CD389DD-7B26-49A8-B6BB-6CF2C2DB73D4}"/>
              </a:ext>
            </a:extLst>
          </p:cNvPr>
          <p:cNvSpPr txBox="1"/>
          <p:nvPr/>
        </p:nvSpPr>
        <p:spPr>
          <a:xfrm>
            <a:off x="7708447" y="4592476"/>
            <a:ext cx="627614" cy="28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Kafka</a:t>
            </a:r>
            <a:endParaRPr kumimoji="1" lang="ja-JP" altLang="en-US" sz="1600" dirty="0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0C52112E-BB34-4B01-A978-92240237B3FA}"/>
              </a:ext>
            </a:extLst>
          </p:cNvPr>
          <p:cNvSpPr/>
          <p:nvPr/>
        </p:nvSpPr>
        <p:spPr>
          <a:xfrm>
            <a:off x="8764638" y="4507651"/>
            <a:ext cx="1054840" cy="1820243"/>
          </a:xfrm>
          <a:prstGeom prst="rect">
            <a:avLst/>
          </a:prstGeom>
          <a:noFill/>
          <a:ln w="76200">
            <a:solidFill>
              <a:srgbClr val="79D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/>
          </a:p>
        </p:txBody>
      </p:sp>
      <p:sp>
        <p:nvSpPr>
          <p:cNvPr id="102" name="矢印: 右 101">
            <a:extLst>
              <a:ext uri="{FF2B5EF4-FFF2-40B4-BE49-F238E27FC236}">
                <a16:creationId xmlns:a16="http://schemas.microsoft.com/office/drawing/2014/main" id="{AC57BBD1-78C4-4873-8E4B-52F6DD7D56AC}"/>
              </a:ext>
            </a:extLst>
          </p:cNvPr>
          <p:cNvSpPr/>
          <p:nvPr/>
        </p:nvSpPr>
        <p:spPr>
          <a:xfrm>
            <a:off x="8398249" y="5033881"/>
            <a:ext cx="334360" cy="2259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pic>
        <p:nvPicPr>
          <p:cNvPr id="103" name="Picture 2" descr="Docker (@Docker) | Twitter">
            <a:extLst>
              <a:ext uri="{FF2B5EF4-FFF2-40B4-BE49-F238E27FC236}">
                <a16:creationId xmlns:a16="http://schemas.microsoft.com/office/drawing/2014/main" id="{9FB00C04-3D7B-4391-B891-9375DD953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062" y="5827162"/>
            <a:ext cx="631176" cy="63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1678543-57F5-4AD8-8691-8A3D06E5E2BD}"/>
              </a:ext>
            </a:extLst>
          </p:cNvPr>
          <p:cNvSpPr txBox="1"/>
          <p:nvPr/>
        </p:nvSpPr>
        <p:spPr>
          <a:xfrm>
            <a:off x="8073510" y="6357997"/>
            <a:ext cx="3138346" cy="28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rgbClr val="00B0F0"/>
                </a:solidFill>
              </a:rPr>
              <a:t>送信サービス（おくる・くばるくん）</a:t>
            </a:r>
          </a:p>
        </p:txBody>
      </p:sp>
      <p:pic>
        <p:nvPicPr>
          <p:cNvPr id="1030" name="Picture 6" descr="ハトのフリーアイコン | アイコン素材ダウンロードサイト「icooon-mono」 | 商用利用可能なアイコン 素材が無料(フリー)ダウンロードできるサイト">
            <a:extLst>
              <a:ext uri="{FF2B5EF4-FFF2-40B4-BE49-F238E27FC236}">
                <a16:creationId xmlns:a16="http://schemas.microsoft.com/office/drawing/2014/main" id="{7102E2EF-CABF-456F-BF15-B9CCDA1FE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778" b="89778" l="2222" r="89778">
                        <a14:foregroundMark x1="2222" y1="40444" x2="2222" y2="4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888" y="4762744"/>
            <a:ext cx="757106" cy="75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矢印: U ターン 43">
            <a:extLst>
              <a:ext uri="{FF2B5EF4-FFF2-40B4-BE49-F238E27FC236}">
                <a16:creationId xmlns:a16="http://schemas.microsoft.com/office/drawing/2014/main" id="{A68E88FE-558A-48C9-9E5C-729D6279EE5D}"/>
              </a:ext>
            </a:extLst>
          </p:cNvPr>
          <p:cNvSpPr/>
          <p:nvPr/>
        </p:nvSpPr>
        <p:spPr>
          <a:xfrm>
            <a:off x="9222075" y="4171940"/>
            <a:ext cx="1430587" cy="472329"/>
          </a:xfrm>
          <a:prstGeom prst="uturnArrow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5" name="Picture 10" descr="メールボックスアイコン1 | アイコン素材ダウンロードサイト「icooon-mono」 | 商用利用可能なアイコン 素材が無料(フリー)ダウンロードできるサイト">
            <a:extLst>
              <a:ext uri="{FF2B5EF4-FFF2-40B4-BE49-F238E27FC236}">
                <a16:creationId xmlns:a16="http://schemas.microsoft.com/office/drawing/2014/main" id="{C05C321B-DFAC-4D15-86F1-A376BAD76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7778" l="9778" r="89778">
                        <a14:foregroundMark x1="47556" y1="8444" x2="47556" y2="8444"/>
                        <a14:foregroundMark x1="56444" y1="4000" x2="56444" y2="4000"/>
                        <a14:foregroundMark x1="49333" y1="75111" x2="49333" y2="75111"/>
                        <a14:foregroundMark x1="37333" y1="95111" x2="37333" y2="95111"/>
                        <a14:foregroundMark x1="59111" y1="97778" x2="59111" y2="97778"/>
                        <a14:foregroundMark x1="52000" y1="71111" x2="52000" y2="71111"/>
                        <a14:foregroundMark x1="37333" y1="52000" x2="37333" y2="52000"/>
                        <a14:foregroundMark x1="59556" y1="74222" x2="59556" y2="74222"/>
                        <a14:foregroundMark x1="50222" y1="75111" x2="50222" y2="7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710" y="2951112"/>
            <a:ext cx="774526" cy="77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図 56" descr="テキスト&#10;&#10;自動的に生成された説明">
            <a:extLst>
              <a:ext uri="{FF2B5EF4-FFF2-40B4-BE49-F238E27FC236}">
                <a16:creationId xmlns:a16="http://schemas.microsoft.com/office/drawing/2014/main" id="{F9B5A426-3144-46D7-B156-CEC1B9461D3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38" y="3110255"/>
            <a:ext cx="508597" cy="504868"/>
          </a:xfrm>
          <a:prstGeom prst="rect">
            <a:avLst/>
          </a:prstGeom>
        </p:spPr>
      </p:pic>
      <p:pic>
        <p:nvPicPr>
          <p:cNvPr id="58" name="図 57" descr="テキスト&#10;&#10;自動的に生成された説明">
            <a:extLst>
              <a:ext uri="{FF2B5EF4-FFF2-40B4-BE49-F238E27FC236}">
                <a16:creationId xmlns:a16="http://schemas.microsoft.com/office/drawing/2014/main" id="{81E24B38-9FB8-4086-A32B-84C12DA21221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38" y="3667071"/>
            <a:ext cx="508597" cy="504868"/>
          </a:xfrm>
          <a:prstGeom prst="rect">
            <a:avLst/>
          </a:prstGeom>
        </p:spPr>
      </p:pic>
      <p:pic>
        <p:nvPicPr>
          <p:cNvPr id="59" name="図 58" descr="テキスト&#10;&#10;自動的に生成された説明">
            <a:extLst>
              <a:ext uri="{FF2B5EF4-FFF2-40B4-BE49-F238E27FC236}">
                <a16:creationId xmlns:a16="http://schemas.microsoft.com/office/drawing/2014/main" id="{5153DF8B-DC15-4CF5-B366-50133FC6E7D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523" y="3110255"/>
            <a:ext cx="508597" cy="504868"/>
          </a:xfrm>
          <a:prstGeom prst="rect">
            <a:avLst/>
          </a:prstGeom>
        </p:spPr>
      </p:pic>
      <p:pic>
        <p:nvPicPr>
          <p:cNvPr id="60" name="図 59" descr="テキスト&#10;&#10;自動的に生成された説明">
            <a:extLst>
              <a:ext uri="{FF2B5EF4-FFF2-40B4-BE49-F238E27FC236}">
                <a16:creationId xmlns:a16="http://schemas.microsoft.com/office/drawing/2014/main" id="{0D82565B-4136-473D-9464-7A8539E3034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523" y="3667071"/>
            <a:ext cx="508597" cy="504868"/>
          </a:xfrm>
          <a:prstGeom prst="rect">
            <a:avLst/>
          </a:prstGeom>
        </p:spPr>
      </p:pic>
      <p:pic>
        <p:nvPicPr>
          <p:cNvPr id="61" name="図 60" descr="テキスト&#10;&#10;自動的に生成された説明">
            <a:extLst>
              <a:ext uri="{FF2B5EF4-FFF2-40B4-BE49-F238E27FC236}">
                <a16:creationId xmlns:a16="http://schemas.microsoft.com/office/drawing/2014/main" id="{FD028345-2FEA-48F2-9681-49BE3FB5FDC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508" y="3110255"/>
            <a:ext cx="508597" cy="504868"/>
          </a:xfrm>
          <a:prstGeom prst="rect">
            <a:avLst/>
          </a:prstGeom>
        </p:spPr>
      </p:pic>
      <p:pic>
        <p:nvPicPr>
          <p:cNvPr id="62" name="図 61" descr="テキスト&#10;&#10;自動的に生成された説明">
            <a:extLst>
              <a:ext uri="{FF2B5EF4-FFF2-40B4-BE49-F238E27FC236}">
                <a16:creationId xmlns:a16="http://schemas.microsoft.com/office/drawing/2014/main" id="{352A4F2C-CF7F-42C5-9B8E-9E91E71CFD55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508" y="3667071"/>
            <a:ext cx="508597" cy="504868"/>
          </a:xfrm>
          <a:prstGeom prst="rect">
            <a:avLst/>
          </a:prstGeom>
        </p:spPr>
      </p:pic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503F7755-5A3E-410C-ACE9-E0DA3909D678}"/>
              </a:ext>
            </a:extLst>
          </p:cNvPr>
          <p:cNvSpPr txBox="1"/>
          <p:nvPr/>
        </p:nvSpPr>
        <p:spPr>
          <a:xfrm>
            <a:off x="10303877" y="2640193"/>
            <a:ext cx="683774" cy="28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送り先</a:t>
            </a:r>
            <a:endParaRPr kumimoji="1" lang="ja-JP" altLang="en-US" sz="1600" dirty="0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2AF6A54E-1C89-47BD-9F7A-13691C54F8B0}"/>
              </a:ext>
            </a:extLst>
          </p:cNvPr>
          <p:cNvSpPr/>
          <p:nvPr/>
        </p:nvSpPr>
        <p:spPr>
          <a:xfrm>
            <a:off x="5036222" y="1314323"/>
            <a:ext cx="888460" cy="736154"/>
          </a:xfrm>
          <a:prstGeom prst="rect">
            <a:avLst/>
          </a:prstGeom>
          <a:noFill/>
          <a:ln w="76200">
            <a:solidFill>
              <a:srgbClr val="79D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pic>
        <p:nvPicPr>
          <p:cNvPr id="1038" name="Picture 14" descr="目覚まし時計のアイコン素材 | 無料のアイコンイラスト集 icon-pit">
            <a:extLst>
              <a:ext uri="{FF2B5EF4-FFF2-40B4-BE49-F238E27FC236}">
                <a16:creationId xmlns:a16="http://schemas.microsoft.com/office/drawing/2014/main" id="{7C2F9800-5983-443C-A6E5-E9F92A9B0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24889" y1="35556" x2="24889" y2="35556"/>
                        <a14:foregroundMark x1="49778" y1="33778" x2="49333" y2="49333"/>
                        <a14:foregroundMark x1="34667" y1="51111" x2="50667" y2="50667"/>
                        <a14:foregroundMark x1="36889" y1="28889" x2="37778" y2="31111"/>
                        <a14:foregroundMark x1="50222" y1="25778" x2="50222" y2="29333"/>
                        <a14:foregroundMark x1="62667" y1="28444" x2="61778" y2="32444"/>
                        <a14:foregroundMark x1="72000" y1="37333" x2="68889" y2="39111"/>
                        <a14:foregroundMark x1="76000" y1="50667" x2="72444" y2="50667"/>
                        <a14:foregroundMark x1="71556" y1="65333" x2="67556" y2="63556"/>
                        <a14:foregroundMark x1="63111" y1="72444" x2="61333" y2="72444"/>
                        <a14:foregroundMark x1="50667" y1="76889" x2="49778" y2="73333"/>
                        <a14:foregroundMark x1="36444" y1="72889" x2="40444" y2="68889"/>
                        <a14:foregroundMark x1="28000" y1="62222" x2="30222" y2="62222"/>
                        <a14:foregroundMark x1="23556" y1="50222" x2="26667" y2="50222"/>
                        <a14:foregroundMark x1="16889" y1="30667" x2="16889" y2="30667"/>
                        <a14:foregroundMark x1="73333" y1="15111" x2="73333" y2="15111"/>
                        <a14:foregroundMark x1="50667" y1="14667" x2="50667" y2="14667"/>
                        <a14:foregroundMark x1="47111" y1="14222" x2="47111" y2="14222"/>
                        <a14:foregroundMark x1="52889" y1="14222" x2="52889" y2="14222"/>
                        <a14:foregroundMark x1="50222" y1="16889" x2="50222" y2="16889"/>
                        <a14:foregroundMark x1="68889" y1="83111" x2="68889" y2="83111"/>
                        <a14:foregroundMark x1="29778" y1="37333" x2="29778" y2="3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213" y="1379874"/>
            <a:ext cx="626952" cy="62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図 137">
            <a:extLst>
              <a:ext uri="{FF2B5EF4-FFF2-40B4-BE49-F238E27FC236}">
                <a16:creationId xmlns:a16="http://schemas.microsoft.com/office/drawing/2014/main" id="{A4A9D3C8-8583-4FC3-9636-32BF924F40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71" y="1198332"/>
            <a:ext cx="585420" cy="989515"/>
          </a:xfrm>
          <a:prstGeom prst="rect">
            <a:avLst/>
          </a:prstGeom>
        </p:spPr>
      </p:pic>
      <p:sp>
        <p:nvSpPr>
          <p:cNvPr id="139" name="矢印: 右 138">
            <a:extLst>
              <a:ext uri="{FF2B5EF4-FFF2-40B4-BE49-F238E27FC236}">
                <a16:creationId xmlns:a16="http://schemas.microsoft.com/office/drawing/2014/main" id="{0DED7D3B-A86B-4C42-9C38-1B4ADCEB7970}"/>
              </a:ext>
            </a:extLst>
          </p:cNvPr>
          <p:cNvSpPr/>
          <p:nvPr/>
        </p:nvSpPr>
        <p:spPr>
          <a:xfrm rot="16200000">
            <a:off x="4159362" y="2154200"/>
            <a:ext cx="289289" cy="22593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40" name="矢印: 右 139">
            <a:extLst>
              <a:ext uri="{FF2B5EF4-FFF2-40B4-BE49-F238E27FC236}">
                <a16:creationId xmlns:a16="http://schemas.microsoft.com/office/drawing/2014/main" id="{722A9E38-B04D-4599-BF45-7A45DF9CE2EC}"/>
              </a:ext>
            </a:extLst>
          </p:cNvPr>
          <p:cNvSpPr/>
          <p:nvPr/>
        </p:nvSpPr>
        <p:spPr>
          <a:xfrm>
            <a:off x="4510791" y="1780888"/>
            <a:ext cx="505579" cy="26958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41" name="矢印: 右 140">
            <a:extLst>
              <a:ext uri="{FF2B5EF4-FFF2-40B4-BE49-F238E27FC236}">
                <a16:creationId xmlns:a16="http://schemas.microsoft.com/office/drawing/2014/main" id="{86B9585E-0FC7-442D-AFC7-4E863A966470}"/>
              </a:ext>
            </a:extLst>
          </p:cNvPr>
          <p:cNvSpPr/>
          <p:nvPr/>
        </p:nvSpPr>
        <p:spPr>
          <a:xfrm rot="10800000">
            <a:off x="4510790" y="1396601"/>
            <a:ext cx="461065" cy="26958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42" name="矢印: 右 141">
            <a:extLst>
              <a:ext uri="{FF2B5EF4-FFF2-40B4-BE49-F238E27FC236}">
                <a16:creationId xmlns:a16="http://schemas.microsoft.com/office/drawing/2014/main" id="{0F5181F0-7AF4-48A4-88DC-2B21C71CBC91}"/>
              </a:ext>
            </a:extLst>
          </p:cNvPr>
          <p:cNvSpPr/>
          <p:nvPr/>
        </p:nvSpPr>
        <p:spPr>
          <a:xfrm rot="5400000">
            <a:off x="3863046" y="2172406"/>
            <a:ext cx="289290" cy="2259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pic>
        <p:nvPicPr>
          <p:cNvPr id="143" name="Picture 2" descr="Docker (@Docker) | Twitter">
            <a:extLst>
              <a:ext uri="{FF2B5EF4-FFF2-40B4-BE49-F238E27FC236}">
                <a16:creationId xmlns:a16="http://schemas.microsoft.com/office/drawing/2014/main" id="{FC86D7BD-031A-4FB2-9915-D96E2D7D4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433" y="1653693"/>
            <a:ext cx="631176" cy="63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FC083C45-B45F-473D-A3FF-75676944C139}"/>
              </a:ext>
            </a:extLst>
          </p:cNvPr>
          <p:cNvSpPr txBox="1"/>
          <p:nvPr/>
        </p:nvSpPr>
        <p:spPr>
          <a:xfrm>
            <a:off x="5005961" y="2119390"/>
            <a:ext cx="1560407" cy="28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タイマー</a:t>
            </a:r>
            <a:r>
              <a:rPr kumimoji="1" lang="ja-JP" altLang="en-US" sz="1600" dirty="0">
                <a:solidFill>
                  <a:srgbClr val="00B0F0"/>
                </a:solidFill>
              </a:rPr>
              <a:t>サービス</a:t>
            </a:r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B8B18667-D9A9-4CF3-8E97-351868181B79}"/>
              </a:ext>
            </a:extLst>
          </p:cNvPr>
          <p:cNvCxnSpPr>
            <a:cxnSpLocks/>
          </p:cNvCxnSpPr>
          <p:nvPr/>
        </p:nvCxnSpPr>
        <p:spPr>
          <a:xfrm>
            <a:off x="3992841" y="2463893"/>
            <a:ext cx="0" cy="184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図 145">
            <a:extLst>
              <a:ext uri="{FF2B5EF4-FFF2-40B4-BE49-F238E27FC236}">
                <a16:creationId xmlns:a16="http://schemas.microsoft.com/office/drawing/2014/main" id="{BF3FB576-44B1-494F-B5B2-798457FE99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061" y="1198332"/>
            <a:ext cx="585420" cy="989515"/>
          </a:xfrm>
          <a:prstGeom prst="rect">
            <a:avLst/>
          </a:prstGeom>
        </p:spPr>
      </p:pic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3CBD3DA-7F21-421C-84D2-C50BA2B9ED62}"/>
              </a:ext>
            </a:extLst>
          </p:cNvPr>
          <p:cNvSpPr txBox="1"/>
          <p:nvPr/>
        </p:nvSpPr>
        <p:spPr>
          <a:xfrm>
            <a:off x="3858460" y="959286"/>
            <a:ext cx="627614" cy="28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Kafka</a:t>
            </a:r>
            <a:endParaRPr kumimoji="1" lang="ja-JP" altLang="en-US" sz="1600" dirty="0"/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A30A36FB-CE39-4046-9FF6-53F2827DF202}"/>
              </a:ext>
            </a:extLst>
          </p:cNvPr>
          <p:cNvSpPr txBox="1"/>
          <p:nvPr/>
        </p:nvSpPr>
        <p:spPr>
          <a:xfrm>
            <a:off x="7294963" y="959286"/>
            <a:ext cx="627614" cy="28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Kafka</a:t>
            </a:r>
            <a:endParaRPr kumimoji="1" lang="ja-JP" altLang="en-US" sz="1600" dirty="0"/>
          </a:p>
        </p:txBody>
      </p:sp>
      <p:sp>
        <p:nvSpPr>
          <p:cNvPr id="149" name="矢印: 右 148">
            <a:extLst>
              <a:ext uri="{FF2B5EF4-FFF2-40B4-BE49-F238E27FC236}">
                <a16:creationId xmlns:a16="http://schemas.microsoft.com/office/drawing/2014/main" id="{1364785C-F383-43A6-92C1-39E304785315}"/>
              </a:ext>
            </a:extLst>
          </p:cNvPr>
          <p:cNvSpPr/>
          <p:nvPr/>
        </p:nvSpPr>
        <p:spPr>
          <a:xfrm rot="10800000">
            <a:off x="6320283" y="1767659"/>
            <a:ext cx="957102" cy="26958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50" name="矢印: 右 149">
            <a:extLst>
              <a:ext uri="{FF2B5EF4-FFF2-40B4-BE49-F238E27FC236}">
                <a16:creationId xmlns:a16="http://schemas.microsoft.com/office/drawing/2014/main" id="{EFC4558E-64F4-4C60-9CDF-8BD3AAF5C83E}"/>
              </a:ext>
            </a:extLst>
          </p:cNvPr>
          <p:cNvSpPr/>
          <p:nvPr/>
        </p:nvSpPr>
        <p:spPr>
          <a:xfrm>
            <a:off x="5963356" y="1382637"/>
            <a:ext cx="1352704" cy="2812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/>
          </a:p>
        </p:txBody>
      </p:sp>
      <p:sp>
        <p:nvSpPr>
          <p:cNvPr id="151" name="矢印: 右 150">
            <a:extLst>
              <a:ext uri="{FF2B5EF4-FFF2-40B4-BE49-F238E27FC236}">
                <a16:creationId xmlns:a16="http://schemas.microsoft.com/office/drawing/2014/main" id="{356BD0A4-5897-4519-AA64-26429934208F}"/>
              </a:ext>
            </a:extLst>
          </p:cNvPr>
          <p:cNvSpPr/>
          <p:nvPr/>
        </p:nvSpPr>
        <p:spPr>
          <a:xfrm rot="16200000">
            <a:off x="7604296" y="2155553"/>
            <a:ext cx="289289" cy="22593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52" name="矢印: 右 151">
            <a:extLst>
              <a:ext uri="{FF2B5EF4-FFF2-40B4-BE49-F238E27FC236}">
                <a16:creationId xmlns:a16="http://schemas.microsoft.com/office/drawing/2014/main" id="{6EC35464-D87E-4D83-A8EE-8E44BC0A893C}"/>
              </a:ext>
            </a:extLst>
          </p:cNvPr>
          <p:cNvSpPr/>
          <p:nvPr/>
        </p:nvSpPr>
        <p:spPr>
          <a:xfrm rot="5400000">
            <a:off x="7307980" y="2173760"/>
            <a:ext cx="289290" cy="2259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6C0A226D-A28E-4AF0-BCE1-57FAFC3521EE}"/>
              </a:ext>
            </a:extLst>
          </p:cNvPr>
          <p:cNvCxnSpPr>
            <a:cxnSpLocks/>
          </p:cNvCxnSpPr>
          <p:nvPr/>
        </p:nvCxnSpPr>
        <p:spPr>
          <a:xfrm flipV="1">
            <a:off x="7746840" y="2463894"/>
            <a:ext cx="0" cy="532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64FC0713-D263-4C8A-96B7-6FCF7070AD82}"/>
              </a:ext>
            </a:extLst>
          </p:cNvPr>
          <p:cNvCxnSpPr>
            <a:cxnSpLocks/>
          </p:cNvCxnSpPr>
          <p:nvPr/>
        </p:nvCxnSpPr>
        <p:spPr>
          <a:xfrm>
            <a:off x="7490634" y="2463893"/>
            <a:ext cx="0" cy="5266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454B71A8-B833-40EC-A3BE-889391875883}"/>
              </a:ext>
            </a:extLst>
          </p:cNvPr>
          <p:cNvSpPr/>
          <p:nvPr/>
        </p:nvSpPr>
        <p:spPr>
          <a:xfrm>
            <a:off x="4905249" y="3058819"/>
            <a:ext cx="2954916" cy="117309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C1BFC62C-F163-4AF8-9046-0BAB472AB22F}"/>
              </a:ext>
            </a:extLst>
          </p:cNvPr>
          <p:cNvSpPr/>
          <p:nvPr/>
        </p:nvSpPr>
        <p:spPr>
          <a:xfrm>
            <a:off x="2327390" y="2444528"/>
            <a:ext cx="7492088" cy="1909163"/>
          </a:xfrm>
          <a:prstGeom prst="rect">
            <a:avLst/>
          </a:prstGeom>
          <a:noFill/>
          <a:ln w="76200">
            <a:solidFill>
              <a:srgbClr val="79D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96" name="矢印: 右 95">
            <a:extLst>
              <a:ext uri="{FF2B5EF4-FFF2-40B4-BE49-F238E27FC236}">
                <a16:creationId xmlns:a16="http://schemas.microsoft.com/office/drawing/2014/main" id="{C9E550FD-A79F-4479-BDF2-06C4F785BEBF}"/>
              </a:ext>
            </a:extLst>
          </p:cNvPr>
          <p:cNvSpPr/>
          <p:nvPr/>
        </p:nvSpPr>
        <p:spPr>
          <a:xfrm rot="5400000">
            <a:off x="7616922" y="4303451"/>
            <a:ext cx="334360" cy="2259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97" name="矢印: 右 96">
            <a:extLst>
              <a:ext uri="{FF2B5EF4-FFF2-40B4-BE49-F238E27FC236}">
                <a16:creationId xmlns:a16="http://schemas.microsoft.com/office/drawing/2014/main" id="{B4802335-D76F-4558-B1F3-0B3DFFB1A074}"/>
              </a:ext>
            </a:extLst>
          </p:cNvPr>
          <p:cNvSpPr/>
          <p:nvPr/>
        </p:nvSpPr>
        <p:spPr>
          <a:xfrm rot="5400000">
            <a:off x="8059187" y="4306574"/>
            <a:ext cx="334360" cy="2259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pic>
        <p:nvPicPr>
          <p:cNvPr id="1026" name="Picture 2" descr="Docker (@Docker) | Twitter">
            <a:extLst>
              <a:ext uri="{FF2B5EF4-FFF2-40B4-BE49-F238E27FC236}">
                <a16:creationId xmlns:a16="http://schemas.microsoft.com/office/drawing/2014/main" id="{CF7FB435-C285-4085-B95E-A0525A11F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144" y="3874853"/>
            <a:ext cx="631176" cy="63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4510DE4F-1552-4F13-8AFE-75982919E4A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130" y="1359618"/>
            <a:ext cx="1373875" cy="675100"/>
          </a:xfrm>
          <a:prstGeom prst="rect">
            <a:avLst/>
          </a:prstGeom>
        </p:spPr>
      </p:pic>
      <p:sp>
        <p:nvSpPr>
          <p:cNvPr id="155" name="矢印: 右 154">
            <a:extLst>
              <a:ext uri="{FF2B5EF4-FFF2-40B4-BE49-F238E27FC236}">
                <a16:creationId xmlns:a16="http://schemas.microsoft.com/office/drawing/2014/main" id="{4563D123-3C21-4A96-82DF-008F46AE767C}"/>
              </a:ext>
            </a:extLst>
          </p:cNvPr>
          <p:cNvSpPr/>
          <p:nvPr/>
        </p:nvSpPr>
        <p:spPr>
          <a:xfrm rot="10800000">
            <a:off x="7968451" y="1550617"/>
            <a:ext cx="410257" cy="32062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3BFFC431-16BD-4830-A9DD-DB94BA400B5F}"/>
              </a:ext>
            </a:extLst>
          </p:cNvPr>
          <p:cNvSpPr txBox="1"/>
          <p:nvPr/>
        </p:nvSpPr>
        <p:spPr>
          <a:xfrm>
            <a:off x="8792525" y="1025034"/>
            <a:ext cx="859100" cy="28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編成画面</a:t>
            </a:r>
            <a:endParaRPr kumimoji="1" lang="ja-JP" altLang="en-US" sz="1600" dirty="0"/>
          </a:p>
        </p:txBody>
      </p:sp>
      <p:pic>
        <p:nvPicPr>
          <p:cNvPr id="1040" name="Picture 16" descr="サーバー | 無料のアイコン">
            <a:extLst>
              <a:ext uri="{FF2B5EF4-FFF2-40B4-BE49-F238E27FC236}">
                <a16:creationId xmlns:a16="http://schemas.microsoft.com/office/drawing/2014/main" id="{23E6102D-C9AC-46D1-B20F-E2A6D2A8E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44" y="1191333"/>
            <a:ext cx="1037904" cy="103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B10ED53F-89C0-4429-8521-69230538F92C}"/>
              </a:ext>
            </a:extLst>
          </p:cNvPr>
          <p:cNvSpPr txBox="1"/>
          <p:nvPr/>
        </p:nvSpPr>
        <p:spPr>
          <a:xfrm>
            <a:off x="1147912" y="959286"/>
            <a:ext cx="900193" cy="28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F-Polaris</a:t>
            </a:r>
            <a:endParaRPr kumimoji="1" lang="ja-JP" altLang="en-US" sz="1600" dirty="0"/>
          </a:p>
        </p:txBody>
      </p:sp>
      <p:pic>
        <p:nvPicPr>
          <p:cNvPr id="1042" name="Picture 18" descr="サーバー 無料 アイコン の Windows 8 Icon">
            <a:extLst>
              <a:ext uri="{FF2B5EF4-FFF2-40B4-BE49-F238E27FC236}">
                <a16:creationId xmlns:a16="http://schemas.microsoft.com/office/drawing/2014/main" id="{C0BCF570-0C97-4233-9D89-73E75454B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49" y="2194029"/>
            <a:ext cx="372989" cy="37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9833D11B-BC92-4546-A84A-41473D7F6979}"/>
              </a:ext>
            </a:extLst>
          </p:cNvPr>
          <p:cNvSpPr txBox="1"/>
          <p:nvPr/>
        </p:nvSpPr>
        <p:spPr>
          <a:xfrm>
            <a:off x="1102084" y="2255571"/>
            <a:ext cx="438591" cy="289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API</a:t>
            </a:r>
            <a:endParaRPr kumimoji="1" lang="ja-JP" altLang="en-US" sz="1600" dirty="0"/>
          </a:p>
        </p:txBody>
      </p:sp>
      <p:sp>
        <p:nvSpPr>
          <p:cNvPr id="161" name="矢印: 右 160">
            <a:extLst>
              <a:ext uri="{FF2B5EF4-FFF2-40B4-BE49-F238E27FC236}">
                <a16:creationId xmlns:a16="http://schemas.microsoft.com/office/drawing/2014/main" id="{37D68688-5D1F-418E-B16A-1C3643FDA002}"/>
              </a:ext>
            </a:extLst>
          </p:cNvPr>
          <p:cNvSpPr/>
          <p:nvPr/>
        </p:nvSpPr>
        <p:spPr>
          <a:xfrm rot="5400000">
            <a:off x="1538673" y="2630039"/>
            <a:ext cx="289289" cy="22593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8CAFFB3-4DCA-4585-9FA0-30D6193F3BF5}"/>
              </a:ext>
            </a:extLst>
          </p:cNvPr>
          <p:cNvSpPr txBox="1"/>
          <p:nvPr/>
        </p:nvSpPr>
        <p:spPr>
          <a:xfrm>
            <a:off x="5578538" y="275056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accent2">
                    <a:lumMod val="75000"/>
                  </a:schemeClr>
                </a:solidFill>
              </a:rPr>
              <a:t>蓄積＋枠作成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E8C42CE2-E6BA-4DB3-AB37-F1A8C5398BAB}"/>
              </a:ext>
            </a:extLst>
          </p:cNvPr>
          <p:cNvSpPr txBox="1"/>
          <p:nvPr/>
        </p:nvSpPr>
        <p:spPr>
          <a:xfrm>
            <a:off x="8227341" y="274300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0070C0"/>
                </a:solidFill>
              </a:rPr>
              <a:t>パック</a:t>
            </a:r>
            <a:r>
              <a:rPr kumimoji="1" lang="ja-JP" altLang="en-US" sz="1600" dirty="0">
                <a:solidFill>
                  <a:srgbClr val="0070C0"/>
                </a:solidFill>
              </a:rPr>
              <a:t>作成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270A907-F854-4CAF-8F24-A859E351CB87}"/>
              </a:ext>
            </a:extLst>
          </p:cNvPr>
          <p:cNvSpPr txBox="1"/>
          <p:nvPr/>
        </p:nvSpPr>
        <p:spPr>
          <a:xfrm>
            <a:off x="5647316" y="476740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rgbClr val="00B050"/>
                </a:solidFill>
              </a:rPr>
              <a:t>新着作成</a:t>
            </a:r>
          </a:p>
        </p:txBody>
      </p:sp>
    </p:spTree>
    <p:extLst>
      <p:ext uri="{BB962C8B-B14F-4D97-AF65-F5344CB8AC3E}">
        <p14:creationId xmlns:p14="http://schemas.microsoft.com/office/powerpoint/2010/main" val="373478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155</Words>
  <Application>Microsoft Office PowerPoint</Application>
  <PresentationFormat>ワイド画面</PresentationFormat>
  <Paragraphs>45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高畠　啓太</dc:creator>
  <cp:lastModifiedBy>高畠　啓太</cp:lastModifiedBy>
  <cp:revision>5</cp:revision>
  <dcterms:created xsi:type="dcterms:W3CDTF">2020-12-15T05:22:45Z</dcterms:created>
  <dcterms:modified xsi:type="dcterms:W3CDTF">2020-12-15T11:10:26Z</dcterms:modified>
</cp:coreProperties>
</file>