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80" r:id="rId6"/>
    <p:sldId id="281" r:id="rId7"/>
    <p:sldId id="282" r:id="rId8"/>
    <p:sldId id="285" r:id="rId9"/>
    <p:sldId id="286" r:id="rId10"/>
    <p:sldId id="273" r:id="rId11"/>
    <p:sldId id="263" r:id="rId12"/>
    <p:sldId id="265" r:id="rId13"/>
    <p:sldId id="256" r:id="rId14"/>
    <p:sldId id="257" r:id="rId15"/>
    <p:sldId id="258" r:id="rId16"/>
    <p:sldId id="259" r:id="rId17"/>
    <p:sldId id="260" r:id="rId18"/>
    <p:sldId id="264" r:id="rId19"/>
    <p:sldId id="262" r:id="rId20"/>
    <p:sldId id="266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0" autoAdjust="0"/>
    <p:restoredTop sz="94660"/>
  </p:normalViewPr>
  <p:slideViewPr>
    <p:cSldViewPr snapToGrid="0">
      <p:cViewPr>
        <p:scale>
          <a:sx n="170" d="100"/>
          <a:sy n="170" d="100"/>
        </p:scale>
        <p:origin x="-6283" y="-3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95F2A-1E3D-412D-B2D8-49A8FBB5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39DE59-CEA1-401E-B925-013EAB8D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79636-D6D6-438A-9D5C-589F44F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E38E0-07FB-47A2-A2B5-C52DDD9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7377B-B776-4A37-9DC6-3E3C890F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06F1-DC20-43CA-A9CC-8711805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A98E71-49AA-448E-8AE1-D5074A4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2D908-3C12-4B0D-A822-994E6952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09217-1AB6-4148-A3ED-E00AC8C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6C52-EDB5-4989-A8B5-F63CB93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F972B-3A42-4D2D-9D06-180D5E74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9FF7-7E20-4167-896E-716B6525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9F475-ED5C-444E-A942-37D94CB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E9D58-845B-4B3E-A522-725305D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A3442-094B-4A8C-84F5-0D42810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DB6CA-4036-45B2-9C31-A3F7B58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AE967-3B9C-41C6-A6F0-BAA51BD2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C78F0-2070-4433-A0A7-A695CA23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CCA58-FBEF-45BF-9A6F-D9770CF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E3340-18C8-4A4D-A34C-DE90C6C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94A30-8272-428F-91F0-C10152B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7C578-36A9-4375-92C5-8A288171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625D-B672-4C17-AAC6-E51E2D6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C55A7-B6B3-4651-8A7E-CB59EE5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57DEC-A8EC-401B-A282-950A90C2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43AEA-9525-40A2-94D0-E0F00D50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15475-B249-4D73-951E-7DE62BEF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9B322F-5374-427C-8694-87794B0E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93216-CE3B-4823-94D5-5EFFAB5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E79530-E22D-4641-BFED-DABAB33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93C8F-2EED-4C68-AC97-3EC6B4C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9810D-41F8-416B-BFB2-F27E0F57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8528-258C-4036-8CDA-CBA60911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365AB-C9D4-4BBB-B3DD-12C4DFA2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72F268-3B6D-4076-86AD-52AE8034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D498D-9244-4A34-B799-D9E0EFB9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BFD1B-F0FB-4C2D-B9C4-437F10D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1746CB-E532-4A14-9CB3-2D55C1EC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B842C3-4F3D-477F-8D35-7FB608E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E1029-C618-4AFA-B5D8-43320C9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E01F3-D7A0-4A78-B28E-5462491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F2783D-0E03-486A-B012-A9D3337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B1288-9332-4E61-A6C2-ED0CC2A2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D2831-4C30-4F8E-A662-55273AB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FEE3A4-F963-414E-B664-F7DAE61F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EB450-A2FD-4A1B-8BCD-1C4CB738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7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9403-1BC2-4A36-BEB3-8C35ECC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F8CF-4226-4B94-B04F-4EA9F934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4A880-BC69-4658-BDA6-15E181DA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628-476F-48AC-89A3-81C2948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0A6FE-C529-4A4C-BE13-DED2DC9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1DF04-BB76-4179-AFBA-3E86FBF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A8C4-D6E7-4C7A-AAE3-04D347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557E4-ABB7-46BD-B2E3-52119D01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008931-AD6B-4C07-A899-3161EB3F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95F94-98BE-43D9-8ABE-33F54E5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B35F7-F655-4BBE-B75A-C86584D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13E15-A75B-463A-B972-8AAD0C5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C0F4E8-DD2B-42C8-8F6E-39F919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ABD6-0B4A-48F5-9DBA-3DCCEE1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0DF95-6514-407A-B96E-357758DA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3EA-0451-4ADD-92CF-21C5917DBBB5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F7F83-00BD-47E5-A57B-0DCF73A0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F9847-085F-4999-91BE-CE7324D9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29EE1-5040-4CF8-B5CE-45DB9F151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配信履歴画面イメージ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1E9E26-8F24-459B-AC13-BD6B2354C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7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39FC2-EFA0-41DC-AE5C-8697CA6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課題・質問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5C3992-147C-4684-AEE1-37B825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（今のところ履歴側ではなく、配信キューの想定だが）現行の配信キュー画面にある「配信削除」と「強制削除」機能はどこで実装するか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おくる</a:t>
            </a:r>
            <a:r>
              <a:rPr kumimoji="1" lang="ja-JP" altLang="en-US" dirty="0"/>
              <a:t>くんの履歴画面と配信キューはどちらも素材と配信宛先単位でレコード</a:t>
            </a:r>
            <a:r>
              <a:rPr kumimoji="1" lang="ja-JP" altLang="en-US"/>
              <a:t>ができる想定</a:t>
            </a:r>
            <a:endParaRPr kumimoji="1" lang="en-US" altLang="ja-JP" dirty="0"/>
          </a:p>
          <a:p>
            <a:r>
              <a:rPr lang="ja-JP" altLang="en-US" dirty="0"/>
              <a:t>履歴画面の保持期間は</a:t>
            </a:r>
            <a:r>
              <a:rPr lang="en-US" altLang="ja-JP" dirty="0"/>
              <a:t>1</a:t>
            </a:r>
            <a:r>
              <a:rPr lang="ja-JP" altLang="en-US" dirty="0"/>
              <a:t>カ月程度（現行ベース）</a:t>
            </a:r>
            <a:endParaRPr lang="en-US" altLang="ja-JP" dirty="0"/>
          </a:p>
          <a:p>
            <a:r>
              <a:rPr kumimoji="1" lang="en-US" altLang="ja-JP" dirty="0"/>
              <a:t>XML</a:t>
            </a:r>
            <a:r>
              <a:rPr kumimoji="1" lang="ja-JP" altLang="en-US" dirty="0"/>
              <a:t>表示機能の実装を検討していたが、各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ファイルは保持するのでその</a:t>
            </a:r>
            <a:r>
              <a:rPr kumimoji="1" lang="en-US" altLang="ja-JP" dirty="0"/>
              <a:t>DL</a:t>
            </a:r>
            <a:r>
              <a:rPr kumimoji="1" lang="ja-JP" altLang="en-US" dirty="0"/>
              <a:t>機能で十分？</a:t>
            </a:r>
            <a:endParaRPr kumimoji="1" lang="en-US" altLang="ja-JP" dirty="0"/>
          </a:p>
          <a:p>
            <a:r>
              <a:rPr kumimoji="1" lang="ja-JP" altLang="en-US" dirty="0"/>
              <a:t>検索機能は画面に出す予定の項目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ただし、現状のようにデフォルトで全部出すと見づらい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案で言えば）つく</a:t>
            </a:r>
            <a:r>
              <a:rPr lang="ja-JP" altLang="en-US" dirty="0"/>
              <a:t>るくん</a:t>
            </a:r>
            <a:r>
              <a:rPr kumimoji="1" lang="ja-JP" altLang="en-US" dirty="0"/>
              <a:t>に対しては、仮見出し、処理開始日時だけがデフォルト？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送るくんに対しては、仮見出し、公開予定日時、処理受信日時、企業</a:t>
            </a:r>
            <a:r>
              <a:rPr lang="en-US" altLang="ja-JP" dirty="0"/>
              <a:t>ID</a:t>
            </a:r>
            <a:r>
              <a:rPr lang="ja-JP" altLang="en-US" dirty="0"/>
              <a:t>、配信宛先のみ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ネスト型は検索するときの探し方が難しい？⇒</a:t>
            </a:r>
            <a:r>
              <a:rPr kumimoji="1" lang="en-US" altLang="ja-JP" dirty="0"/>
              <a:t>A</a:t>
            </a:r>
            <a:r>
              <a:rPr kumimoji="1" lang="ja-JP" altLang="en-US" dirty="0"/>
              <a:t>案有力？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つくるくんとおくるくん画面を別に出す（パターン</a:t>
            </a:r>
            <a:r>
              <a:rPr lang="en-US" altLang="ja-JP" dirty="0"/>
              <a:t>A</a:t>
            </a:r>
            <a:r>
              <a:rPr lang="ja-JP" altLang="en-US" dirty="0"/>
              <a:t>）の際にそれぞれの画面は「素材</a:t>
            </a:r>
            <a:r>
              <a:rPr lang="en-US" altLang="ja-JP" dirty="0"/>
              <a:t>ID</a:t>
            </a:r>
            <a:r>
              <a:rPr lang="ja-JP" altLang="en-US" dirty="0"/>
              <a:t>」と「リビジョン」と「企業</a:t>
            </a:r>
            <a:r>
              <a:rPr lang="en-US" altLang="ja-JP" dirty="0"/>
              <a:t>ID</a:t>
            </a:r>
            <a:r>
              <a:rPr lang="ja-JP" altLang="en-US" dirty="0"/>
              <a:t>の下の配信宛先」の</a:t>
            </a:r>
            <a:r>
              <a:rPr lang="en-US" altLang="ja-JP" dirty="0"/>
              <a:t>3</a:t>
            </a:r>
            <a:r>
              <a:rPr lang="ja-JP" altLang="en-US" dirty="0"/>
              <a:t>つのキーの一致で、突き合わせできるが、ン何かキーを持たせた方が良い？⇒もしくは運用で吸収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659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5" y="1122363"/>
            <a:ext cx="10030691" cy="238760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パターン</a:t>
            </a:r>
            <a:r>
              <a:rPr lang="en-US" altLang="ja-JP" sz="4000" dirty="0"/>
              <a:t>A</a:t>
            </a:r>
            <a:r>
              <a:rPr lang="ja-JP" altLang="en-US" sz="4000" dirty="0"/>
              <a:t>：つくるくんおくるくん別画面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978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つくるくん画面</a:t>
            </a:r>
          </a:p>
        </p:txBody>
      </p:sp>
    </p:spTree>
    <p:extLst>
      <p:ext uri="{BB962C8B-B14F-4D97-AF65-F5344CB8AC3E}">
        <p14:creationId xmlns:p14="http://schemas.microsoft.com/office/powerpoint/2010/main" val="25107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11BBC8F-73A5-4ABC-8887-CA08D780F96E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18975C82-ABFF-4F1E-B641-A4529A933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79653"/>
              </p:ext>
            </p:extLst>
          </p:nvPr>
        </p:nvGraphicFramePr>
        <p:xfrm>
          <a:off x="563942" y="560801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9D106019-14E7-40BE-9F89-79253C0DA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05257"/>
              </p:ext>
            </p:extLst>
          </p:nvPr>
        </p:nvGraphicFramePr>
        <p:xfrm>
          <a:off x="563942" y="361188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72259"/>
              </p:ext>
            </p:extLst>
          </p:nvPr>
        </p:nvGraphicFramePr>
        <p:xfrm>
          <a:off x="214683" y="140558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652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パターン１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ポラリスからの連携が正常のパターン（例として記事のみ素材を新規登録）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48189"/>
              </p:ext>
            </p:extLst>
          </p:nvPr>
        </p:nvGraphicFramePr>
        <p:xfrm>
          <a:off x="563942" y="177189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9EE05-68B1-4654-A5AE-65D49869EEAB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6D84CE8D-C19B-4ED6-98D5-F3FFC7C0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90218"/>
              </p:ext>
            </p:extLst>
          </p:nvPr>
        </p:nvGraphicFramePr>
        <p:xfrm>
          <a:off x="214683" y="63519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AA750D7C-0A8F-4BD0-A80A-8A27AF65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54379"/>
              </p:ext>
            </p:extLst>
          </p:nvPr>
        </p:nvGraphicFramePr>
        <p:xfrm>
          <a:off x="214683" y="323493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E036568B-EA38-4031-82A8-72526E42D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05278"/>
              </p:ext>
            </p:extLst>
          </p:nvPr>
        </p:nvGraphicFramePr>
        <p:xfrm>
          <a:off x="214683" y="524661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2EAD18-A722-4E09-ACB4-AF85EDEAAE0F}"/>
              </a:ext>
            </a:extLst>
          </p:cNvPr>
          <p:cNvSpPr txBox="1"/>
          <p:nvPr/>
        </p:nvSpPr>
        <p:spPr>
          <a:xfrm>
            <a:off x="9254571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BB0E56-43A5-4F8A-A627-A161475E15A3}"/>
              </a:ext>
            </a:extLst>
          </p:cNvPr>
          <p:cNvSpPr txBox="1"/>
          <p:nvPr/>
        </p:nvSpPr>
        <p:spPr>
          <a:xfrm>
            <a:off x="9254571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F395BD-88AF-48A3-81DA-A815ECDEC9C9}"/>
              </a:ext>
            </a:extLst>
          </p:cNvPr>
          <p:cNvSpPr txBox="1"/>
          <p:nvPr/>
        </p:nvSpPr>
        <p:spPr>
          <a:xfrm>
            <a:off x="9254571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D00C9F6-B440-444D-94CF-880F9C0A70A6}"/>
              </a:ext>
            </a:extLst>
          </p:cNvPr>
          <p:cNvGrpSpPr/>
          <p:nvPr/>
        </p:nvGrpSpPr>
        <p:grpSpPr>
          <a:xfrm>
            <a:off x="9254571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4E47918-03D0-4B59-8DB0-542D42C8D3D6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A8C2258-F1B5-42CC-9489-3AA433881C48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E58629A-4573-477C-B889-965A6AC4F5F6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23AB753-1B26-40C9-9AE0-61F3E447E2ED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E1F00E8-0553-474E-9D09-22A981D7E70B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BDC2B0D-EB2A-44E4-9B63-369ACBAA2E2A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DDB780B-56B3-45D9-9BCC-A054DBE2175A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49B1F09-8454-453C-9A55-9561B6C19196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D1F4DBC-F76C-4FE6-8CA5-F2066285BF9E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222338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8A06060-FB42-414B-992A-90E5A17B25F9}"/>
              </a:ext>
            </a:extLst>
          </p:cNvPr>
          <p:cNvSpPr txBox="1"/>
          <p:nvPr/>
        </p:nvSpPr>
        <p:spPr>
          <a:xfrm>
            <a:off x="11523719" y="792762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FE29033-79EB-40B3-A8CE-862E2223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11557"/>
              </p:ext>
            </p:extLst>
          </p:nvPr>
        </p:nvGraphicFramePr>
        <p:xfrm>
          <a:off x="562614" y="297133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6435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30134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0B573299-16F2-4218-99C5-DBFA933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3883"/>
              </p:ext>
            </p:extLst>
          </p:nvPr>
        </p:nvGraphicFramePr>
        <p:xfrm>
          <a:off x="562614" y="97520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配信ファイル編集完了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⑤ファイル編集中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⑥完了</a:t>
            </a:r>
            <a:endParaRPr kumimoji="1" lang="ja-JP" altLang="en-US" sz="1050" dirty="0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2203841-46ED-494A-BB99-7F4CD896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78188"/>
              </p:ext>
            </p:extLst>
          </p:nvPr>
        </p:nvGraphicFramePr>
        <p:xfrm>
          <a:off x="214683" y="59627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611281E9-859C-438D-A2E3-DAF084F3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1969"/>
              </p:ext>
            </p:extLst>
          </p:nvPr>
        </p:nvGraphicFramePr>
        <p:xfrm>
          <a:off x="214683" y="259666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597B383-DC44-4066-926A-0672802FAD44}"/>
              </a:ext>
            </a:extLst>
          </p:cNvPr>
          <p:cNvSpPr txBox="1"/>
          <p:nvPr/>
        </p:nvSpPr>
        <p:spPr>
          <a:xfrm>
            <a:off x="11523719" y="2793152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4BD09F-31F0-4C50-BBE5-E5A33ACD24E9}"/>
              </a:ext>
            </a:extLst>
          </p:cNvPr>
          <p:cNvGrpSpPr/>
          <p:nvPr/>
        </p:nvGrpSpPr>
        <p:grpSpPr>
          <a:xfrm>
            <a:off x="9284541" y="3136385"/>
            <a:ext cx="290720" cy="932229"/>
            <a:chOff x="9284541" y="3136385"/>
            <a:chExt cx="290720" cy="932229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0F6D0C4-B823-4092-90C0-3F3A8CB6B98E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A99E5AE-9C3D-4275-9AB7-B5FD08A3CEFC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1EF93D9-A2FC-4A69-A52F-2A67554D80F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2F9D64-D576-4E76-B4AB-7EC826E8C8FF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B5886BB-B324-4E79-B1B7-6EB9241CD8C2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6F808C-9669-46C4-AC32-8475D75B7514}"/>
              </a:ext>
            </a:extLst>
          </p:cNvPr>
          <p:cNvSpPr txBox="1"/>
          <p:nvPr/>
        </p:nvSpPr>
        <p:spPr>
          <a:xfrm>
            <a:off x="9284541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7D8A9-2DC3-4FB6-B269-2C4435D5A6B4}"/>
              </a:ext>
            </a:extLst>
          </p:cNvPr>
          <p:cNvSpPr txBox="1"/>
          <p:nvPr/>
        </p:nvSpPr>
        <p:spPr>
          <a:xfrm>
            <a:off x="9284541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4A3D47-BADE-4F23-9151-504A4DE20ED4}"/>
              </a:ext>
            </a:extLst>
          </p:cNvPr>
          <p:cNvSpPr txBox="1"/>
          <p:nvPr/>
        </p:nvSpPr>
        <p:spPr>
          <a:xfrm>
            <a:off x="9284541" y="15217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FC332C-B84F-4E87-A973-DAA160EC7C21}"/>
              </a:ext>
            </a:extLst>
          </p:cNvPr>
          <p:cNvSpPr txBox="1"/>
          <p:nvPr/>
        </p:nvSpPr>
        <p:spPr>
          <a:xfrm>
            <a:off x="9284541" y="17124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CE3A41-CF7C-4814-A08D-0033F2155C47}"/>
              </a:ext>
            </a:extLst>
          </p:cNvPr>
          <p:cNvSpPr txBox="1"/>
          <p:nvPr/>
        </p:nvSpPr>
        <p:spPr>
          <a:xfrm>
            <a:off x="9284541" y="190320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447732-C9F1-41C1-AA05-E44F6EC15A15}"/>
              </a:ext>
            </a:extLst>
          </p:cNvPr>
          <p:cNvSpPr txBox="1"/>
          <p:nvPr/>
        </p:nvSpPr>
        <p:spPr>
          <a:xfrm>
            <a:off x="10000821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51C104-E44E-4614-9144-684C856D64B3}"/>
              </a:ext>
            </a:extLst>
          </p:cNvPr>
          <p:cNvSpPr txBox="1"/>
          <p:nvPr/>
        </p:nvSpPr>
        <p:spPr>
          <a:xfrm>
            <a:off x="10000821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BA7F06A-78B5-4F65-924F-0F70944DA0E2}"/>
              </a:ext>
            </a:extLst>
          </p:cNvPr>
          <p:cNvSpPr txBox="1"/>
          <p:nvPr/>
        </p:nvSpPr>
        <p:spPr>
          <a:xfrm>
            <a:off x="10000821" y="15217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6806F0-39A5-4718-A839-DC1369792D92}"/>
              </a:ext>
            </a:extLst>
          </p:cNvPr>
          <p:cNvSpPr txBox="1"/>
          <p:nvPr/>
        </p:nvSpPr>
        <p:spPr>
          <a:xfrm>
            <a:off x="10000821" y="17124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0D9C3F8-7696-44A3-9D1A-04B70381D7DF}"/>
              </a:ext>
            </a:extLst>
          </p:cNvPr>
          <p:cNvGrpSpPr/>
          <p:nvPr/>
        </p:nvGrpSpPr>
        <p:grpSpPr>
          <a:xfrm>
            <a:off x="10000821" y="3136385"/>
            <a:ext cx="290720" cy="932229"/>
            <a:chOff x="10000821" y="3288785"/>
            <a:chExt cx="290720" cy="932229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72317A8-C070-4A7F-8CD3-EFC029284624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5F0558-2AC8-4CC6-945C-C8BCDF2D560F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7E04E66-4A01-44FB-ADCC-D699364C04D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4EEC285-75D0-4D9F-ADFB-8A7F2EE67013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D1BF88E-499F-4183-93D3-E718867A5A35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5A4AA3-289C-4B99-9EB1-AF7B23E6C67D}"/>
              </a:ext>
            </a:extLst>
          </p:cNvPr>
          <p:cNvSpPr txBox="1"/>
          <p:nvPr/>
        </p:nvSpPr>
        <p:spPr>
          <a:xfrm>
            <a:off x="11817193" y="792762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8FCB451-B4FE-4805-8235-D906070EA69E}"/>
              </a:ext>
            </a:extLst>
          </p:cNvPr>
          <p:cNvSpPr txBox="1"/>
          <p:nvPr/>
        </p:nvSpPr>
        <p:spPr>
          <a:xfrm>
            <a:off x="11817193" y="2793152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41739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868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</a:t>
            </a:r>
            <a:r>
              <a:rPr lang="ja-JP" altLang="en-US" sz="1050" dirty="0"/>
              <a:t>２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ポラリスからの画像なし記事の新規登録（</a:t>
            </a:r>
            <a:r>
              <a:rPr lang="en-US" altLang="ja-JP" sz="1050" dirty="0"/>
              <a:t>F</a:t>
            </a:r>
            <a:r>
              <a:rPr lang="ja-JP" altLang="en-US" sz="1050" dirty="0"/>
              <a:t>ポラリスからの素材取得でエラー）</a:t>
            </a:r>
            <a:endParaRPr kumimoji="1" lang="ja-JP" altLang="en-US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533944-3B70-4A0B-B1F3-6431FE2B26A8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BAC7E5-F507-43C4-907B-4E2D0D0B8078}"/>
              </a:ext>
            </a:extLst>
          </p:cNvPr>
          <p:cNvSpPr txBox="1"/>
          <p:nvPr/>
        </p:nvSpPr>
        <p:spPr>
          <a:xfrm>
            <a:off x="216012" y="115221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②取得エラー</a:t>
            </a:r>
            <a:endParaRPr kumimoji="1" lang="ja-JP" altLang="en-US" sz="105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774148F-4F64-4EFE-BC72-C369276E7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78591"/>
              </p:ext>
            </p:extLst>
          </p:nvPr>
        </p:nvGraphicFramePr>
        <p:xfrm>
          <a:off x="214683" y="59627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E1F53BB-CB3E-4A2D-B58F-C34071AD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2025"/>
              </p:ext>
            </p:extLst>
          </p:nvPr>
        </p:nvGraphicFramePr>
        <p:xfrm>
          <a:off x="214683" y="1460865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CFC294-48C9-4941-A289-259B417E5C1A}"/>
              </a:ext>
            </a:extLst>
          </p:cNvPr>
          <p:cNvSpPr txBox="1"/>
          <p:nvPr/>
        </p:nvSpPr>
        <p:spPr>
          <a:xfrm>
            <a:off x="11523719" y="1634719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592507-CAFB-4FE5-8C08-AF78567E863E}"/>
              </a:ext>
            </a:extLst>
          </p:cNvPr>
          <p:cNvSpPr txBox="1"/>
          <p:nvPr/>
        </p:nvSpPr>
        <p:spPr>
          <a:xfrm>
            <a:off x="11817193" y="1634719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403675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326E86-2D0E-428A-AE2F-20D0FB54EBCE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作成エラー</a:t>
            </a:r>
            <a:endParaRPr kumimoji="1" lang="ja-JP" altLang="en-US" sz="105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D6BC2F-C4A9-4893-9CDC-904378A293F7}"/>
              </a:ext>
            </a:extLst>
          </p:cNvPr>
          <p:cNvSpPr txBox="1"/>
          <p:nvPr/>
        </p:nvSpPr>
        <p:spPr>
          <a:xfrm>
            <a:off x="119270" y="111319"/>
            <a:ext cx="2359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パターン３　配信元</a:t>
            </a:r>
            <a:r>
              <a:rPr kumimoji="1" lang="en-US" altLang="ja-JP" sz="1050" dirty="0"/>
              <a:t>XML</a:t>
            </a:r>
            <a:r>
              <a:rPr kumimoji="1" lang="ja-JP" altLang="en-US" sz="1050" dirty="0"/>
              <a:t>作成エラー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4BA880-F9DE-4B9B-845F-6BA687FD6345}"/>
              </a:ext>
            </a:extLst>
          </p:cNvPr>
          <p:cNvSpPr txBox="1"/>
          <p:nvPr/>
        </p:nvSpPr>
        <p:spPr>
          <a:xfrm>
            <a:off x="-20064" y="40642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990B7715-5E11-4DBF-9794-CF928600C1FD}"/>
              </a:ext>
            </a:extLst>
          </p:cNvPr>
          <p:cNvSpPr/>
          <p:nvPr/>
        </p:nvSpPr>
        <p:spPr>
          <a:xfrm>
            <a:off x="449247" y="4064253"/>
            <a:ext cx="100075" cy="603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CABB503C-74BE-406C-B507-96EEE1D831BE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228D8-30D8-40FB-85B6-C388F3967DD8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FA422A01-2DD4-4D1D-A4C2-6F27FE72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82496"/>
              </p:ext>
            </p:extLst>
          </p:nvPr>
        </p:nvGraphicFramePr>
        <p:xfrm>
          <a:off x="214683" y="140558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BF81CCE-7ADC-48E7-9E7D-7062D25A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49118"/>
              </p:ext>
            </p:extLst>
          </p:nvPr>
        </p:nvGraphicFramePr>
        <p:xfrm>
          <a:off x="214683" y="63519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A538DAE0-2286-434C-9196-7B207ED2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75291"/>
              </p:ext>
            </p:extLst>
          </p:nvPr>
        </p:nvGraphicFramePr>
        <p:xfrm>
          <a:off x="214683" y="323604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E1CB89-4540-49CD-9E2D-763395EF4827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FE011FF9-0054-4ADF-BB26-DBDD391C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46226"/>
              </p:ext>
            </p:extLst>
          </p:nvPr>
        </p:nvGraphicFramePr>
        <p:xfrm>
          <a:off x="563942" y="177189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EFC3403E-EE21-498D-9EBD-283CF3544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05229"/>
              </p:ext>
            </p:extLst>
          </p:nvPr>
        </p:nvGraphicFramePr>
        <p:xfrm>
          <a:off x="563942" y="361188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724771-3273-49D6-8BBA-13B424D22C7D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1B6F547-19F8-4113-9283-7283EB6DF50A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302297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A423403A-B19A-4A92-A627-3B1458AD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0226"/>
              </p:ext>
            </p:extLst>
          </p:nvPr>
        </p:nvGraphicFramePr>
        <p:xfrm>
          <a:off x="563942" y="177189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F840151-9623-4E3F-A0A7-72632880BE1A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690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パターン４　</a:t>
            </a:r>
            <a:r>
              <a:rPr kumimoji="1" lang="en-US" altLang="ja-JP" sz="1050" dirty="0"/>
              <a:t>F</a:t>
            </a:r>
            <a:r>
              <a:rPr lang="ja-JP" altLang="en-US" sz="1050" dirty="0"/>
              <a:t>配信ファイル編集中エラー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④配信ファイル編集エラー</a:t>
            </a:r>
            <a:endParaRPr kumimoji="1" lang="ja-JP" altLang="en-US" sz="1050" dirty="0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C53D9514-D124-4DB0-8887-53CFFBAB5C21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316A9-3D60-4383-BBAF-4073182B80D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EEC60475-97AC-4FA6-9B5D-D2E88659AE72}"/>
              </a:ext>
            </a:extLst>
          </p:cNvPr>
          <p:cNvSpPr/>
          <p:nvPr/>
        </p:nvSpPr>
        <p:spPr>
          <a:xfrm>
            <a:off x="430202" y="5636061"/>
            <a:ext cx="65263" cy="207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24CC3F-7783-4653-BA34-F5AC7ABE796C}"/>
              </a:ext>
            </a:extLst>
          </p:cNvPr>
          <p:cNvSpPr txBox="1"/>
          <p:nvPr/>
        </p:nvSpPr>
        <p:spPr>
          <a:xfrm>
            <a:off x="-20064" y="60429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81A20866-4753-405B-B35D-F95E876B7405}"/>
              </a:ext>
            </a:extLst>
          </p:cNvPr>
          <p:cNvSpPr/>
          <p:nvPr/>
        </p:nvSpPr>
        <p:spPr>
          <a:xfrm>
            <a:off x="449248" y="6239912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C24C3917-2E86-48D4-80BC-AC78D2203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55757"/>
              </p:ext>
            </p:extLst>
          </p:nvPr>
        </p:nvGraphicFramePr>
        <p:xfrm>
          <a:off x="214683" y="140558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D05D9F00-702B-4898-BC5F-6C24CEA68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72083"/>
              </p:ext>
            </p:extLst>
          </p:nvPr>
        </p:nvGraphicFramePr>
        <p:xfrm>
          <a:off x="214683" y="63519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EFB6FEC6-97A5-4C36-BCF3-3310709D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51854"/>
              </p:ext>
            </p:extLst>
          </p:nvPr>
        </p:nvGraphicFramePr>
        <p:xfrm>
          <a:off x="214683" y="323493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08C9C8AD-B2DB-413A-88DA-C7AFE6D17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86281"/>
              </p:ext>
            </p:extLst>
          </p:nvPr>
        </p:nvGraphicFramePr>
        <p:xfrm>
          <a:off x="214683" y="524661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83E6010-6BD8-4ABA-85D3-47CED81BACE1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graphicFrame>
        <p:nvGraphicFramePr>
          <p:cNvPr id="59" name="表 58">
            <a:extLst>
              <a:ext uri="{FF2B5EF4-FFF2-40B4-BE49-F238E27FC236}">
                <a16:creationId xmlns:a16="http://schemas.microsoft.com/office/drawing/2014/main" id="{D739F021-BEAF-41BA-A9AA-BC0E0320C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06643"/>
              </p:ext>
            </p:extLst>
          </p:nvPr>
        </p:nvGraphicFramePr>
        <p:xfrm>
          <a:off x="563942" y="361188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332C36E6-B0D6-45B9-AD65-E2C6DB22D7F8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EE4D9C6-783D-490E-89E8-0E25D2C7958E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19F88FF-5014-4223-A988-A468F88A0DD6}"/>
              </a:ext>
            </a:extLst>
          </p:cNvPr>
          <p:cNvSpPr txBox="1"/>
          <p:nvPr/>
        </p:nvSpPr>
        <p:spPr>
          <a:xfrm>
            <a:off x="9254571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015445-C8CF-4040-9194-D8083052F76A}"/>
              </a:ext>
            </a:extLst>
          </p:cNvPr>
          <p:cNvSpPr txBox="1"/>
          <p:nvPr/>
        </p:nvSpPr>
        <p:spPr>
          <a:xfrm>
            <a:off x="9254571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27B755B-FC89-481B-913A-24B665875C91}"/>
              </a:ext>
            </a:extLst>
          </p:cNvPr>
          <p:cNvSpPr txBox="1"/>
          <p:nvPr/>
        </p:nvSpPr>
        <p:spPr>
          <a:xfrm>
            <a:off x="9254571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aphicFrame>
        <p:nvGraphicFramePr>
          <p:cNvPr id="72" name="表 71">
            <a:extLst>
              <a:ext uri="{FF2B5EF4-FFF2-40B4-BE49-F238E27FC236}">
                <a16:creationId xmlns:a16="http://schemas.microsoft.com/office/drawing/2014/main" id="{33766582-4D83-4D4B-A910-771092D5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72697"/>
              </p:ext>
            </p:extLst>
          </p:nvPr>
        </p:nvGraphicFramePr>
        <p:xfrm>
          <a:off x="563942" y="560801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ABF225A-CC08-4D59-BE48-288119AA1133}"/>
              </a:ext>
            </a:extLst>
          </p:cNvPr>
          <p:cNvGrpSpPr/>
          <p:nvPr/>
        </p:nvGrpSpPr>
        <p:grpSpPr>
          <a:xfrm>
            <a:off x="9254571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647171AF-4769-479A-A823-44D1CE959CDF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5C0CDEB-1D9D-434A-A11F-DFB5BCE2EB17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12F7CF53-622F-4403-91F8-1B172161AF9E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0AF887EB-6A33-47F6-9E38-26C4B8F7F1A2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9A6EE8F-EF25-4C80-BD53-5A655F4BE715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8744F70-0587-410C-BEE0-2C5AD952B7B7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5D653A-2192-432A-8790-6A5C8FDE07FF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90A8B43-1EBB-4173-9756-1F49A66EAAB6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1C92346-5DF5-4101-B5B5-44CCF1AC3FC1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410434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おくる</a:t>
            </a:r>
            <a:r>
              <a:rPr kumimoji="1" lang="ja-JP" altLang="en-US" dirty="0" err="1"/>
              <a:t>くん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71724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D87BFB26-9980-402F-8636-999CF57C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21900"/>
              </p:ext>
            </p:extLst>
          </p:nvPr>
        </p:nvGraphicFramePr>
        <p:xfrm>
          <a:off x="125838" y="546647"/>
          <a:ext cx="11275068" cy="185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565169">
                  <a:extLst>
                    <a:ext uri="{9D8B030D-6E8A-4147-A177-3AD203B41FA5}">
                      <a16:colId xmlns:a16="http://schemas.microsoft.com/office/drawing/2014/main" val="3120472686"/>
                    </a:ext>
                  </a:extLst>
                </a:gridCol>
                <a:gridCol w="6637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1764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445287">
                  <a:extLst>
                    <a:ext uri="{9D8B030D-6E8A-4147-A177-3AD203B41FA5}">
                      <a16:colId xmlns:a16="http://schemas.microsoft.com/office/drawing/2014/main" val="3683195934"/>
                    </a:ext>
                  </a:extLst>
                </a:gridCol>
                <a:gridCol w="705738">
                  <a:extLst>
                    <a:ext uri="{9D8B030D-6E8A-4147-A177-3AD203B41FA5}">
                      <a16:colId xmlns:a16="http://schemas.microsoft.com/office/drawing/2014/main" val="233168760"/>
                    </a:ext>
                  </a:extLst>
                </a:gridCol>
                <a:gridCol w="51792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51510">
                  <a:extLst>
                    <a:ext uri="{9D8B030D-6E8A-4147-A177-3AD203B41FA5}">
                      <a16:colId xmlns:a16="http://schemas.microsoft.com/office/drawing/2014/main" val="1759676357"/>
                    </a:ext>
                  </a:extLst>
                </a:gridCol>
                <a:gridCol w="619295">
                  <a:extLst>
                    <a:ext uri="{9D8B030D-6E8A-4147-A177-3AD203B41FA5}">
                      <a16:colId xmlns:a16="http://schemas.microsoft.com/office/drawing/2014/main" val="1608160897"/>
                    </a:ext>
                  </a:extLst>
                </a:gridCol>
                <a:gridCol w="523229">
                  <a:extLst>
                    <a:ext uri="{9D8B030D-6E8A-4147-A177-3AD203B41FA5}">
                      <a16:colId xmlns:a16="http://schemas.microsoft.com/office/drawing/2014/main" val="3855862354"/>
                    </a:ext>
                  </a:extLst>
                </a:gridCol>
                <a:gridCol w="829683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4280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2826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46926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1721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999796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205596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素材種別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画像配信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処理受信時刻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配信完了日時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A1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速：都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あり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A2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あり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A3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あり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B1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008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620015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C2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008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732951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D3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008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943787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E1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009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E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85582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F2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009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417212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G3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009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7871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B841DB-3709-4435-A79C-77139132B1BA}"/>
              </a:ext>
            </a:extLst>
          </p:cNvPr>
          <p:cNvSpPr txBox="1"/>
          <p:nvPr/>
        </p:nvSpPr>
        <p:spPr>
          <a:xfrm>
            <a:off x="11478149" y="756079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CBED9C-96A7-4837-8016-3574A651EAFD}"/>
              </a:ext>
            </a:extLst>
          </p:cNvPr>
          <p:cNvSpPr txBox="1"/>
          <p:nvPr/>
        </p:nvSpPr>
        <p:spPr>
          <a:xfrm>
            <a:off x="11478149" y="940323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AD51A8-C1CA-41A0-A86E-CD3BBA6B5A4D}"/>
              </a:ext>
            </a:extLst>
          </p:cNvPr>
          <p:cNvSpPr txBox="1"/>
          <p:nvPr/>
        </p:nvSpPr>
        <p:spPr>
          <a:xfrm>
            <a:off x="11478149" y="112456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F1097B-423F-4BB8-96BD-6850779CBD03}"/>
              </a:ext>
            </a:extLst>
          </p:cNvPr>
          <p:cNvSpPr txBox="1"/>
          <p:nvPr/>
        </p:nvSpPr>
        <p:spPr>
          <a:xfrm>
            <a:off x="11478149" y="1308811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7B904A-02BC-44A9-98CB-4EC8B7C2267A}"/>
              </a:ext>
            </a:extLst>
          </p:cNvPr>
          <p:cNvSpPr txBox="1"/>
          <p:nvPr/>
        </p:nvSpPr>
        <p:spPr>
          <a:xfrm>
            <a:off x="11478149" y="1493055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88CE10-67D4-49D8-8EBD-048C48742028}"/>
              </a:ext>
            </a:extLst>
          </p:cNvPr>
          <p:cNvSpPr txBox="1"/>
          <p:nvPr/>
        </p:nvSpPr>
        <p:spPr>
          <a:xfrm>
            <a:off x="11478149" y="1677299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D79017-967C-4729-BBF6-C780ADAA4B85}"/>
              </a:ext>
            </a:extLst>
          </p:cNvPr>
          <p:cNvSpPr txBox="1"/>
          <p:nvPr/>
        </p:nvSpPr>
        <p:spPr>
          <a:xfrm>
            <a:off x="11478149" y="1861543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A51439-5F06-4EC7-A8D5-5FC3F2AA24E0}"/>
              </a:ext>
            </a:extLst>
          </p:cNvPr>
          <p:cNvSpPr txBox="1"/>
          <p:nvPr/>
        </p:nvSpPr>
        <p:spPr>
          <a:xfrm>
            <a:off x="11478149" y="204578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04F97A-700E-4D54-9655-4901CFA74D17}"/>
              </a:ext>
            </a:extLst>
          </p:cNvPr>
          <p:cNvSpPr txBox="1"/>
          <p:nvPr/>
        </p:nvSpPr>
        <p:spPr>
          <a:xfrm>
            <a:off x="11478149" y="2230030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F20091-A2D2-4319-A19C-21F2C2099B43}"/>
              </a:ext>
            </a:extLst>
          </p:cNvPr>
          <p:cNvSpPr txBox="1"/>
          <p:nvPr/>
        </p:nvSpPr>
        <p:spPr>
          <a:xfrm>
            <a:off x="11800867" y="940323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F54E8F-D023-4D1E-923B-995EC8DC7E4D}"/>
              </a:ext>
            </a:extLst>
          </p:cNvPr>
          <p:cNvSpPr txBox="1"/>
          <p:nvPr/>
        </p:nvSpPr>
        <p:spPr>
          <a:xfrm>
            <a:off x="11800867" y="112456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343112-E4DC-4F90-9E02-8FFE506FC5AC}"/>
              </a:ext>
            </a:extLst>
          </p:cNvPr>
          <p:cNvSpPr txBox="1"/>
          <p:nvPr/>
        </p:nvSpPr>
        <p:spPr>
          <a:xfrm>
            <a:off x="11800867" y="1308811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E47BEF-AE60-4FB3-920A-2BB725AF2A5A}"/>
              </a:ext>
            </a:extLst>
          </p:cNvPr>
          <p:cNvSpPr txBox="1"/>
          <p:nvPr/>
        </p:nvSpPr>
        <p:spPr>
          <a:xfrm>
            <a:off x="11800867" y="1493055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A0A48E-46D5-40A5-BF66-5A4012D0290C}"/>
              </a:ext>
            </a:extLst>
          </p:cNvPr>
          <p:cNvSpPr txBox="1"/>
          <p:nvPr/>
        </p:nvSpPr>
        <p:spPr>
          <a:xfrm>
            <a:off x="11800867" y="1677299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80787-00C2-4477-B8C4-31F3AB98AC8F}"/>
              </a:ext>
            </a:extLst>
          </p:cNvPr>
          <p:cNvSpPr txBox="1"/>
          <p:nvPr/>
        </p:nvSpPr>
        <p:spPr>
          <a:xfrm>
            <a:off x="11800867" y="1861543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59A3B4-8225-456E-BB09-515538BA94CE}"/>
              </a:ext>
            </a:extLst>
          </p:cNvPr>
          <p:cNvSpPr txBox="1"/>
          <p:nvPr/>
        </p:nvSpPr>
        <p:spPr>
          <a:xfrm>
            <a:off x="11800867" y="204578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86A34E-BF9A-45C7-9B87-B46FA4AAF480}"/>
              </a:ext>
            </a:extLst>
          </p:cNvPr>
          <p:cNvSpPr txBox="1"/>
          <p:nvPr/>
        </p:nvSpPr>
        <p:spPr>
          <a:xfrm>
            <a:off x="11800867" y="2230030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4BFCC2-D3EB-41E2-B117-B9F1437BCD45}"/>
              </a:ext>
            </a:extLst>
          </p:cNvPr>
          <p:cNvSpPr txBox="1"/>
          <p:nvPr/>
        </p:nvSpPr>
        <p:spPr>
          <a:xfrm>
            <a:off x="11800867" y="756079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240964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B6EF0B-70F9-43A5-9D2B-5E70917A2167}"/>
              </a:ext>
            </a:extLst>
          </p:cNvPr>
          <p:cNvSpPr/>
          <p:nvPr/>
        </p:nvSpPr>
        <p:spPr>
          <a:xfrm>
            <a:off x="5914192" y="3466797"/>
            <a:ext cx="6277808" cy="3420000"/>
          </a:xfrm>
          <a:prstGeom prst="rect">
            <a:avLst/>
          </a:prstGeom>
          <a:solidFill>
            <a:srgbClr val="FF99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B17CE7B-C7C1-49E9-AA80-D6004B20F40D}"/>
              </a:ext>
            </a:extLst>
          </p:cNvPr>
          <p:cNvSpPr/>
          <p:nvPr/>
        </p:nvSpPr>
        <p:spPr>
          <a:xfrm>
            <a:off x="202019" y="3466797"/>
            <a:ext cx="5717826" cy="33372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16943-941F-4589-B9EC-9A9C71B3ED03}"/>
              </a:ext>
            </a:extLst>
          </p:cNvPr>
          <p:cNvSpPr/>
          <p:nvPr/>
        </p:nvSpPr>
        <p:spPr>
          <a:xfrm>
            <a:off x="5919845" y="54003"/>
            <a:ext cx="6272155" cy="34200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AD9AEE-6489-48E9-8FC2-FA19C43CC169}"/>
              </a:ext>
            </a:extLst>
          </p:cNvPr>
          <p:cNvSpPr/>
          <p:nvPr/>
        </p:nvSpPr>
        <p:spPr>
          <a:xfrm>
            <a:off x="202019" y="42527"/>
            <a:ext cx="5717826" cy="3420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147086-55BE-4573-934D-5C70B3CECF93}"/>
              </a:ext>
            </a:extLst>
          </p:cNvPr>
          <p:cNvSpPr txBox="1"/>
          <p:nvPr/>
        </p:nvSpPr>
        <p:spPr>
          <a:xfrm>
            <a:off x="6085367" y="14885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パターン</a:t>
            </a:r>
            <a:r>
              <a:rPr lang="en-US" altLang="ja-JP" dirty="0"/>
              <a:t>B</a:t>
            </a:r>
            <a:r>
              <a:rPr lang="ja-JP" altLang="en-US" dirty="0"/>
              <a:t>：プルダウン表示なし</a:t>
            </a:r>
            <a:endParaRPr lang="en-US" altLang="ja-JP" dirty="0"/>
          </a:p>
          <a:p>
            <a:r>
              <a:rPr lang="ja-JP" altLang="en-US" dirty="0"/>
              <a:t>　　　　　　つくるくんおくるくん統合表示</a:t>
            </a:r>
            <a:endParaRPr lang="en-US" altLang="ja-JP" dirty="0"/>
          </a:p>
          <a:p>
            <a:r>
              <a:rPr kumimoji="1" lang="ja-JP" altLang="en-US" dirty="0"/>
              <a:t>備考：現行ポラリスに近い形</a:t>
            </a:r>
            <a:endParaRPr kumimoji="1" lang="en-US" altLang="ja-JP" dirty="0"/>
          </a:p>
          <a:p>
            <a:r>
              <a:rPr kumimoji="1" lang="ja-JP" altLang="en-US" dirty="0"/>
              <a:t>工数：小さめ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3FB0D4-ACB5-491B-8BDC-4C721E594F51}"/>
              </a:ext>
            </a:extLst>
          </p:cNvPr>
          <p:cNvSpPr txBox="1"/>
          <p:nvPr/>
        </p:nvSpPr>
        <p:spPr>
          <a:xfrm>
            <a:off x="202019" y="148855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パターン</a:t>
            </a:r>
            <a:r>
              <a:rPr kumimoji="1" lang="en-US" altLang="ja-JP" dirty="0"/>
              <a:t>A</a:t>
            </a:r>
            <a:r>
              <a:rPr lang="ja-JP" altLang="en-US" dirty="0"/>
              <a:t>：プルダウン表示あり</a:t>
            </a:r>
            <a:endParaRPr lang="en-US" altLang="ja-JP" dirty="0"/>
          </a:p>
          <a:p>
            <a:r>
              <a:rPr lang="ja-JP" altLang="en-US" dirty="0"/>
              <a:t>　　　　　　つくるくんおくるくん統合表示</a:t>
            </a:r>
            <a:endParaRPr lang="en-US" altLang="ja-JP" dirty="0"/>
          </a:p>
          <a:p>
            <a:r>
              <a:rPr kumimoji="1" lang="ja-JP" altLang="en-US" dirty="0"/>
              <a:t>備考：一つのデータ受信からの流れに沿って表示</a:t>
            </a:r>
            <a:endParaRPr kumimoji="1" lang="en-US" altLang="ja-JP" dirty="0"/>
          </a:p>
          <a:p>
            <a:r>
              <a:rPr kumimoji="1" lang="ja-JP" altLang="en-US" dirty="0"/>
              <a:t>工数：大きめ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6E5D-65A0-4F66-94C9-1E433A736865}"/>
              </a:ext>
            </a:extLst>
          </p:cNvPr>
          <p:cNvSpPr txBox="1"/>
          <p:nvPr/>
        </p:nvSpPr>
        <p:spPr>
          <a:xfrm>
            <a:off x="202019" y="356900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パターン</a:t>
            </a:r>
            <a:r>
              <a:rPr lang="en-US" altLang="ja-JP" dirty="0"/>
              <a:t>C</a:t>
            </a:r>
            <a:r>
              <a:rPr lang="ja-JP" altLang="en-US" dirty="0"/>
              <a:t>：プルダウン表示あり</a:t>
            </a:r>
            <a:endParaRPr lang="en-US" altLang="ja-JP" dirty="0"/>
          </a:p>
          <a:p>
            <a:r>
              <a:rPr lang="ja-JP" altLang="en-US" dirty="0"/>
              <a:t>　　　　　　つくるくんおくるくん分割表示</a:t>
            </a:r>
            <a:endParaRPr lang="en-US" altLang="ja-JP" dirty="0"/>
          </a:p>
          <a:p>
            <a:r>
              <a:rPr kumimoji="1" lang="ja-JP" altLang="en-US" dirty="0"/>
              <a:t>備考：現行ポラリスに近い形</a:t>
            </a:r>
            <a:endParaRPr kumimoji="1" lang="en-US" altLang="ja-JP" dirty="0"/>
          </a:p>
          <a:p>
            <a:r>
              <a:rPr kumimoji="1" lang="ja-JP" altLang="en-US" dirty="0"/>
              <a:t>工数：大きめ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D801C6-E2EA-4433-9909-A8220E8B1708}"/>
              </a:ext>
            </a:extLst>
          </p:cNvPr>
          <p:cNvSpPr txBox="1"/>
          <p:nvPr/>
        </p:nvSpPr>
        <p:spPr>
          <a:xfrm>
            <a:off x="6085367" y="356900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パターン</a:t>
            </a:r>
            <a:r>
              <a:rPr kumimoji="1" lang="en-US" altLang="ja-JP" dirty="0"/>
              <a:t>D</a:t>
            </a:r>
            <a:r>
              <a:rPr lang="ja-JP" altLang="en-US" dirty="0"/>
              <a:t>：プルダウン表示なし</a:t>
            </a:r>
            <a:endParaRPr lang="en-US" altLang="ja-JP" dirty="0"/>
          </a:p>
          <a:p>
            <a:r>
              <a:rPr lang="ja-JP" altLang="en-US" dirty="0"/>
              <a:t>　　　　　　つくるくんおくるくん分割表示</a:t>
            </a:r>
            <a:endParaRPr lang="en-US" altLang="ja-JP" dirty="0"/>
          </a:p>
          <a:p>
            <a:r>
              <a:rPr kumimoji="1" lang="ja-JP" altLang="en-US" dirty="0"/>
              <a:t>備考：想定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に近い形</a:t>
            </a:r>
            <a:endParaRPr kumimoji="1" lang="en-US" altLang="ja-JP" dirty="0"/>
          </a:p>
          <a:p>
            <a:r>
              <a:rPr kumimoji="1" lang="ja-JP" altLang="en-US" dirty="0"/>
              <a:t>工数：小さめ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AC90FB-09C9-4278-8FC9-0DBD8C54C818}"/>
              </a:ext>
            </a:extLst>
          </p:cNvPr>
          <p:cNvSpPr txBox="1"/>
          <p:nvPr/>
        </p:nvSpPr>
        <p:spPr>
          <a:xfrm>
            <a:off x="202019" y="1401965"/>
            <a:ext cx="5961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F</a:t>
            </a:r>
            <a:r>
              <a:rPr kumimoji="1" lang="ja-JP" altLang="en-US" sz="1600" dirty="0"/>
              <a:t>ポラリスからの記事連携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ポラリスからの記事更新（編成・パック・新着</a:t>
            </a:r>
            <a:r>
              <a:rPr kumimoji="1" lang="ja-JP" altLang="en-US" sz="1600" dirty="0"/>
              <a:t>更新）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編成登録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編成更新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編成削除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各種エラー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5BE0BC-A13B-4D78-8D2F-36E914A5C6E2}"/>
              </a:ext>
            </a:extLst>
          </p:cNvPr>
          <p:cNvSpPr txBox="1"/>
          <p:nvPr/>
        </p:nvSpPr>
        <p:spPr>
          <a:xfrm>
            <a:off x="6085367" y="1401965"/>
            <a:ext cx="5961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F</a:t>
            </a:r>
            <a:r>
              <a:rPr kumimoji="1" lang="ja-JP" altLang="en-US" sz="1600" dirty="0"/>
              <a:t>ポラリスからの記事連携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ポラリスからの記事更新（編成・パック・新着</a:t>
            </a:r>
            <a:r>
              <a:rPr kumimoji="1" lang="ja-JP" altLang="en-US" sz="1600" dirty="0"/>
              <a:t>更新）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編成登録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編成更新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編成削除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各種エラー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C9BF8-41AD-46F6-871B-40059A853D3F}"/>
              </a:ext>
            </a:extLst>
          </p:cNvPr>
          <p:cNvSpPr txBox="1"/>
          <p:nvPr/>
        </p:nvSpPr>
        <p:spPr>
          <a:xfrm>
            <a:off x="279993" y="4769332"/>
            <a:ext cx="5961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F</a:t>
            </a:r>
            <a:r>
              <a:rPr kumimoji="1" lang="ja-JP" altLang="en-US" sz="1600" dirty="0"/>
              <a:t>ポラリスからの記事連携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ポラリスからの記事更新（編成・パック・新着</a:t>
            </a:r>
            <a:r>
              <a:rPr kumimoji="1" lang="ja-JP" altLang="en-US" sz="1600" dirty="0"/>
              <a:t>更新）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編成登録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編成更新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編成削除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各種エラー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7D9C8C-31ED-4485-99E4-CCFFEA38D274}"/>
              </a:ext>
            </a:extLst>
          </p:cNvPr>
          <p:cNvSpPr txBox="1"/>
          <p:nvPr/>
        </p:nvSpPr>
        <p:spPr>
          <a:xfrm>
            <a:off x="6163341" y="4769332"/>
            <a:ext cx="5961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F</a:t>
            </a:r>
            <a:r>
              <a:rPr kumimoji="1" lang="ja-JP" altLang="en-US" sz="1600" dirty="0"/>
              <a:t>ポラリスからの記事連携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ポラリスからの記事更新（編成・パック・新着</a:t>
            </a:r>
            <a:r>
              <a:rPr kumimoji="1" lang="ja-JP" altLang="en-US" sz="1600" dirty="0"/>
              <a:t>更新）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F</a:t>
            </a:r>
            <a:r>
              <a:rPr lang="ja-JP" altLang="en-US" sz="1600" dirty="0"/>
              <a:t>ポラリスからの記事削除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編成登録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編成更新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編成削除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各種エラー</a:t>
            </a:r>
          </a:p>
        </p:txBody>
      </p:sp>
    </p:spTree>
    <p:extLst>
      <p:ext uri="{BB962C8B-B14F-4D97-AF65-F5344CB8AC3E}">
        <p14:creationId xmlns:p14="http://schemas.microsoft.com/office/powerpoint/2010/main" val="114125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18" y="1122363"/>
            <a:ext cx="10252364" cy="238760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パターン</a:t>
            </a:r>
            <a:r>
              <a:rPr lang="en-US" altLang="ja-JP" sz="4000" dirty="0"/>
              <a:t>B</a:t>
            </a:r>
            <a:r>
              <a:rPr lang="ja-JP" altLang="en-US" sz="4000" dirty="0"/>
              <a:t>：つくるくんおくるくん同一画面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327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18975C82-ABFF-4F1E-B641-A4529A9330C0}"/>
              </a:ext>
            </a:extLst>
          </p:cNvPr>
          <p:cNvGraphicFramePr>
            <a:graphicFrameLocks noGrp="1"/>
          </p:cNvGraphicFramePr>
          <p:nvPr/>
        </p:nvGraphicFramePr>
        <p:xfrm>
          <a:off x="563942" y="560801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9D106019-14E7-40BE-9F89-79253C0DAFD0}"/>
              </a:ext>
            </a:extLst>
          </p:cNvPr>
          <p:cNvGraphicFramePr>
            <a:graphicFrameLocks noGrp="1"/>
          </p:cNvGraphicFramePr>
          <p:nvPr/>
        </p:nvGraphicFramePr>
        <p:xfrm>
          <a:off x="563942" y="361188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558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652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パターン１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ポラリスからの連携が正常のパターン（例として記事のみ素材を新規登録）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2" y="177189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6D84CE8D-C19B-4ED6-98D5-F3FFC7C07C57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3519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AA750D7C-0A8F-4BD0-A80A-8A27AF6526FB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323493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E036568B-EA38-4031-82A8-72526E42D16B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524661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2EAD18-A722-4E09-ACB4-AF85EDEAAE0F}"/>
              </a:ext>
            </a:extLst>
          </p:cNvPr>
          <p:cNvSpPr txBox="1"/>
          <p:nvPr/>
        </p:nvSpPr>
        <p:spPr>
          <a:xfrm>
            <a:off x="9254571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BB0E56-43A5-4F8A-A627-A161475E15A3}"/>
              </a:ext>
            </a:extLst>
          </p:cNvPr>
          <p:cNvSpPr txBox="1"/>
          <p:nvPr/>
        </p:nvSpPr>
        <p:spPr>
          <a:xfrm>
            <a:off x="9254571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F395BD-88AF-48A3-81DA-A815ECDEC9C9}"/>
              </a:ext>
            </a:extLst>
          </p:cNvPr>
          <p:cNvSpPr txBox="1"/>
          <p:nvPr/>
        </p:nvSpPr>
        <p:spPr>
          <a:xfrm>
            <a:off x="9254571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D00C9F6-B440-444D-94CF-880F9C0A70A6}"/>
              </a:ext>
            </a:extLst>
          </p:cNvPr>
          <p:cNvGrpSpPr/>
          <p:nvPr/>
        </p:nvGrpSpPr>
        <p:grpSpPr>
          <a:xfrm>
            <a:off x="9254571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4E47918-03D0-4B59-8DB0-542D42C8D3D6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A8C2258-F1B5-42CC-9489-3AA433881C48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E58629A-4573-477C-B889-965A6AC4F5F6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23AB753-1B26-40C9-9AE0-61F3E447E2ED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E1F00E8-0553-474E-9D09-22A981D7E70B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7313BF-5E54-4821-B4DA-43ECB1A2B951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32129A7-C37E-4376-9B72-E7B0CED3B6AA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C25D7C4-8759-4A1D-B0DC-B817CF87B5C8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62E877-AB22-4CFB-99A4-E92CF89A32C7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557E6B-6C88-4A64-B609-E25B7613C44F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97EA1E-5E85-498E-80EE-FCDD2B2DB897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259651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6A201371-FC1B-4198-9146-51740E60E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11633"/>
              </p:ext>
            </p:extLst>
          </p:nvPr>
        </p:nvGraphicFramePr>
        <p:xfrm>
          <a:off x="562614" y="5054988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6435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30134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FE29033-79EB-40B3-A8CE-862E2223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89016"/>
              </p:ext>
            </p:extLst>
          </p:nvPr>
        </p:nvGraphicFramePr>
        <p:xfrm>
          <a:off x="562614" y="297133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6435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30134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0B573299-16F2-4218-99C5-DBFA933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19962"/>
              </p:ext>
            </p:extLst>
          </p:nvPr>
        </p:nvGraphicFramePr>
        <p:xfrm>
          <a:off x="562614" y="97520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⑤ファイル編集中</a:t>
            </a:r>
            <a:endParaRPr kumimoji="1" lang="ja-JP" altLang="en-US" sz="1050" dirty="0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2203841-46ED-494A-BB99-7F4CD896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04989"/>
              </p:ext>
            </p:extLst>
          </p:nvPr>
        </p:nvGraphicFramePr>
        <p:xfrm>
          <a:off x="214683" y="59627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611281E9-859C-438D-A2E3-DAF084F3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2784"/>
              </p:ext>
            </p:extLst>
          </p:nvPr>
        </p:nvGraphicFramePr>
        <p:xfrm>
          <a:off x="214683" y="259666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4BD09F-31F0-4C50-BBE5-E5A33ACD24E9}"/>
              </a:ext>
            </a:extLst>
          </p:cNvPr>
          <p:cNvGrpSpPr/>
          <p:nvPr/>
        </p:nvGrpSpPr>
        <p:grpSpPr>
          <a:xfrm>
            <a:off x="9284541" y="3136385"/>
            <a:ext cx="290720" cy="932229"/>
            <a:chOff x="9284541" y="3136385"/>
            <a:chExt cx="290720" cy="932229"/>
          </a:xfrm>
          <a:solidFill>
            <a:schemeClr val="bg1"/>
          </a:solidFill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0F6D0C4-B823-4092-90C0-3F3A8CB6B98E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A99E5AE-9C3D-4275-9AB7-B5FD08A3CEFC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1EF93D9-A2FC-4A69-A52F-2A67554D80F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2F9D64-D576-4E76-B4AB-7EC826E8C8FF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B5886BB-B324-4E79-B1B7-6EB9241CD8C2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6F808C-9669-46C4-AC32-8475D75B7514}"/>
              </a:ext>
            </a:extLst>
          </p:cNvPr>
          <p:cNvSpPr txBox="1"/>
          <p:nvPr/>
        </p:nvSpPr>
        <p:spPr>
          <a:xfrm>
            <a:off x="9284541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7D8A9-2DC3-4FB6-B269-2C4435D5A6B4}"/>
              </a:ext>
            </a:extLst>
          </p:cNvPr>
          <p:cNvSpPr txBox="1"/>
          <p:nvPr/>
        </p:nvSpPr>
        <p:spPr>
          <a:xfrm>
            <a:off x="9284541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4A3D47-BADE-4F23-9151-504A4DE20ED4}"/>
              </a:ext>
            </a:extLst>
          </p:cNvPr>
          <p:cNvSpPr txBox="1"/>
          <p:nvPr/>
        </p:nvSpPr>
        <p:spPr>
          <a:xfrm>
            <a:off x="9284541" y="15217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FC332C-B84F-4E87-A973-DAA160EC7C21}"/>
              </a:ext>
            </a:extLst>
          </p:cNvPr>
          <p:cNvSpPr txBox="1"/>
          <p:nvPr/>
        </p:nvSpPr>
        <p:spPr>
          <a:xfrm>
            <a:off x="9284541" y="17124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CE3A41-CF7C-4814-A08D-0033F2155C47}"/>
              </a:ext>
            </a:extLst>
          </p:cNvPr>
          <p:cNvSpPr txBox="1"/>
          <p:nvPr/>
        </p:nvSpPr>
        <p:spPr>
          <a:xfrm>
            <a:off x="9284541" y="190320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447732-C9F1-41C1-AA05-E44F6EC15A15}"/>
              </a:ext>
            </a:extLst>
          </p:cNvPr>
          <p:cNvSpPr txBox="1"/>
          <p:nvPr/>
        </p:nvSpPr>
        <p:spPr>
          <a:xfrm>
            <a:off x="10000821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51C104-E44E-4614-9144-684C856D64B3}"/>
              </a:ext>
            </a:extLst>
          </p:cNvPr>
          <p:cNvSpPr txBox="1"/>
          <p:nvPr/>
        </p:nvSpPr>
        <p:spPr>
          <a:xfrm>
            <a:off x="10000821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0D9C3F8-7696-44A3-9D1A-04B70381D7DF}"/>
              </a:ext>
            </a:extLst>
          </p:cNvPr>
          <p:cNvGrpSpPr/>
          <p:nvPr/>
        </p:nvGrpSpPr>
        <p:grpSpPr>
          <a:xfrm>
            <a:off x="10000821" y="3136385"/>
            <a:ext cx="290720" cy="932229"/>
            <a:chOff x="10000821" y="3288785"/>
            <a:chExt cx="290720" cy="932229"/>
          </a:xfrm>
          <a:solidFill>
            <a:schemeClr val="bg1"/>
          </a:solidFill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72317A8-C070-4A7F-8CD3-EFC029284624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5F0558-2AC8-4CC6-945C-C8BCDF2D560F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7E04E66-4A01-44FB-ADCC-D699364C04D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4EEC285-75D0-4D9F-ADFB-8A7F2EE67013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D1BF88E-499F-4183-93D3-E718867A5A35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0E8831-02D8-4C13-A7CB-AC736AABC2BA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EBD8E8-5958-4D5E-B221-82D0901C5B03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C2A61C4-D7E7-428E-85B8-6120B77DA303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CE1A6CC9-A8EF-4AD2-BEED-06A1809E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29051"/>
              </p:ext>
            </p:extLst>
          </p:nvPr>
        </p:nvGraphicFramePr>
        <p:xfrm>
          <a:off x="214683" y="4689228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B8CAA29-990D-4BC7-A1B1-383300B1E58E}"/>
              </a:ext>
            </a:extLst>
          </p:cNvPr>
          <p:cNvGrpSpPr/>
          <p:nvPr/>
        </p:nvGrpSpPr>
        <p:grpSpPr>
          <a:xfrm>
            <a:off x="9284541" y="5220039"/>
            <a:ext cx="290720" cy="932229"/>
            <a:chOff x="9284541" y="3136385"/>
            <a:chExt cx="290720" cy="932229"/>
          </a:xfrm>
          <a:solidFill>
            <a:schemeClr val="bg1"/>
          </a:solidFill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870FE6E-26B8-4581-B63D-8EF163DC11C7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5518E9E-372A-4C22-8324-F18B7659DF12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48B7A5D-7E83-4515-B6A6-97902547FB2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0192998-6A4F-463A-9F17-E336854B08B2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ADFFF3E9-F1B2-4D33-A82F-2AC6BE7EF720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EF8D837-FD48-4A7A-A0CB-70EA465D41BC}"/>
              </a:ext>
            </a:extLst>
          </p:cNvPr>
          <p:cNvGrpSpPr/>
          <p:nvPr/>
        </p:nvGrpSpPr>
        <p:grpSpPr>
          <a:xfrm>
            <a:off x="10000821" y="5220039"/>
            <a:ext cx="290720" cy="932229"/>
            <a:chOff x="10000821" y="3288785"/>
            <a:chExt cx="290720" cy="932229"/>
          </a:xfrm>
          <a:solidFill>
            <a:schemeClr val="bg1"/>
          </a:solidFill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ADC7DE5-E97D-4A58-AC80-F990B7647AAF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29C3671-F783-4823-A8EB-6FB18969D42B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6789D3C-52DA-4D9F-A860-3DDB541F539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6FE250B-2C8B-47D3-85B6-CA85FB8AA1E7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486003A-91B1-4EB1-ADA1-70E4EBB8ADAA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57C6E7C-A3C4-4018-8931-D8B8CF74D77F}"/>
              </a:ext>
            </a:extLst>
          </p:cNvPr>
          <p:cNvSpPr txBox="1"/>
          <p:nvPr/>
        </p:nvSpPr>
        <p:spPr>
          <a:xfrm>
            <a:off x="11523719" y="792762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FA7EAD5-0D01-46A9-A5DC-C839E737E1D9}"/>
              </a:ext>
            </a:extLst>
          </p:cNvPr>
          <p:cNvSpPr txBox="1"/>
          <p:nvPr/>
        </p:nvSpPr>
        <p:spPr>
          <a:xfrm>
            <a:off x="11817193" y="792762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28F7482-3A5E-4019-8376-C341E5D908D7}"/>
              </a:ext>
            </a:extLst>
          </p:cNvPr>
          <p:cNvSpPr txBox="1"/>
          <p:nvPr/>
        </p:nvSpPr>
        <p:spPr>
          <a:xfrm>
            <a:off x="11523719" y="2793152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D8A01FA-CF15-488A-8ED1-9A26CFE6067B}"/>
              </a:ext>
            </a:extLst>
          </p:cNvPr>
          <p:cNvSpPr txBox="1"/>
          <p:nvPr/>
        </p:nvSpPr>
        <p:spPr>
          <a:xfrm>
            <a:off x="11817193" y="2793152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1B0AB04-7A7C-41E8-B4F9-ECB215997D5A}"/>
              </a:ext>
            </a:extLst>
          </p:cNvPr>
          <p:cNvSpPr txBox="1"/>
          <p:nvPr/>
        </p:nvSpPr>
        <p:spPr>
          <a:xfrm>
            <a:off x="11523719" y="4885711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26BBD1C-403B-421C-BA98-31391CEEA2D3}"/>
              </a:ext>
            </a:extLst>
          </p:cNvPr>
          <p:cNvSpPr txBox="1"/>
          <p:nvPr/>
        </p:nvSpPr>
        <p:spPr>
          <a:xfrm>
            <a:off x="11817193" y="4885711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113511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18975C82-ABFF-4F1E-B641-A4529A9330C0}"/>
              </a:ext>
            </a:extLst>
          </p:cNvPr>
          <p:cNvGraphicFramePr>
            <a:graphicFrameLocks noGrp="1"/>
          </p:cNvGraphicFramePr>
          <p:nvPr/>
        </p:nvGraphicFramePr>
        <p:xfrm>
          <a:off x="563942" y="560801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9D106019-14E7-40BE-9F89-79253C0DAFD0}"/>
              </a:ext>
            </a:extLst>
          </p:cNvPr>
          <p:cNvGraphicFramePr>
            <a:graphicFrameLocks noGrp="1"/>
          </p:cNvGraphicFramePr>
          <p:nvPr/>
        </p:nvGraphicFramePr>
        <p:xfrm>
          <a:off x="563942" y="3611880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558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パターン２　配信エラー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2" y="177189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6D84CE8D-C19B-4ED6-98D5-F3FFC7C07C57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35191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AA750D7C-0A8F-4BD0-A80A-8A27AF6526FB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323493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E036568B-EA38-4031-82A8-72526E42D16B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5246614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2EAD18-A722-4E09-ACB4-AF85EDEAAE0F}"/>
              </a:ext>
            </a:extLst>
          </p:cNvPr>
          <p:cNvSpPr txBox="1"/>
          <p:nvPr/>
        </p:nvSpPr>
        <p:spPr>
          <a:xfrm>
            <a:off x="9254571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BB0E56-43A5-4F8A-A627-A161475E15A3}"/>
              </a:ext>
            </a:extLst>
          </p:cNvPr>
          <p:cNvSpPr txBox="1"/>
          <p:nvPr/>
        </p:nvSpPr>
        <p:spPr>
          <a:xfrm>
            <a:off x="9254571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F395BD-88AF-48A3-81DA-A815ECDEC9C9}"/>
              </a:ext>
            </a:extLst>
          </p:cNvPr>
          <p:cNvSpPr txBox="1"/>
          <p:nvPr/>
        </p:nvSpPr>
        <p:spPr>
          <a:xfrm>
            <a:off x="9254571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D00C9F6-B440-444D-94CF-880F9C0A70A6}"/>
              </a:ext>
            </a:extLst>
          </p:cNvPr>
          <p:cNvGrpSpPr/>
          <p:nvPr/>
        </p:nvGrpSpPr>
        <p:grpSpPr>
          <a:xfrm>
            <a:off x="9254571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4E47918-03D0-4B59-8DB0-542D42C8D3D6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A8C2258-F1B5-42CC-9489-3AA433881C48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E58629A-4573-477C-B889-965A6AC4F5F6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23AB753-1B26-40C9-9AE0-61F3E447E2ED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E1F00E8-0553-474E-9D09-22A981D7E70B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EC186B-C7F4-4296-8827-113A7E1F954F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EA12E91-5CB7-442E-A510-F3EB6C40A331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79D8A7-6D32-4F8F-A234-336694034950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B755731-150D-4E0D-996B-77A93EA078CB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6DCFE95-17C9-4F31-A82D-7DE684ACFAAF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D02CB4A-9702-4E42-B5F6-56AFAD4B1911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31896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6A201371-FC1B-4198-9146-51740E60E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10759"/>
              </p:ext>
            </p:extLst>
          </p:nvPr>
        </p:nvGraphicFramePr>
        <p:xfrm>
          <a:off x="562614" y="5054988"/>
          <a:ext cx="98952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6435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30134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</a:tbl>
          </a:graphicData>
        </a:graphic>
      </p:graphicFrame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FE29033-79EB-40B3-A8CE-862E2223C73D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297133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6435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30134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50" name="表 49">
            <a:extLst>
              <a:ext uri="{FF2B5EF4-FFF2-40B4-BE49-F238E27FC236}">
                <a16:creationId xmlns:a16="http://schemas.microsoft.com/office/drawing/2014/main" id="{0B573299-16F2-4218-99C5-DBFA9330D6D3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975204"/>
          <a:ext cx="9895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8605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348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65443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295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1323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1893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55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1441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4415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6035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658400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⑤ファイル編集中</a:t>
            </a:r>
            <a:endParaRPr kumimoji="1" lang="ja-JP" altLang="en-US" sz="1050" dirty="0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2203841-46ED-494A-BB99-7F4CD896C7DC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59627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611281E9-859C-438D-A2E3-DAF084F3C2D4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2596669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4BD09F-31F0-4C50-BBE5-E5A33ACD24E9}"/>
              </a:ext>
            </a:extLst>
          </p:cNvPr>
          <p:cNvGrpSpPr/>
          <p:nvPr/>
        </p:nvGrpSpPr>
        <p:grpSpPr>
          <a:xfrm>
            <a:off x="9284541" y="3136385"/>
            <a:ext cx="290720" cy="932229"/>
            <a:chOff x="9284541" y="3136385"/>
            <a:chExt cx="290720" cy="932229"/>
          </a:xfrm>
          <a:solidFill>
            <a:schemeClr val="bg1"/>
          </a:solidFill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0F6D0C4-B823-4092-90C0-3F3A8CB6B98E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A99E5AE-9C3D-4275-9AB7-B5FD08A3CEFC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1EF93D9-A2FC-4A69-A52F-2A67554D80F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2F9D64-D576-4E76-B4AB-7EC826E8C8FF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B5886BB-B324-4E79-B1B7-6EB9241CD8C2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6F808C-9669-46C4-AC32-8475D75B7514}"/>
              </a:ext>
            </a:extLst>
          </p:cNvPr>
          <p:cNvSpPr txBox="1"/>
          <p:nvPr/>
        </p:nvSpPr>
        <p:spPr>
          <a:xfrm>
            <a:off x="9284541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7D8A9-2DC3-4FB6-B269-2C4435D5A6B4}"/>
              </a:ext>
            </a:extLst>
          </p:cNvPr>
          <p:cNvSpPr txBox="1"/>
          <p:nvPr/>
        </p:nvSpPr>
        <p:spPr>
          <a:xfrm>
            <a:off x="9284541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4A3D47-BADE-4F23-9151-504A4DE20ED4}"/>
              </a:ext>
            </a:extLst>
          </p:cNvPr>
          <p:cNvSpPr txBox="1"/>
          <p:nvPr/>
        </p:nvSpPr>
        <p:spPr>
          <a:xfrm>
            <a:off x="9284541" y="15217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FC332C-B84F-4E87-A973-DAA160EC7C21}"/>
              </a:ext>
            </a:extLst>
          </p:cNvPr>
          <p:cNvSpPr txBox="1"/>
          <p:nvPr/>
        </p:nvSpPr>
        <p:spPr>
          <a:xfrm>
            <a:off x="9284541" y="17124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CE3A41-CF7C-4814-A08D-0033F2155C47}"/>
              </a:ext>
            </a:extLst>
          </p:cNvPr>
          <p:cNvSpPr txBox="1"/>
          <p:nvPr/>
        </p:nvSpPr>
        <p:spPr>
          <a:xfrm>
            <a:off x="9284541" y="190320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447732-C9F1-41C1-AA05-E44F6EC15A15}"/>
              </a:ext>
            </a:extLst>
          </p:cNvPr>
          <p:cNvSpPr txBox="1"/>
          <p:nvPr/>
        </p:nvSpPr>
        <p:spPr>
          <a:xfrm>
            <a:off x="10000821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51C104-E44E-4614-9144-684C856D64B3}"/>
              </a:ext>
            </a:extLst>
          </p:cNvPr>
          <p:cNvSpPr txBox="1"/>
          <p:nvPr/>
        </p:nvSpPr>
        <p:spPr>
          <a:xfrm>
            <a:off x="10000821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0D9C3F8-7696-44A3-9D1A-04B70381D7DF}"/>
              </a:ext>
            </a:extLst>
          </p:cNvPr>
          <p:cNvGrpSpPr/>
          <p:nvPr/>
        </p:nvGrpSpPr>
        <p:grpSpPr>
          <a:xfrm>
            <a:off x="10000821" y="3136385"/>
            <a:ext cx="290720" cy="932229"/>
            <a:chOff x="10000821" y="3288785"/>
            <a:chExt cx="290720" cy="932229"/>
          </a:xfrm>
          <a:solidFill>
            <a:schemeClr val="bg1"/>
          </a:solidFill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72317A8-C070-4A7F-8CD3-EFC029284624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5F0558-2AC8-4CC6-945C-C8BCDF2D560F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7E04E66-4A01-44FB-ADCC-D699364C04D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4EEC285-75D0-4D9F-ADFB-8A7F2EE67013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D1BF88E-499F-4183-93D3-E718867A5A35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0E8831-02D8-4C13-A7CB-AC736AABC2BA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EBD8E8-5958-4D5E-B221-82D0901C5B03}"/>
              </a:ext>
            </a:extLst>
          </p:cNvPr>
          <p:cNvSpPr txBox="1"/>
          <p:nvPr/>
        </p:nvSpPr>
        <p:spPr>
          <a:xfrm>
            <a:off x="214685" y="443531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⑦配信エラー</a:t>
            </a:r>
            <a:endParaRPr kumimoji="1" lang="ja-JP" altLang="en-US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C2A61C4-D7E7-428E-85B8-6120B77DA303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CE1A6CC9-A8EF-4AD2-BEED-06A1809E32C3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4689228"/>
          <a:ext cx="11309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64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206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663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3296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B8CAA29-990D-4BC7-A1B1-383300B1E58E}"/>
              </a:ext>
            </a:extLst>
          </p:cNvPr>
          <p:cNvGrpSpPr/>
          <p:nvPr/>
        </p:nvGrpSpPr>
        <p:grpSpPr>
          <a:xfrm>
            <a:off x="9284541" y="5220039"/>
            <a:ext cx="290720" cy="550753"/>
            <a:chOff x="9284541" y="3136385"/>
            <a:chExt cx="290720" cy="550753"/>
          </a:xfrm>
          <a:solidFill>
            <a:schemeClr val="bg1"/>
          </a:solidFill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870FE6E-26B8-4581-B63D-8EF163DC11C7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5518E9E-372A-4C22-8324-F18B7659DF12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48B7A5D-7E83-4515-B6A6-97902547FB2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EF8D837-FD48-4A7A-A0CB-70EA465D41BC}"/>
              </a:ext>
            </a:extLst>
          </p:cNvPr>
          <p:cNvGrpSpPr/>
          <p:nvPr/>
        </p:nvGrpSpPr>
        <p:grpSpPr>
          <a:xfrm>
            <a:off x="10000821" y="5220039"/>
            <a:ext cx="290720" cy="550753"/>
            <a:chOff x="10000821" y="3288785"/>
            <a:chExt cx="290720" cy="550753"/>
          </a:xfrm>
          <a:solidFill>
            <a:schemeClr val="bg1"/>
          </a:solidFill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ADC7DE5-E97D-4A58-AC80-F990B7647AAF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29C3671-F783-4823-A8EB-6FB18969D42B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6789D3C-52DA-4D9F-A860-3DDB541F539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5E78B69C-BB07-490C-BBE2-1093923C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04235"/>
              </p:ext>
            </p:extLst>
          </p:nvPr>
        </p:nvGraphicFramePr>
        <p:xfrm>
          <a:off x="786575" y="5786508"/>
          <a:ext cx="853609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4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87994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29888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70753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83370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5137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87640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96600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54928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配信完了時刻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</a:tbl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DE831C-8CF9-450A-A733-007BF5A7ED01}"/>
              </a:ext>
            </a:extLst>
          </p:cNvPr>
          <p:cNvSpPr txBox="1"/>
          <p:nvPr/>
        </p:nvSpPr>
        <p:spPr>
          <a:xfrm>
            <a:off x="9408110" y="6344974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0CF13E9-A7BF-4AA5-9223-7E608F0E6328}"/>
              </a:ext>
            </a:extLst>
          </p:cNvPr>
          <p:cNvSpPr txBox="1"/>
          <p:nvPr/>
        </p:nvSpPr>
        <p:spPr>
          <a:xfrm>
            <a:off x="9730828" y="6344974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7A204CD-EE01-49E6-AED3-F87A9BCBAA7A}"/>
              </a:ext>
            </a:extLst>
          </p:cNvPr>
          <p:cNvSpPr txBox="1"/>
          <p:nvPr/>
        </p:nvSpPr>
        <p:spPr>
          <a:xfrm>
            <a:off x="9401579" y="6137896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F703703-8AEE-448C-B1FB-4B59C543477B}"/>
              </a:ext>
            </a:extLst>
          </p:cNvPr>
          <p:cNvSpPr txBox="1"/>
          <p:nvPr/>
        </p:nvSpPr>
        <p:spPr>
          <a:xfrm>
            <a:off x="9724297" y="6137896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F3AF59D-4405-4E07-BF1E-51AE2315D079}"/>
              </a:ext>
            </a:extLst>
          </p:cNvPr>
          <p:cNvSpPr txBox="1"/>
          <p:nvPr/>
        </p:nvSpPr>
        <p:spPr>
          <a:xfrm>
            <a:off x="9397235" y="5931079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2CD47DA-C82A-47C5-8210-E0882E3B3B0B}"/>
              </a:ext>
            </a:extLst>
          </p:cNvPr>
          <p:cNvSpPr txBox="1"/>
          <p:nvPr/>
        </p:nvSpPr>
        <p:spPr>
          <a:xfrm>
            <a:off x="9719953" y="5931079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93EF879-4B8D-4D32-A3E4-8402CFE33982}"/>
              </a:ext>
            </a:extLst>
          </p:cNvPr>
          <p:cNvSpPr txBox="1"/>
          <p:nvPr/>
        </p:nvSpPr>
        <p:spPr>
          <a:xfrm>
            <a:off x="11523719" y="792762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59FD8AC-FEF3-490D-B6DB-BAB361178B62}"/>
              </a:ext>
            </a:extLst>
          </p:cNvPr>
          <p:cNvSpPr txBox="1"/>
          <p:nvPr/>
        </p:nvSpPr>
        <p:spPr>
          <a:xfrm>
            <a:off x="11817193" y="792762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6C6D049-7DA5-40EB-B26F-BF485B747210}"/>
              </a:ext>
            </a:extLst>
          </p:cNvPr>
          <p:cNvSpPr txBox="1"/>
          <p:nvPr/>
        </p:nvSpPr>
        <p:spPr>
          <a:xfrm>
            <a:off x="11523719" y="2793152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48DDC9E-9BD3-4D8A-B9E6-593E7DA60E2C}"/>
              </a:ext>
            </a:extLst>
          </p:cNvPr>
          <p:cNvSpPr txBox="1"/>
          <p:nvPr/>
        </p:nvSpPr>
        <p:spPr>
          <a:xfrm>
            <a:off x="11817193" y="2793152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A6CE1C5-5280-4F63-92DF-246D93085B21}"/>
              </a:ext>
            </a:extLst>
          </p:cNvPr>
          <p:cNvSpPr txBox="1"/>
          <p:nvPr/>
        </p:nvSpPr>
        <p:spPr>
          <a:xfrm>
            <a:off x="11523719" y="4885711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569B958-06AB-4469-95FA-2D746FEE6E24}"/>
              </a:ext>
            </a:extLst>
          </p:cNvPr>
          <p:cNvSpPr txBox="1"/>
          <p:nvPr/>
        </p:nvSpPr>
        <p:spPr>
          <a:xfrm>
            <a:off x="11817193" y="4885711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313817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747698D-2E40-42EF-9421-E84668BB50DE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CAB666BC-D647-477F-AB1A-9FB17D41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3189"/>
              </p:ext>
            </p:extLst>
          </p:nvPr>
        </p:nvGraphicFramePr>
        <p:xfrm>
          <a:off x="563941" y="361188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3EE57892-0AA2-4C8E-8338-49BB98E5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4734"/>
              </p:ext>
            </p:extLst>
          </p:nvPr>
        </p:nvGraphicFramePr>
        <p:xfrm>
          <a:off x="563941" y="560801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036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/>
              <a:t>F</a:t>
            </a:r>
            <a:r>
              <a:rPr lang="ja-JP" altLang="en-US" sz="1050" dirty="0"/>
              <a:t>ポラリスからの記事連携</a:t>
            </a:r>
            <a:endParaRPr lang="en-US" altLang="ja-JP" sz="10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84987"/>
              </p:ext>
            </p:extLst>
          </p:nvPr>
        </p:nvGraphicFramePr>
        <p:xfrm>
          <a:off x="563941" y="177189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6D84CE8D-C19B-4ED6-98D5-F3FFC7C0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38123"/>
              </p:ext>
            </p:extLst>
          </p:nvPr>
        </p:nvGraphicFramePr>
        <p:xfrm>
          <a:off x="214683" y="63519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2EAD18-A722-4E09-ACB4-AF85EDEAAE0F}"/>
              </a:ext>
            </a:extLst>
          </p:cNvPr>
          <p:cNvSpPr txBox="1"/>
          <p:nvPr/>
        </p:nvSpPr>
        <p:spPr>
          <a:xfrm>
            <a:off x="10185750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BB0E56-43A5-4F8A-A627-A161475E15A3}"/>
              </a:ext>
            </a:extLst>
          </p:cNvPr>
          <p:cNvSpPr txBox="1"/>
          <p:nvPr/>
        </p:nvSpPr>
        <p:spPr>
          <a:xfrm>
            <a:off x="10185750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F395BD-88AF-48A3-81DA-A815ECDEC9C9}"/>
              </a:ext>
            </a:extLst>
          </p:cNvPr>
          <p:cNvSpPr txBox="1"/>
          <p:nvPr/>
        </p:nvSpPr>
        <p:spPr>
          <a:xfrm>
            <a:off x="10185750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D00C9F6-B440-444D-94CF-880F9C0A70A6}"/>
              </a:ext>
            </a:extLst>
          </p:cNvPr>
          <p:cNvGrpSpPr/>
          <p:nvPr/>
        </p:nvGrpSpPr>
        <p:grpSpPr>
          <a:xfrm>
            <a:off x="10185750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4E47918-03D0-4B59-8DB0-542D42C8D3D6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A8C2258-F1B5-42CC-9489-3AA433881C48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E58629A-4573-477C-B889-965A6AC4F5F6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23AB753-1B26-40C9-9AE0-61F3E447E2ED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E1F00E8-0553-474E-9D09-22A981D7E70B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7313BF-5E54-4821-B4DA-43ECB1A2B951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32129A7-C37E-4376-9B72-E7B0CED3B6AA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C25D7C4-8759-4A1D-B0DC-B817CF87B5C8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62E877-AB22-4CFB-99A4-E92CF89A32C7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557E6B-6C88-4A64-B609-E25B7613C44F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97EA1E-5E85-498E-80EE-FCDD2B2DB897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185335FA-FFCF-48DF-95FE-94841EA7A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2043"/>
              </p:ext>
            </p:extLst>
          </p:nvPr>
        </p:nvGraphicFramePr>
        <p:xfrm>
          <a:off x="214683" y="140558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7C372942-4753-4553-8C2B-C892B35F7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70473"/>
              </p:ext>
            </p:extLst>
          </p:nvPr>
        </p:nvGraphicFramePr>
        <p:xfrm>
          <a:off x="214683" y="323493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CBF4985E-B6DE-4C49-A9A0-242344D1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14827"/>
              </p:ext>
            </p:extLst>
          </p:nvPr>
        </p:nvGraphicFramePr>
        <p:xfrm>
          <a:off x="214683" y="524661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0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D7FABF2-753C-4A6C-82CA-4A95F8FB7AF7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0E3D67F0-64BE-4BFC-AC6B-70703C0B4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8814"/>
              </p:ext>
            </p:extLst>
          </p:nvPr>
        </p:nvGraphicFramePr>
        <p:xfrm>
          <a:off x="214683" y="4689228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E14CAD5A-BF44-4907-B659-26EBA09A7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07748"/>
              </p:ext>
            </p:extLst>
          </p:nvPr>
        </p:nvGraphicFramePr>
        <p:xfrm>
          <a:off x="214683" y="2596669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9F76A8FD-90B0-442C-B67A-FFDA345D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94819"/>
              </p:ext>
            </p:extLst>
          </p:nvPr>
        </p:nvGraphicFramePr>
        <p:xfrm>
          <a:off x="214683" y="596279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配信ファイル編集中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31A59938-2B26-4FB9-BCA2-4C93EE6FD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9900"/>
              </p:ext>
            </p:extLst>
          </p:nvPr>
        </p:nvGraphicFramePr>
        <p:xfrm>
          <a:off x="563941" y="5047037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23415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76801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4A63785A-644F-47D1-9505-96F6C5BC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6779"/>
              </p:ext>
            </p:extLst>
          </p:nvPr>
        </p:nvGraphicFramePr>
        <p:xfrm>
          <a:off x="563941" y="297133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23415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76801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4D0C6484-16E5-41C1-87B5-C0C9FCFF8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33762"/>
              </p:ext>
            </p:extLst>
          </p:nvPr>
        </p:nvGraphicFramePr>
        <p:xfrm>
          <a:off x="563941" y="97520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⑤ファイル編集中</a:t>
            </a:r>
            <a:endParaRPr kumimoji="1" lang="ja-JP" altLang="en-US" sz="1050" dirty="0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4BD09F-31F0-4C50-BBE5-E5A33ACD24E9}"/>
              </a:ext>
            </a:extLst>
          </p:cNvPr>
          <p:cNvGrpSpPr/>
          <p:nvPr/>
        </p:nvGrpSpPr>
        <p:grpSpPr>
          <a:xfrm>
            <a:off x="10198942" y="3136385"/>
            <a:ext cx="290720" cy="932229"/>
            <a:chOff x="9284541" y="3136385"/>
            <a:chExt cx="290720" cy="932229"/>
          </a:xfrm>
          <a:solidFill>
            <a:schemeClr val="bg1"/>
          </a:solidFill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0F6D0C4-B823-4092-90C0-3F3A8CB6B98E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A99E5AE-9C3D-4275-9AB7-B5FD08A3CEFC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1EF93D9-A2FC-4A69-A52F-2A67554D80F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2F9D64-D576-4E76-B4AB-7EC826E8C8FF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B5886BB-B324-4E79-B1B7-6EB9241CD8C2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6F808C-9669-46C4-AC32-8475D75B7514}"/>
              </a:ext>
            </a:extLst>
          </p:cNvPr>
          <p:cNvSpPr txBox="1"/>
          <p:nvPr/>
        </p:nvSpPr>
        <p:spPr>
          <a:xfrm>
            <a:off x="10198942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7D8A9-2DC3-4FB6-B269-2C4435D5A6B4}"/>
              </a:ext>
            </a:extLst>
          </p:cNvPr>
          <p:cNvSpPr txBox="1"/>
          <p:nvPr/>
        </p:nvSpPr>
        <p:spPr>
          <a:xfrm>
            <a:off x="10198942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4A3D47-BADE-4F23-9151-504A4DE20ED4}"/>
              </a:ext>
            </a:extLst>
          </p:cNvPr>
          <p:cNvSpPr txBox="1"/>
          <p:nvPr/>
        </p:nvSpPr>
        <p:spPr>
          <a:xfrm>
            <a:off x="10198942" y="15217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FC332C-B84F-4E87-A973-DAA160EC7C21}"/>
              </a:ext>
            </a:extLst>
          </p:cNvPr>
          <p:cNvSpPr txBox="1"/>
          <p:nvPr/>
        </p:nvSpPr>
        <p:spPr>
          <a:xfrm>
            <a:off x="10198942" y="17124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CE3A41-CF7C-4814-A08D-0033F2155C47}"/>
              </a:ext>
            </a:extLst>
          </p:cNvPr>
          <p:cNvSpPr txBox="1"/>
          <p:nvPr/>
        </p:nvSpPr>
        <p:spPr>
          <a:xfrm>
            <a:off x="10198942" y="190320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447732-C9F1-41C1-AA05-E44F6EC15A15}"/>
              </a:ext>
            </a:extLst>
          </p:cNvPr>
          <p:cNvSpPr txBox="1"/>
          <p:nvPr/>
        </p:nvSpPr>
        <p:spPr>
          <a:xfrm>
            <a:off x="11003942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51C104-E44E-4614-9144-684C856D64B3}"/>
              </a:ext>
            </a:extLst>
          </p:cNvPr>
          <p:cNvSpPr txBox="1"/>
          <p:nvPr/>
        </p:nvSpPr>
        <p:spPr>
          <a:xfrm>
            <a:off x="11003942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0D9C3F8-7696-44A3-9D1A-04B70381D7DF}"/>
              </a:ext>
            </a:extLst>
          </p:cNvPr>
          <p:cNvGrpSpPr/>
          <p:nvPr/>
        </p:nvGrpSpPr>
        <p:grpSpPr>
          <a:xfrm>
            <a:off x="11003942" y="3136385"/>
            <a:ext cx="290720" cy="932229"/>
            <a:chOff x="10000821" y="3288785"/>
            <a:chExt cx="290720" cy="932229"/>
          </a:xfrm>
          <a:solidFill>
            <a:schemeClr val="bg1"/>
          </a:solidFill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72317A8-C070-4A7F-8CD3-EFC029284624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5F0558-2AC8-4CC6-945C-C8BCDF2D560F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7E04E66-4A01-44FB-ADCC-D699364C04D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4EEC285-75D0-4D9F-ADFB-8A7F2EE67013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D1BF88E-499F-4183-93D3-E718867A5A35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0E8831-02D8-4C13-A7CB-AC736AABC2BA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EBD8E8-5958-4D5E-B221-82D0901C5B03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C2A61C4-D7E7-428E-85B8-6120B77DA303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B8CAA29-990D-4BC7-A1B1-383300B1E58E}"/>
              </a:ext>
            </a:extLst>
          </p:cNvPr>
          <p:cNvGrpSpPr/>
          <p:nvPr/>
        </p:nvGrpSpPr>
        <p:grpSpPr>
          <a:xfrm>
            <a:off x="10198942" y="5220039"/>
            <a:ext cx="290720" cy="932229"/>
            <a:chOff x="9284541" y="3136385"/>
            <a:chExt cx="290720" cy="932229"/>
          </a:xfrm>
          <a:solidFill>
            <a:schemeClr val="bg1"/>
          </a:solidFill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870FE6E-26B8-4581-B63D-8EF163DC11C7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5518E9E-372A-4C22-8324-F18B7659DF12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48B7A5D-7E83-4515-B6A6-97902547FB2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0192998-6A4F-463A-9F17-E336854B08B2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ADFFF3E9-F1B2-4D33-A82F-2AC6BE7EF720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EF8D837-FD48-4A7A-A0CB-70EA465D41BC}"/>
              </a:ext>
            </a:extLst>
          </p:cNvPr>
          <p:cNvGrpSpPr/>
          <p:nvPr/>
        </p:nvGrpSpPr>
        <p:grpSpPr>
          <a:xfrm>
            <a:off x="11003942" y="5220039"/>
            <a:ext cx="290720" cy="932229"/>
            <a:chOff x="10000821" y="3288785"/>
            <a:chExt cx="290720" cy="932229"/>
          </a:xfrm>
          <a:solidFill>
            <a:schemeClr val="bg1"/>
          </a:solidFill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ADC7DE5-E97D-4A58-AC80-F990B7647AAF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29C3671-F783-4823-A8EB-6FB18969D42B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6789D3C-52DA-4D9F-A860-3DDB541F539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6FE250B-2C8B-47D3-85B6-CA85FB8AA1E7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486003A-91B1-4EB1-ADA1-70E4EBB8ADAA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57C6E7C-A3C4-4018-8931-D8B8CF74D77F}"/>
              </a:ext>
            </a:extLst>
          </p:cNvPr>
          <p:cNvSpPr txBox="1"/>
          <p:nvPr/>
        </p:nvSpPr>
        <p:spPr>
          <a:xfrm>
            <a:off x="11523719" y="792762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FA7EAD5-0D01-46A9-A5DC-C839E737E1D9}"/>
              </a:ext>
            </a:extLst>
          </p:cNvPr>
          <p:cNvSpPr txBox="1"/>
          <p:nvPr/>
        </p:nvSpPr>
        <p:spPr>
          <a:xfrm>
            <a:off x="11817193" y="792762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28F7482-3A5E-4019-8376-C341E5D908D7}"/>
              </a:ext>
            </a:extLst>
          </p:cNvPr>
          <p:cNvSpPr txBox="1"/>
          <p:nvPr/>
        </p:nvSpPr>
        <p:spPr>
          <a:xfrm>
            <a:off x="11523719" y="2793152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D8A01FA-CF15-488A-8ED1-9A26CFE6067B}"/>
              </a:ext>
            </a:extLst>
          </p:cNvPr>
          <p:cNvSpPr txBox="1"/>
          <p:nvPr/>
        </p:nvSpPr>
        <p:spPr>
          <a:xfrm>
            <a:off x="11817193" y="2793152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1B0AB04-7A7C-41E8-B4F9-ECB215997D5A}"/>
              </a:ext>
            </a:extLst>
          </p:cNvPr>
          <p:cNvSpPr txBox="1"/>
          <p:nvPr/>
        </p:nvSpPr>
        <p:spPr>
          <a:xfrm>
            <a:off x="11523719" y="488571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26BBD1C-403B-421C-BA98-31391CEEA2D3}"/>
              </a:ext>
            </a:extLst>
          </p:cNvPr>
          <p:cNvSpPr txBox="1"/>
          <p:nvPr/>
        </p:nvSpPr>
        <p:spPr>
          <a:xfrm>
            <a:off x="11817193" y="4885711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410081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DEE252-3058-4698-B476-CBF9CD51043B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868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</a:t>
            </a:r>
            <a:r>
              <a:rPr lang="ja-JP" altLang="en-US" sz="1050" dirty="0"/>
              <a:t>２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ポラリスからの画像なし記事の新規登録（</a:t>
            </a:r>
            <a:r>
              <a:rPr lang="en-US" altLang="ja-JP" sz="1050" dirty="0"/>
              <a:t>F</a:t>
            </a:r>
            <a:r>
              <a:rPr lang="ja-JP" altLang="en-US" sz="1050" dirty="0"/>
              <a:t>ポラリスからの素材取得でエラー）</a:t>
            </a:r>
            <a:endParaRPr kumimoji="1" lang="ja-JP" altLang="en-US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533944-3B70-4A0B-B1F3-6431FE2B26A8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BAC7E5-F507-43C4-907B-4E2D0D0B8078}"/>
              </a:ext>
            </a:extLst>
          </p:cNvPr>
          <p:cNvSpPr txBox="1"/>
          <p:nvPr/>
        </p:nvSpPr>
        <p:spPr>
          <a:xfrm>
            <a:off x="216012" y="115221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②取得エラー</a:t>
            </a:r>
            <a:endParaRPr kumimoji="1" lang="ja-JP" altLang="en-US" sz="1050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70F23B21-3F3E-40DA-9148-D1665A09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10794"/>
              </p:ext>
            </p:extLst>
          </p:nvPr>
        </p:nvGraphicFramePr>
        <p:xfrm>
          <a:off x="214683" y="63519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F8188E2-FB10-458C-BDEE-D85EBF81D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89023"/>
              </p:ext>
            </p:extLst>
          </p:nvPr>
        </p:nvGraphicFramePr>
        <p:xfrm>
          <a:off x="214683" y="140558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7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136665-F211-4B10-9B71-20E89B7C14E6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326E86-2D0E-428A-AE2F-20D0FB54EBCE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作成エラー</a:t>
            </a:r>
            <a:endParaRPr kumimoji="1" lang="ja-JP" altLang="en-US" sz="105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D6BC2F-C4A9-4893-9CDC-904378A293F7}"/>
              </a:ext>
            </a:extLst>
          </p:cNvPr>
          <p:cNvSpPr txBox="1"/>
          <p:nvPr/>
        </p:nvSpPr>
        <p:spPr>
          <a:xfrm>
            <a:off x="119270" y="111319"/>
            <a:ext cx="2359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パターン３　配信元</a:t>
            </a:r>
            <a:r>
              <a:rPr kumimoji="1" lang="en-US" altLang="ja-JP" sz="1050" dirty="0"/>
              <a:t>XML</a:t>
            </a:r>
            <a:r>
              <a:rPr kumimoji="1" lang="ja-JP" altLang="en-US" sz="1050" dirty="0"/>
              <a:t>作成エラー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4BA880-F9DE-4B9B-845F-6BA687FD6345}"/>
              </a:ext>
            </a:extLst>
          </p:cNvPr>
          <p:cNvSpPr txBox="1"/>
          <p:nvPr/>
        </p:nvSpPr>
        <p:spPr>
          <a:xfrm>
            <a:off x="-20064" y="40642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990B7715-5E11-4DBF-9794-CF928600C1FD}"/>
              </a:ext>
            </a:extLst>
          </p:cNvPr>
          <p:cNvSpPr/>
          <p:nvPr/>
        </p:nvSpPr>
        <p:spPr>
          <a:xfrm>
            <a:off x="449247" y="4064253"/>
            <a:ext cx="100075" cy="603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CABB503C-74BE-406C-B507-96EEE1D831BE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228D8-30D8-40FB-85B6-C388F3967DD8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E1CB89-4540-49CD-9E2D-763395EF4827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724771-3273-49D6-8BBA-13B424D22C7D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1B6F547-19F8-4113-9283-7283EB6DF50A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AFDC904-0B45-46DA-A72C-0FC17F8F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23398"/>
              </p:ext>
            </p:extLst>
          </p:nvPr>
        </p:nvGraphicFramePr>
        <p:xfrm>
          <a:off x="563941" y="361188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AD2E641-E2F5-49BD-AC46-876D3222B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90496"/>
              </p:ext>
            </p:extLst>
          </p:nvPr>
        </p:nvGraphicFramePr>
        <p:xfrm>
          <a:off x="563941" y="177189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E0A918D4-F500-46D0-A31F-DC26250E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4702"/>
              </p:ext>
            </p:extLst>
          </p:nvPr>
        </p:nvGraphicFramePr>
        <p:xfrm>
          <a:off x="214683" y="63519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D3C97CD7-DB4F-4F46-AA3F-A0A399A4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51054"/>
              </p:ext>
            </p:extLst>
          </p:nvPr>
        </p:nvGraphicFramePr>
        <p:xfrm>
          <a:off x="214683" y="140558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E1F1FB7F-3262-4149-B531-4442D83F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1644"/>
              </p:ext>
            </p:extLst>
          </p:nvPr>
        </p:nvGraphicFramePr>
        <p:xfrm>
          <a:off x="214683" y="323493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68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2B5409-1691-4892-A098-D466B684FBE4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2445A012-91D3-49BC-A017-605B8ACAD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0575"/>
              </p:ext>
            </p:extLst>
          </p:nvPr>
        </p:nvGraphicFramePr>
        <p:xfrm>
          <a:off x="563941" y="1771894"/>
          <a:ext cx="9965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48712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3281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3466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9527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63531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798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157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4831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27717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54144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F840151-9623-4E3F-A0A7-72632880BE1A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690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パターン４　</a:t>
            </a:r>
            <a:r>
              <a:rPr kumimoji="1" lang="en-US" altLang="ja-JP" sz="1050" dirty="0"/>
              <a:t>F</a:t>
            </a:r>
            <a:r>
              <a:rPr lang="ja-JP" altLang="en-US" sz="1050" dirty="0"/>
              <a:t>配信ファイル編集中エラー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④配信ファイル編集エラー</a:t>
            </a:r>
            <a:endParaRPr kumimoji="1" lang="ja-JP" altLang="en-US" sz="1050" dirty="0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C53D9514-D124-4DB0-8887-53CFFBAB5C21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316A9-3D60-4383-BBAF-4073182B80D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EEC60475-97AC-4FA6-9B5D-D2E88659AE72}"/>
              </a:ext>
            </a:extLst>
          </p:cNvPr>
          <p:cNvSpPr/>
          <p:nvPr/>
        </p:nvSpPr>
        <p:spPr>
          <a:xfrm>
            <a:off x="430202" y="5636061"/>
            <a:ext cx="65263" cy="207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24CC3F-7783-4653-BA34-F5AC7ABE796C}"/>
              </a:ext>
            </a:extLst>
          </p:cNvPr>
          <p:cNvSpPr txBox="1"/>
          <p:nvPr/>
        </p:nvSpPr>
        <p:spPr>
          <a:xfrm>
            <a:off x="-20064" y="60429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81A20866-4753-405B-B35D-F95E876B7405}"/>
              </a:ext>
            </a:extLst>
          </p:cNvPr>
          <p:cNvSpPr/>
          <p:nvPr/>
        </p:nvSpPr>
        <p:spPr>
          <a:xfrm>
            <a:off x="449248" y="6239912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83E6010-6BD8-4ABA-85D3-47CED81BACE1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332C36E6-B0D6-45B9-AD65-E2C6DB22D7F8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EE4D9C6-783D-490E-89E8-0E25D2C7958E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8744F70-0587-410C-BEE0-2C5AD952B7B7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5D653A-2192-432A-8790-6A5C8FDE07FF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90A8B43-1EBB-4173-9756-1F49A66EAAB6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1C92346-5DF5-4101-B5B5-44CCF1AC3FC1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F920575-ECFA-4866-B5C9-205D724D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2941"/>
              </p:ext>
            </p:extLst>
          </p:nvPr>
        </p:nvGraphicFramePr>
        <p:xfrm>
          <a:off x="563941" y="361188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20DA9AC0-756F-41FA-948B-DEB4FD9E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18424"/>
              </p:ext>
            </p:extLst>
          </p:nvPr>
        </p:nvGraphicFramePr>
        <p:xfrm>
          <a:off x="563941" y="560801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92E1DE8A-70ED-4BE0-B6D6-CB1BB7E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29931"/>
              </p:ext>
            </p:extLst>
          </p:nvPr>
        </p:nvGraphicFramePr>
        <p:xfrm>
          <a:off x="563941" y="177189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2C7C30-C203-4315-8300-EEEA7F1475A5}"/>
              </a:ext>
            </a:extLst>
          </p:cNvPr>
          <p:cNvSpPr txBox="1"/>
          <p:nvPr/>
        </p:nvSpPr>
        <p:spPr>
          <a:xfrm>
            <a:off x="10185750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7DC023-64A2-4E8F-8EF9-B659BF86774C}"/>
              </a:ext>
            </a:extLst>
          </p:cNvPr>
          <p:cNvSpPr txBox="1"/>
          <p:nvPr/>
        </p:nvSpPr>
        <p:spPr>
          <a:xfrm>
            <a:off x="10185750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43DFC01-5A1D-4716-9640-DD7C023B3940}"/>
              </a:ext>
            </a:extLst>
          </p:cNvPr>
          <p:cNvSpPr txBox="1"/>
          <p:nvPr/>
        </p:nvSpPr>
        <p:spPr>
          <a:xfrm>
            <a:off x="10185750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4700096-0298-4667-B31C-CA8152C0F40D}"/>
              </a:ext>
            </a:extLst>
          </p:cNvPr>
          <p:cNvGrpSpPr/>
          <p:nvPr/>
        </p:nvGrpSpPr>
        <p:grpSpPr>
          <a:xfrm>
            <a:off x="10185750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900EAB71-EAC7-4D57-AEC9-1450AC9E6041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A7C7B511-10C7-42A0-B284-2A830D3EAC1B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4EE461C-B6B5-492B-93D6-07149A4F67E8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7317015-F64B-471D-8345-30E7D869DE6B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3ED1A71-7ECE-424B-AF88-182402BFE079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B54640DB-4457-4FFB-B973-EDA66B24A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89482"/>
              </p:ext>
            </p:extLst>
          </p:nvPr>
        </p:nvGraphicFramePr>
        <p:xfrm>
          <a:off x="214683" y="63519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C0ACE0BA-939D-47A5-8956-C2212041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17375"/>
              </p:ext>
            </p:extLst>
          </p:nvPr>
        </p:nvGraphicFramePr>
        <p:xfrm>
          <a:off x="214683" y="140558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F28E0605-6D4F-4EEE-8BC7-DDFE0E18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15371"/>
              </p:ext>
            </p:extLst>
          </p:nvPr>
        </p:nvGraphicFramePr>
        <p:xfrm>
          <a:off x="214683" y="323493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839AF891-7CAC-4F25-A248-4E8BE80E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79411"/>
              </p:ext>
            </p:extLst>
          </p:nvPr>
        </p:nvGraphicFramePr>
        <p:xfrm>
          <a:off x="214683" y="524661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97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747698D-2E40-42EF-9421-E84668BB50DE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CAB666BC-D647-477F-AB1A-9FB17D4142BE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361188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3EE57892-0AA2-4C8E-8338-49BB98E5E696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5608010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036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/>
              <a:t>F</a:t>
            </a:r>
            <a:r>
              <a:rPr lang="ja-JP" altLang="en-US" sz="1050" dirty="0"/>
              <a:t>ポラリスからの記事連携</a:t>
            </a:r>
            <a:endParaRPr lang="en-US" altLang="ja-JP" sz="10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2EAD18-A722-4E09-ACB4-AF85EDEAAE0F}"/>
              </a:ext>
            </a:extLst>
          </p:cNvPr>
          <p:cNvSpPr txBox="1"/>
          <p:nvPr/>
        </p:nvSpPr>
        <p:spPr>
          <a:xfrm>
            <a:off x="10185750" y="37769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BB0E56-43A5-4F8A-A627-A161475E15A3}"/>
              </a:ext>
            </a:extLst>
          </p:cNvPr>
          <p:cNvSpPr txBox="1"/>
          <p:nvPr/>
        </p:nvSpPr>
        <p:spPr>
          <a:xfrm>
            <a:off x="10185750" y="39676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F395BD-88AF-48A3-81DA-A815ECDEC9C9}"/>
              </a:ext>
            </a:extLst>
          </p:cNvPr>
          <p:cNvSpPr txBox="1"/>
          <p:nvPr/>
        </p:nvSpPr>
        <p:spPr>
          <a:xfrm>
            <a:off x="10185750" y="453988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D00C9F6-B440-444D-94CF-880F9C0A70A6}"/>
              </a:ext>
            </a:extLst>
          </p:cNvPr>
          <p:cNvGrpSpPr/>
          <p:nvPr/>
        </p:nvGrpSpPr>
        <p:grpSpPr>
          <a:xfrm>
            <a:off x="10185750" y="5773061"/>
            <a:ext cx="290720" cy="932229"/>
            <a:chOff x="9536001" y="2092277"/>
            <a:chExt cx="290720" cy="932229"/>
          </a:xfrm>
          <a:solidFill>
            <a:schemeClr val="bg1"/>
          </a:solidFill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4E47918-03D0-4B59-8DB0-542D42C8D3D6}"/>
                </a:ext>
              </a:extLst>
            </p:cNvPr>
            <p:cNvSpPr txBox="1"/>
            <p:nvPr/>
          </p:nvSpPr>
          <p:spPr>
            <a:xfrm>
              <a:off x="9536001" y="209227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A8C2258-F1B5-42CC-9489-3AA433881C48}"/>
                </a:ext>
              </a:extLst>
            </p:cNvPr>
            <p:cNvSpPr txBox="1"/>
            <p:nvPr/>
          </p:nvSpPr>
          <p:spPr>
            <a:xfrm>
              <a:off x="9536001" y="228301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E58629A-4573-477C-B889-965A6AC4F5F6}"/>
                </a:ext>
              </a:extLst>
            </p:cNvPr>
            <p:cNvSpPr txBox="1"/>
            <p:nvPr/>
          </p:nvSpPr>
          <p:spPr>
            <a:xfrm>
              <a:off x="9536001" y="247375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23AB753-1B26-40C9-9AE0-61F3E447E2ED}"/>
                </a:ext>
              </a:extLst>
            </p:cNvPr>
            <p:cNvSpPr txBox="1"/>
            <p:nvPr/>
          </p:nvSpPr>
          <p:spPr>
            <a:xfrm>
              <a:off x="9536001" y="266449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E1F00E8-0553-474E-9D09-22A981D7E70B}"/>
                </a:ext>
              </a:extLst>
            </p:cNvPr>
            <p:cNvSpPr txBox="1"/>
            <p:nvPr/>
          </p:nvSpPr>
          <p:spPr>
            <a:xfrm>
              <a:off x="9536001" y="285522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7313BF-5E54-4821-B4DA-43ECB1A2B951}"/>
              </a:ext>
            </a:extLst>
          </p:cNvPr>
          <p:cNvSpPr txBox="1"/>
          <p:nvPr/>
        </p:nvSpPr>
        <p:spPr>
          <a:xfrm>
            <a:off x="11523719" y="343252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32129A7-C37E-4376-9B72-E7B0CED3B6AA}"/>
              </a:ext>
            </a:extLst>
          </p:cNvPr>
          <p:cNvSpPr txBox="1"/>
          <p:nvPr/>
        </p:nvSpPr>
        <p:spPr>
          <a:xfrm>
            <a:off x="11523719" y="1602064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C25D7C4-8759-4A1D-B0DC-B817CF87B5C8}"/>
              </a:ext>
            </a:extLst>
          </p:cNvPr>
          <p:cNvSpPr txBox="1"/>
          <p:nvPr/>
        </p:nvSpPr>
        <p:spPr>
          <a:xfrm>
            <a:off x="11817193" y="343252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62E877-AB22-4CFB-99A4-E92CF89A32C7}"/>
              </a:ext>
            </a:extLst>
          </p:cNvPr>
          <p:cNvSpPr txBox="1"/>
          <p:nvPr/>
        </p:nvSpPr>
        <p:spPr>
          <a:xfrm>
            <a:off x="11523719" y="544309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557E6B-6C88-4A64-B609-E25B7613C44F}"/>
              </a:ext>
            </a:extLst>
          </p:cNvPr>
          <p:cNvSpPr txBox="1"/>
          <p:nvPr/>
        </p:nvSpPr>
        <p:spPr>
          <a:xfrm>
            <a:off x="11817193" y="5443097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97EA1E-5E85-498E-80EE-FCDD2B2DB897}"/>
              </a:ext>
            </a:extLst>
          </p:cNvPr>
          <p:cNvSpPr txBox="1"/>
          <p:nvPr/>
        </p:nvSpPr>
        <p:spPr>
          <a:xfrm>
            <a:off x="11817193" y="1602064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1D8A1682-EA7E-4D2E-9AAF-E9A6F3B6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59152"/>
              </p:ext>
            </p:extLst>
          </p:nvPr>
        </p:nvGraphicFramePr>
        <p:xfrm>
          <a:off x="214683" y="63519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857420D4-D1F8-4444-B31F-707F6BA3E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30495"/>
              </p:ext>
            </p:extLst>
          </p:nvPr>
        </p:nvGraphicFramePr>
        <p:xfrm>
          <a:off x="214683" y="1405581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A61C631-A2D4-4146-BCD9-218061DBE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20461"/>
              </p:ext>
            </p:extLst>
          </p:nvPr>
        </p:nvGraphicFramePr>
        <p:xfrm>
          <a:off x="214683" y="323493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21170A20-6BF7-48B5-809B-59189D06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90774"/>
              </p:ext>
            </p:extLst>
          </p:nvPr>
        </p:nvGraphicFramePr>
        <p:xfrm>
          <a:off x="214683" y="5246614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7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D7FABF2-753C-4A6C-82CA-4A95F8FB7AF7}"/>
              </a:ext>
            </a:extLst>
          </p:cNvPr>
          <p:cNvSpPr/>
          <p:nvPr/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31A59938-2B26-4FB9-BCA2-4C93EE6FD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6318"/>
              </p:ext>
            </p:extLst>
          </p:nvPr>
        </p:nvGraphicFramePr>
        <p:xfrm>
          <a:off x="563941" y="5047037"/>
          <a:ext cx="1096561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23415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76801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77936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77936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77936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266904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</a:p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</a:tbl>
          </a:graphicData>
        </a:graphic>
      </p:graphicFrame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4A63785A-644F-47D1-9505-96F6C5BC0D92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297133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23415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76801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4D0C6484-16E5-41C1-87B5-C0C9FCFF806C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975204"/>
          <a:ext cx="10965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7017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2790491403"/>
                    </a:ext>
                  </a:extLst>
                </a:gridCol>
                <a:gridCol w="41533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5523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14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209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0228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4833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648481">
                  <a:extLst>
                    <a:ext uri="{9D8B030D-6E8A-4147-A177-3AD203B41FA5}">
                      <a16:colId xmlns:a16="http://schemas.microsoft.com/office/drawing/2014/main" val="4247829561"/>
                    </a:ext>
                  </a:extLst>
                </a:gridCol>
                <a:gridCol w="915431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  <a:gridCol w="779089">
                  <a:extLst>
                    <a:ext uri="{9D8B030D-6E8A-4147-A177-3AD203B41FA5}">
                      <a16:colId xmlns:a16="http://schemas.microsoft.com/office/drawing/2014/main" val="1372185164"/>
                    </a:ext>
                  </a:extLst>
                </a:gridCol>
                <a:gridCol w="788827">
                  <a:extLst>
                    <a:ext uri="{9D8B030D-6E8A-4147-A177-3AD203B41FA5}">
                      <a16:colId xmlns:a16="http://schemas.microsoft.com/office/drawing/2014/main" val="2465754941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編成更新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fmt00104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⑤ファイル編集中</a:t>
            </a:r>
            <a:endParaRPr kumimoji="1" lang="ja-JP" altLang="en-US" sz="1050" dirty="0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4BD09F-31F0-4C50-BBE5-E5A33ACD24E9}"/>
              </a:ext>
            </a:extLst>
          </p:cNvPr>
          <p:cNvGrpSpPr/>
          <p:nvPr/>
        </p:nvGrpSpPr>
        <p:grpSpPr>
          <a:xfrm>
            <a:off x="10198942" y="3136385"/>
            <a:ext cx="290720" cy="932229"/>
            <a:chOff x="9284541" y="3136385"/>
            <a:chExt cx="290720" cy="932229"/>
          </a:xfrm>
          <a:solidFill>
            <a:schemeClr val="bg1"/>
          </a:solidFill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0F6D0C4-B823-4092-90C0-3F3A8CB6B98E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A99E5AE-9C3D-4275-9AB7-B5FD08A3CEFC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1EF93D9-A2FC-4A69-A52F-2A67554D80F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2F9D64-D576-4E76-B4AB-7EC826E8C8FF}"/>
                </a:ext>
              </a:extLst>
            </p:cNvPr>
            <p:cNvSpPr txBox="1"/>
            <p:nvPr/>
          </p:nvSpPr>
          <p:spPr>
            <a:xfrm>
              <a:off x="9284541" y="37085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B5886BB-B324-4E79-B1B7-6EB9241CD8C2}"/>
                </a:ext>
              </a:extLst>
            </p:cNvPr>
            <p:cNvSpPr txBox="1"/>
            <p:nvPr/>
          </p:nvSpPr>
          <p:spPr>
            <a:xfrm>
              <a:off x="9284541" y="38993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6F808C-9669-46C4-AC32-8475D75B7514}"/>
              </a:ext>
            </a:extLst>
          </p:cNvPr>
          <p:cNvSpPr txBox="1"/>
          <p:nvPr/>
        </p:nvSpPr>
        <p:spPr>
          <a:xfrm>
            <a:off x="10198942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7D8A9-2DC3-4FB6-B269-2C4435D5A6B4}"/>
              </a:ext>
            </a:extLst>
          </p:cNvPr>
          <p:cNvSpPr txBox="1"/>
          <p:nvPr/>
        </p:nvSpPr>
        <p:spPr>
          <a:xfrm>
            <a:off x="10198942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4A3D47-BADE-4F23-9151-504A4DE20ED4}"/>
              </a:ext>
            </a:extLst>
          </p:cNvPr>
          <p:cNvSpPr txBox="1"/>
          <p:nvPr/>
        </p:nvSpPr>
        <p:spPr>
          <a:xfrm>
            <a:off x="10198942" y="152173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FC332C-B84F-4E87-A973-DAA160EC7C21}"/>
              </a:ext>
            </a:extLst>
          </p:cNvPr>
          <p:cNvSpPr txBox="1"/>
          <p:nvPr/>
        </p:nvSpPr>
        <p:spPr>
          <a:xfrm>
            <a:off x="10198942" y="171246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CE3A41-CF7C-4814-A08D-0033F2155C47}"/>
              </a:ext>
            </a:extLst>
          </p:cNvPr>
          <p:cNvSpPr txBox="1"/>
          <p:nvPr/>
        </p:nvSpPr>
        <p:spPr>
          <a:xfrm>
            <a:off x="10198942" y="1903207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447732-C9F1-41C1-AA05-E44F6EC15A15}"/>
              </a:ext>
            </a:extLst>
          </p:cNvPr>
          <p:cNvSpPr txBox="1"/>
          <p:nvPr/>
        </p:nvSpPr>
        <p:spPr>
          <a:xfrm>
            <a:off x="11003942" y="1140255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51C104-E44E-4614-9144-684C856D64B3}"/>
              </a:ext>
            </a:extLst>
          </p:cNvPr>
          <p:cNvSpPr txBox="1"/>
          <p:nvPr/>
        </p:nvSpPr>
        <p:spPr>
          <a:xfrm>
            <a:off x="11003942" y="1330993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0D9C3F8-7696-44A3-9D1A-04B70381D7DF}"/>
              </a:ext>
            </a:extLst>
          </p:cNvPr>
          <p:cNvGrpSpPr/>
          <p:nvPr/>
        </p:nvGrpSpPr>
        <p:grpSpPr>
          <a:xfrm>
            <a:off x="11003942" y="3136385"/>
            <a:ext cx="290720" cy="932229"/>
            <a:chOff x="10000821" y="3288785"/>
            <a:chExt cx="290720" cy="932229"/>
          </a:xfrm>
          <a:solidFill>
            <a:schemeClr val="bg1"/>
          </a:solidFill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72317A8-C070-4A7F-8CD3-EFC029284624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5F0558-2AC8-4CC6-945C-C8BCDF2D560F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7E04E66-4A01-44FB-ADCC-D699364C04D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4EEC285-75D0-4D9F-ADFB-8A7F2EE67013}"/>
                </a:ext>
              </a:extLst>
            </p:cNvPr>
            <p:cNvSpPr txBox="1"/>
            <p:nvPr/>
          </p:nvSpPr>
          <p:spPr>
            <a:xfrm>
              <a:off x="10000821" y="3860999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D1BF88E-499F-4183-93D3-E718867A5A35}"/>
                </a:ext>
              </a:extLst>
            </p:cNvPr>
            <p:cNvSpPr txBox="1"/>
            <p:nvPr/>
          </p:nvSpPr>
          <p:spPr>
            <a:xfrm>
              <a:off x="10000821" y="4051737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0E8831-02D8-4C13-A7CB-AC736AABC2BA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EBD8E8-5958-4D5E-B221-82D0901C5B03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C2A61C4-D7E7-428E-85B8-6120B77DA303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B8CAA29-990D-4BC7-A1B1-383300B1E58E}"/>
              </a:ext>
            </a:extLst>
          </p:cNvPr>
          <p:cNvGrpSpPr/>
          <p:nvPr/>
        </p:nvGrpSpPr>
        <p:grpSpPr>
          <a:xfrm>
            <a:off x="10198942" y="5220039"/>
            <a:ext cx="290720" cy="550753"/>
            <a:chOff x="9284541" y="3136385"/>
            <a:chExt cx="290720" cy="550753"/>
          </a:xfrm>
          <a:solidFill>
            <a:schemeClr val="bg1"/>
          </a:solidFill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870FE6E-26B8-4581-B63D-8EF163DC11C7}"/>
                </a:ext>
              </a:extLst>
            </p:cNvPr>
            <p:cNvSpPr txBox="1"/>
            <p:nvPr/>
          </p:nvSpPr>
          <p:spPr>
            <a:xfrm>
              <a:off x="9284541" y="31363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5518E9E-372A-4C22-8324-F18B7659DF12}"/>
                </a:ext>
              </a:extLst>
            </p:cNvPr>
            <p:cNvSpPr txBox="1"/>
            <p:nvPr/>
          </p:nvSpPr>
          <p:spPr>
            <a:xfrm>
              <a:off x="9284541" y="33271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48B7A5D-7E83-4515-B6A6-97902547FB26}"/>
                </a:ext>
              </a:extLst>
            </p:cNvPr>
            <p:cNvSpPr txBox="1"/>
            <p:nvPr/>
          </p:nvSpPr>
          <p:spPr>
            <a:xfrm>
              <a:off x="9284541" y="35178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EF8D837-FD48-4A7A-A0CB-70EA465D41BC}"/>
              </a:ext>
            </a:extLst>
          </p:cNvPr>
          <p:cNvGrpSpPr/>
          <p:nvPr/>
        </p:nvGrpSpPr>
        <p:grpSpPr>
          <a:xfrm>
            <a:off x="11003942" y="5220039"/>
            <a:ext cx="290720" cy="550753"/>
            <a:chOff x="10000821" y="3288785"/>
            <a:chExt cx="290720" cy="550753"/>
          </a:xfrm>
          <a:solidFill>
            <a:schemeClr val="bg1"/>
          </a:solidFill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ADC7DE5-E97D-4A58-AC80-F990B7647AAF}"/>
                </a:ext>
              </a:extLst>
            </p:cNvPr>
            <p:cNvSpPr txBox="1"/>
            <p:nvPr/>
          </p:nvSpPr>
          <p:spPr>
            <a:xfrm>
              <a:off x="10000821" y="3288785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29C3671-F783-4823-A8EB-6FB18969D42B}"/>
                </a:ext>
              </a:extLst>
            </p:cNvPr>
            <p:cNvSpPr txBox="1"/>
            <p:nvPr/>
          </p:nvSpPr>
          <p:spPr>
            <a:xfrm>
              <a:off x="10000821" y="3479523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6789D3C-52DA-4D9F-A860-3DDB541F5391}"/>
                </a:ext>
              </a:extLst>
            </p:cNvPr>
            <p:cNvSpPr txBox="1"/>
            <p:nvPr/>
          </p:nvSpPr>
          <p:spPr>
            <a:xfrm>
              <a:off x="10000821" y="3670261"/>
              <a:ext cx="290720" cy="169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/>
                <a:t>DL</a:t>
              </a:r>
              <a:endParaRPr kumimoji="1" lang="ja-JP" altLang="en-US" sz="500" dirty="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57C6E7C-A3C4-4018-8931-D8B8CF74D77F}"/>
              </a:ext>
            </a:extLst>
          </p:cNvPr>
          <p:cNvSpPr txBox="1"/>
          <p:nvPr/>
        </p:nvSpPr>
        <p:spPr>
          <a:xfrm>
            <a:off x="11523719" y="792762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FA7EAD5-0D01-46A9-A5DC-C839E737E1D9}"/>
              </a:ext>
            </a:extLst>
          </p:cNvPr>
          <p:cNvSpPr txBox="1"/>
          <p:nvPr/>
        </p:nvSpPr>
        <p:spPr>
          <a:xfrm>
            <a:off x="11817193" y="792762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28F7482-3A5E-4019-8376-C341E5D908D7}"/>
              </a:ext>
            </a:extLst>
          </p:cNvPr>
          <p:cNvSpPr txBox="1"/>
          <p:nvPr/>
        </p:nvSpPr>
        <p:spPr>
          <a:xfrm>
            <a:off x="11523719" y="2793152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D8A01FA-CF15-488A-8ED1-9A26CFE6067B}"/>
              </a:ext>
            </a:extLst>
          </p:cNvPr>
          <p:cNvSpPr txBox="1"/>
          <p:nvPr/>
        </p:nvSpPr>
        <p:spPr>
          <a:xfrm>
            <a:off x="11817193" y="2793152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1B0AB04-7A7C-41E8-B4F9-ECB215997D5A}"/>
              </a:ext>
            </a:extLst>
          </p:cNvPr>
          <p:cNvSpPr txBox="1"/>
          <p:nvPr/>
        </p:nvSpPr>
        <p:spPr>
          <a:xfrm>
            <a:off x="11523719" y="4885711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26BBD1C-403B-421C-BA98-31391CEEA2D3}"/>
              </a:ext>
            </a:extLst>
          </p:cNvPr>
          <p:cNvSpPr txBox="1"/>
          <p:nvPr/>
        </p:nvSpPr>
        <p:spPr>
          <a:xfrm>
            <a:off x="11817193" y="4885711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800142E0-44E1-4DAA-87BB-AF2B10A16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11723"/>
              </p:ext>
            </p:extLst>
          </p:nvPr>
        </p:nvGraphicFramePr>
        <p:xfrm>
          <a:off x="786575" y="5786508"/>
          <a:ext cx="853609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4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87994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29888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70753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83370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5137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87640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96600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54928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配信完了時刻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</a:tbl>
          </a:graphicData>
        </a:graphic>
      </p:graphicFrame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46C526-AE5A-423B-9EEA-416DF4F4D59B}"/>
              </a:ext>
            </a:extLst>
          </p:cNvPr>
          <p:cNvSpPr txBox="1"/>
          <p:nvPr/>
        </p:nvSpPr>
        <p:spPr>
          <a:xfrm>
            <a:off x="9408110" y="6344974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6E7569A-BEC1-416B-8FD3-407AA96F9B1B}"/>
              </a:ext>
            </a:extLst>
          </p:cNvPr>
          <p:cNvSpPr txBox="1"/>
          <p:nvPr/>
        </p:nvSpPr>
        <p:spPr>
          <a:xfrm>
            <a:off x="9730828" y="6344974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FDD3C7-DA30-4798-BB43-A45F5D26BEE4}"/>
              </a:ext>
            </a:extLst>
          </p:cNvPr>
          <p:cNvSpPr txBox="1"/>
          <p:nvPr/>
        </p:nvSpPr>
        <p:spPr>
          <a:xfrm>
            <a:off x="9401579" y="6137896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CFB8DA9-9E82-41B8-A0F0-397D705E8F31}"/>
              </a:ext>
            </a:extLst>
          </p:cNvPr>
          <p:cNvSpPr txBox="1"/>
          <p:nvPr/>
        </p:nvSpPr>
        <p:spPr>
          <a:xfrm>
            <a:off x="9724297" y="6137896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151CD43-9592-4607-B589-32690089A54E}"/>
              </a:ext>
            </a:extLst>
          </p:cNvPr>
          <p:cNvSpPr txBox="1"/>
          <p:nvPr/>
        </p:nvSpPr>
        <p:spPr>
          <a:xfrm>
            <a:off x="9397235" y="5931079"/>
            <a:ext cx="29072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4E806FC-3458-4A82-9563-BE1267216084}"/>
              </a:ext>
            </a:extLst>
          </p:cNvPr>
          <p:cNvSpPr txBox="1"/>
          <p:nvPr/>
        </p:nvSpPr>
        <p:spPr>
          <a:xfrm>
            <a:off x="9719953" y="5931079"/>
            <a:ext cx="349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45D577B3-6B20-4C3C-9397-DBE963B93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8595"/>
              </p:ext>
            </p:extLst>
          </p:nvPr>
        </p:nvGraphicFramePr>
        <p:xfrm>
          <a:off x="214683" y="4689228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5512ADEC-6482-45CE-8F85-EFE660C7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50641"/>
              </p:ext>
            </p:extLst>
          </p:nvPr>
        </p:nvGraphicFramePr>
        <p:xfrm>
          <a:off x="214683" y="2596669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B7DAC1F1-4C6E-4355-922F-8E955205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4966"/>
              </p:ext>
            </p:extLst>
          </p:nvPr>
        </p:nvGraphicFramePr>
        <p:xfrm>
          <a:off x="214683" y="596279"/>
          <a:ext cx="11309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3473">
                  <a:extLst>
                    <a:ext uri="{9D8B030D-6E8A-4147-A177-3AD203B41FA5}">
                      <a16:colId xmlns:a16="http://schemas.microsoft.com/office/drawing/2014/main" val="2569799826"/>
                    </a:ext>
                  </a:extLst>
                </a:gridCol>
                <a:gridCol w="575854">
                  <a:extLst>
                    <a:ext uri="{9D8B030D-6E8A-4147-A177-3AD203B41FA5}">
                      <a16:colId xmlns:a16="http://schemas.microsoft.com/office/drawing/2014/main" val="4245543965"/>
                    </a:ext>
                  </a:extLst>
                </a:gridCol>
                <a:gridCol w="79709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101381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32236">
                  <a:extLst>
                    <a:ext uri="{9D8B030D-6E8A-4147-A177-3AD203B41FA5}">
                      <a16:colId xmlns:a16="http://schemas.microsoft.com/office/drawing/2014/main" val="23985586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20091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配信ファイル編集中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6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7812</Words>
  <Application>Microsoft Office PowerPoint</Application>
  <PresentationFormat>ワイド画面</PresentationFormat>
  <Paragraphs>4129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配信履歴画面イメージ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課題・質問</vt:lpstr>
      <vt:lpstr>パターンA：つくるくんおくるくん別画面</vt:lpstr>
      <vt:lpstr>つくるくん画面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おくるくん画面</vt:lpstr>
      <vt:lpstr>PowerPoint プレゼンテーション</vt:lpstr>
      <vt:lpstr>パターンB：つくるくんおくるくん同一画面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106</cp:revision>
  <dcterms:created xsi:type="dcterms:W3CDTF">2020-11-17T01:32:53Z</dcterms:created>
  <dcterms:modified xsi:type="dcterms:W3CDTF">2020-11-19T15:03:26Z</dcterms:modified>
</cp:coreProperties>
</file>