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97" r:id="rId2"/>
    <p:sldId id="261" r:id="rId3"/>
    <p:sldId id="309" r:id="rId4"/>
    <p:sldId id="314" r:id="rId5"/>
    <p:sldId id="315" r:id="rId6"/>
    <p:sldId id="308" r:id="rId7"/>
    <p:sldId id="304" r:id="rId8"/>
    <p:sldId id="303" r:id="rId9"/>
    <p:sldId id="306" r:id="rId10"/>
    <p:sldId id="307" r:id="rId11"/>
    <p:sldId id="316" r:id="rId12"/>
    <p:sldId id="317" r:id="rId13"/>
    <p:sldId id="311" r:id="rId14"/>
    <p:sldId id="313" r:id="rId15"/>
    <p:sldId id="310" r:id="rId16"/>
  </p:sldIdLst>
  <p:sldSz cx="9144000" cy="5143500" type="screen16x9"/>
  <p:notesSz cx="6858000" cy="9144000"/>
  <p:embeddedFontLst>
    <p:embeddedFont>
      <p:font typeface="Karla" pitchFamily="2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微軟正黑體" panose="020B0604030504040204" pitchFamily="34" charset="-12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646"/>
    <a:srgbClr val="5FA495"/>
    <a:srgbClr val="BBD3A9"/>
    <a:srgbClr val="D7E4C7"/>
    <a:srgbClr val="8BC34A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C08C98-0C33-4979-9066-DB2A27208FE7}">
  <a:tblStyle styleId="{79C08C98-0C33-4979-9066-DB2A27208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DE2C2F-567E-4F96-A390-5F3BA85D3C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A774B-524B-42F9-BD0B-7A33A6C2A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zh-TW" altLang="en-US"/>
        </a:p>
      </dgm:t>
    </dgm:pt>
    <dgm:pt modelId="{64EFA513-6CB4-4719-8AFE-1B31C10B1502}">
      <dgm:prSet phldrT="[文字]" custT="1"/>
      <dgm:spPr>
        <a:solidFill>
          <a:srgbClr val="5FA495"/>
        </a:solidFill>
      </dgm:spPr>
      <dgm:t>
        <a:bodyPr/>
        <a:lstStyle/>
        <a:p>
          <a:r>
            <a:rPr lang="zh-TW" altLang="en-US" sz="32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機器學習</a:t>
          </a:r>
          <a:endParaRPr lang="zh-TW" altLang="en-US" sz="3200" dirty="0">
            <a:solidFill>
              <a:schemeClr val="bg1"/>
            </a:solidFill>
          </a:endParaRPr>
        </a:p>
      </dgm:t>
    </dgm:pt>
    <dgm:pt modelId="{8B8CF813-688A-4FF4-B15B-0FAF073C2D04}" type="parTrans" cxnId="{6F6E85BF-14EA-465F-90FC-E19D70CBF29F}">
      <dgm:prSet/>
      <dgm:spPr/>
      <dgm:t>
        <a:bodyPr/>
        <a:lstStyle/>
        <a:p>
          <a:endParaRPr lang="zh-TW" altLang="en-US"/>
        </a:p>
      </dgm:t>
    </dgm:pt>
    <dgm:pt modelId="{FF96310A-A110-428F-A3D5-1F7E1638A21A}" type="sibTrans" cxnId="{6F6E85BF-14EA-465F-90FC-E19D70CBF29F}">
      <dgm:prSet/>
      <dgm:spPr/>
      <dgm:t>
        <a:bodyPr/>
        <a:lstStyle/>
        <a:p>
          <a:endParaRPr lang="zh-TW" altLang="en-US"/>
        </a:p>
      </dgm:t>
    </dgm:pt>
    <dgm:pt modelId="{8912184F-B79D-43CE-B5EC-627A4772CFBD}">
      <dgm:prSet phldrT="[文字]" custT="1"/>
      <dgm:spPr>
        <a:solidFill>
          <a:srgbClr val="5FA495"/>
        </a:solidFill>
      </dgm:spPr>
      <dgm:t>
        <a:bodyPr/>
        <a:lstStyle/>
        <a:p>
          <a:r>
            <a: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問題與討論</a:t>
          </a:r>
        </a:p>
      </dgm:t>
    </dgm:pt>
    <dgm:pt modelId="{21840061-44DA-41F5-B0CA-D6B815264F54}" type="parTrans" cxnId="{067634EE-B080-430E-9EE8-5EB8FBF503D4}">
      <dgm:prSet/>
      <dgm:spPr/>
      <dgm:t>
        <a:bodyPr/>
        <a:lstStyle/>
        <a:p>
          <a:endParaRPr lang="zh-TW" altLang="en-US"/>
        </a:p>
      </dgm:t>
    </dgm:pt>
    <dgm:pt modelId="{ABECE822-4006-44E2-82CE-B59455426D3B}" type="sibTrans" cxnId="{067634EE-B080-430E-9EE8-5EB8FBF503D4}">
      <dgm:prSet/>
      <dgm:spPr/>
      <dgm:t>
        <a:bodyPr/>
        <a:lstStyle/>
        <a:p>
          <a:endParaRPr lang="zh-TW" altLang="en-US"/>
        </a:p>
      </dgm:t>
    </dgm:pt>
    <dgm:pt modelId="{10FB40E8-8339-4D52-8AF5-2BB5A2C20533}">
      <dgm:prSet custT="1"/>
      <dgm:spPr>
        <a:solidFill>
          <a:srgbClr val="5FA495"/>
        </a:solidFill>
      </dgm:spPr>
      <dgm:t>
        <a:bodyPr/>
        <a:lstStyle/>
        <a:p>
          <a:r>
            <a:rPr lang="zh-TW" altLang="en-US" sz="32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專題概述</a:t>
          </a:r>
        </a:p>
      </dgm:t>
    </dgm:pt>
    <dgm:pt modelId="{BFD76DBE-95D4-4934-9889-4717350DC804}" type="parTrans" cxnId="{5E0A5852-63C9-4A92-8797-CF5F48AB7DB3}">
      <dgm:prSet/>
      <dgm:spPr/>
      <dgm:t>
        <a:bodyPr/>
        <a:lstStyle/>
        <a:p>
          <a:endParaRPr lang="zh-TW" altLang="en-US"/>
        </a:p>
      </dgm:t>
    </dgm:pt>
    <dgm:pt modelId="{CD655405-BD65-4770-A00D-81617318A523}" type="sibTrans" cxnId="{5E0A5852-63C9-4A92-8797-CF5F48AB7DB3}">
      <dgm:prSet/>
      <dgm:spPr>
        <a:ln>
          <a:solidFill>
            <a:srgbClr val="5FA495"/>
          </a:solidFill>
        </a:ln>
      </dgm:spPr>
      <dgm:t>
        <a:bodyPr/>
        <a:lstStyle/>
        <a:p>
          <a:endParaRPr lang="zh-TW" altLang="en-US"/>
        </a:p>
      </dgm:t>
    </dgm:pt>
    <dgm:pt modelId="{8034830C-CDD6-4969-843F-9DDC55D16091}">
      <dgm:prSet/>
      <dgm:spPr>
        <a:solidFill>
          <a:srgbClr val="5FA495"/>
        </a:solidFill>
      </dgm:spPr>
      <dgm:t>
        <a:bodyPr/>
        <a:lstStyle/>
        <a:p>
          <a:endParaRPr lang="zh-TW" altLang="en-US"/>
        </a:p>
      </dgm:t>
    </dgm:pt>
    <dgm:pt modelId="{9CC7F159-E184-4FEC-B96F-16695E17AC58}" type="parTrans" cxnId="{2BADF372-CBB5-4AD6-A2CC-2A42165468B2}">
      <dgm:prSet/>
      <dgm:spPr/>
      <dgm:t>
        <a:bodyPr/>
        <a:lstStyle/>
        <a:p>
          <a:endParaRPr lang="zh-TW" altLang="en-US"/>
        </a:p>
      </dgm:t>
    </dgm:pt>
    <dgm:pt modelId="{49C13FE5-B339-4042-B077-548D9D5EF19E}" type="sibTrans" cxnId="{2BADF372-CBB5-4AD6-A2CC-2A42165468B2}">
      <dgm:prSet/>
      <dgm:spPr/>
      <dgm:t>
        <a:bodyPr/>
        <a:lstStyle/>
        <a:p>
          <a:endParaRPr lang="zh-TW" altLang="en-US"/>
        </a:p>
      </dgm:t>
    </dgm:pt>
    <dgm:pt modelId="{8D69E9FC-36B5-4BEE-8138-90E4F2BE83CC}">
      <dgm:prSet custT="1"/>
      <dgm:spPr>
        <a:solidFill>
          <a:srgbClr val="5FA495"/>
        </a:solidFill>
      </dgm:spPr>
      <dgm:t>
        <a:bodyPr/>
        <a:lstStyle/>
        <a:p>
          <a:r>
            <a:rPr lang="zh-TW" altLang="en-US" sz="32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dirty="0">
            <a:solidFill>
              <a:schemeClr val="bg1"/>
            </a:solidFill>
          </a:endParaRPr>
        </a:p>
      </dgm:t>
    </dgm:pt>
    <dgm:pt modelId="{C52DB66D-9EE7-41BB-959D-37D4E43BBA83}" type="parTrans" cxnId="{704F600F-27DA-4E62-B8EF-B7E5F9D151FA}">
      <dgm:prSet/>
      <dgm:spPr/>
      <dgm:t>
        <a:bodyPr/>
        <a:lstStyle/>
        <a:p>
          <a:endParaRPr lang="zh-TW" altLang="en-US"/>
        </a:p>
      </dgm:t>
    </dgm:pt>
    <dgm:pt modelId="{77EDBC2D-F690-46AF-9DC1-183B70EDFB4A}" type="sibTrans" cxnId="{704F600F-27DA-4E62-B8EF-B7E5F9D151FA}">
      <dgm:prSet/>
      <dgm:spPr/>
      <dgm:t>
        <a:bodyPr/>
        <a:lstStyle/>
        <a:p>
          <a:endParaRPr lang="zh-TW" altLang="en-US"/>
        </a:p>
      </dgm:t>
    </dgm:pt>
    <dgm:pt modelId="{FE4380CE-D117-44A6-B1D6-5FAE6EEB3F87}" type="pres">
      <dgm:prSet presAssocID="{356A774B-524B-42F9-BD0B-7A33A6C2A7B7}" presName="Name0" presStyleCnt="0">
        <dgm:presLayoutVars>
          <dgm:chMax val="7"/>
          <dgm:chPref val="7"/>
          <dgm:dir/>
        </dgm:presLayoutVars>
      </dgm:prSet>
      <dgm:spPr/>
    </dgm:pt>
    <dgm:pt modelId="{ACC620B9-1440-43B7-ABB0-D33216CA29A4}" type="pres">
      <dgm:prSet presAssocID="{356A774B-524B-42F9-BD0B-7A33A6C2A7B7}" presName="Name1" presStyleCnt="0"/>
      <dgm:spPr/>
    </dgm:pt>
    <dgm:pt modelId="{377083DD-DF08-4DE1-A687-FFBBFEF70AAC}" type="pres">
      <dgm:prSet presAssocID="{356A774B-524B-42F9-BD0B-7A33A6C2A7B7}" presName="cycle" presStyleCnt="0"/>
      <dgm:spPr/>
    </dgm:pt>
    <dgm:pt modelId="{36BE7029-49D2-47BD-8794-956E31B1BFE7}" type="pres">
      <dgm:prSet presAssocID="{356A774B-524B-42F9-BD0B-7A33A6C2A7B7}" presName="srcNode" presStyleLbl="node1" presStyleIdx="0" presStyleCnt="5"/>
      <dgm:spPr/>
    </dgm:pt>
    <dgm:pt modelId="{4FC662D2-61E2-4E15-9F95-3A11181E5C14}" type="pres">
      <dgm:prSet presAssocID="{356A774B-524B-42F9-BD0B-7A33A6C2A7B7}" presName="conn" presStyleLbl="parChTrans1D2" presStyleIdx="0" presStyleCnt="1"/>
      <dgm:spPr/>
    </dgm:pt>
    <dgm:pt modelId="{502E7804-0C6B-43BA-A7A3-85FF38DD0DFD}" type="pres">
      <dgm:prSet presAssocID="{356A774B-524B-42F9-BD0B-7A33A6C2A7B7}" presName="extraNode" presStyleLbl="node1" presStyleIdx="0" presStyleCnt="5"/>
      <dgm:spPr/>
    </dgm:pt>
    <dgm:pt modelId="{653DF2F9-BF02-4655-A378-38ACF9FB9944}" type="pres">
      <dgm:prSet presAssocID="{356A774B-524B-42F9-BD0B-7A33A6C2A7B7}" presName="dstNode" presStyleLbl="node1" presStyleIdx="0" presStyleCnt="5"/>
      <dgm:spPr/>
    </dgm:pt>
    <dgm:pt modelId="{EDC80FB2-195C-4F08-971A-074F92B1E9F5}" type="pres">
      <dgm:prSet presAssocID="{10FB40E8-8339-4D52-8AF5-2BB5A2C20533}" presName="text_1" presStyleLbl="node1" presStyleIdx="0" presStyleCnt="5" custLinFactNeighborX="3733" custLinFactNeighborY="5554">
        <dgm:presLayoutVars>
          <dgm:bulletEnabled val="1"/>
        </dgm:presLayoutVars>
      </dgm:prSet>
      <dgm:spPr/>
    </dgm:pt>
    <dgm:pt modelId="{57F2F82C-2BC0-429A-AE20-C19A070395A0}" type="pres">
      <dgm:prSet presAssocID="{10FB40E8-8339-4D52-8AF5-2BB5A2C20533}" presName="accent_1" presStyleCnt="0"/>
      <dgm:spPr/>
    </dgm:pt>
    <dgm:pt modelId="{A2D114D1-783B-4037-96F0-1D83308355AC}" type="pres">
      <dgm:prSet presAssocID="{10FB40E8-8339-4D52-8AF5-2BB5A2C20533}" presName="accentRepeatNode" presStyleLbl="solidFgAcc1" presStyleIdx="0" presStyleCnt="5"/>
      <dgm:spPr>
        <a:ln>
          <a:solidFill>
            <a:srgbClr val="5FA495"/>
          </a:solidFill>
        </a:ln>
      </dgm:spPr>
    </dgm:pt>
    <dgm:pt modelId="{A105CBE1-FEC0-46BD-A16D-85B2BBCA61F4}" type="pres">
      <dgm:prSet presAssocID="{8034830C-CDD6-4969-843F-9DDC55D16091}" presName="text_2" presStyleLbl="node1" presStyleIdx="1" presStyleCnt="5">
        <dgm:presLayoutVars>
          <dgm:bulletEnabled val="1"/>
        </dgm:presLayoutVars>
      </dgm:prSet>
      <dgm:spPr/>
    </dgm:pt>
    <dgm:pt modelId="{20185A6C-3496-43BE-BDC1-23D4FACE8441}" type="pres">
      <dgm:prSet presAssocID="{8034830C-CDD6-4969-843F-9DDC55D16091}" presName="accent_2" presStyleCnt="0"/>
      <dgm:spPr/>
    </dgm:pt>
    <dgm:pt modelId="{BEA3E9BF-9321-49E6-9917-4F86EED54BC1}" type="pres">
      <dgm:prSet presAssocID="{8034830C-CDD6-4969-843F-9DDC55D16091}" presName="accentRepeatNode" presStyleLbl="solidFgAcc1" presStyleIdx="1" presStyleCnt="5"/>
      <dgm:spPr>
        <a:ln>
          <a:solidFill>
            <a:srgbClr val="5FA495"/>
          </a:solidFill>
        </a:ln>
      </dgm:spPr>
    </dgm:pt>
    <dgm:pt modelId="{8AF5FE7C-B960-4D53-BA5F-35BF4B6CC843}" type="pres">
      <dgm:prSet presAssocID="{64EFA513-6CB4-4719-8AFE-1B31C10B1502}" presName="text_3" presStyleLbl="node1" presStyleIdx="2" presStyleCnt="5">
        <dgm:presLayoutVars>
          <dgm:bulletEnabled val="1"/>
        </dgm:presLayoutVars>
      </dgm:prSet>
      <dgm:spPr/>
    </dgm:pt>
    <dgm:pt modelId="{CB7E87F8-4B83-4C8A-87DC-88DCBEDA6B7B}" type="pres">
      <dgm:prSet presAssocID="{64EFA513-6CB4-4719-8AFE-1B31C10B1502}" presName="accent_3" presStyleCnt="0"/>
      <dgm:spPr/>
    </dgm:pt>
    <dgm:pt modelId="{50189AE1-3346-4AD3-BA7F-4A7C20FC976E}" type="pres">
      <dgm:prSet presAssocID="{64EFA513-6CB4-4719-8AFE-1B31C10B1502}" presName="accentRepeatNode" presStyleLbl="solidFgAcc1" presStyleIdx="2" presStyleCnt="5"/>
      <dgm:spPr>
        <a:ln>
          <a:solidFill>
            <a:srgbClr val="5FA495"/>
          </a:solidFill>
        </a:ln>
      </dgm:spPr>
    </dgm:pt>
    <dgm:pt modelId="{08F79472-AE2C-4F5E-8B06-3BDC5CB13363}" type="pres">
      <dgm:prSet presAssocID="{8912184F-B79D-43CE-B5EC-627A4772CFBD}" presName="text_4" presStyleLbl="node1" presStyleIdx="3" presStyleCnt="5">
        <dgm:presLayoutVars>
          <dgm:bulletEnabled val="1"/>
        </dgm:presLayoutVars>
      </dgm:prSet>
      <dgm:spPr/>
    </dgm:pt>
    <dgm:pt modelId="{E0BEF804-D314-4A84-AD42-CADCB80AC8D9}" type="pres">
      <dgm:prSet presAssocID="{8912184F-B79D-43CE-B5EC-627A4772CFBD}" presName="accent_4" presStyleCnt="0"/>
      <dgm:spPr/>
    </dgm:pt>
    <dgm:pt modelId="{5EA91288-6A9B-46FF-8871-73D863D07CE3}" type="pres">
      <dgm:prSet presAssocID="{8912184F-B79D-43CE-B5EC-627A4772CFBD}" presName="accentRepeatNode" presStyleLbl="solidFgAcc1" presStyleIdx="3" presStyleCnt="5"/>
      <dgm:spPr>
        <a:ln>
          <a:solidFill>
            <a:srgbClr val="5FA495"/>
          </a:solidFill>
        </a:ln>
      </dgm:spPr>
    </dgm:pt>
    <dgm:pt modelId="{E6AC8F7C-4E77-47ED-A98F-CA905B14C8B7}" type="pres">
      <dgm:prSet presAssocID="{8D69E9FC-36B5-4BEE-8138-90E4F2BE83CC}" presName="text_5" presStyleLbl="node1" presStyleIdx="4" presStyleCnt="5">
        <dgm:presLayoutVars>
          <dgm:bulletEnabled val="1"/>
        </dgm:presLayoutVars>
      </dgm:prSet>
      <dgm:spPr/>
    </dgm:pt>
    <dgm:pt modelId="{C2C6ADAC-D133-4ADC-BD06-4F59E5FB5990}" type="pres">
      <dgm:prSet presAssocID="{8D69E9FC-36B5-4BEE-8138-90E4F2BE83CC}" presName="accent_5" presStyleCnt="0"/>
      <dgm:spPr/>
    </dgm:pt>
    <dgm:pt modelId="{3968CC4A-7877-4F47-9CA1-A50692D1EEE9}" type="pres">
      <dgm:prSet presAssocID="{8D69E9FC-36B5-4BEE-8138-90E4F2BE83CC}" presName="accentRepeatNode" presStyleLbl="solidFgAcc1" presStyleIdx="4" presStyleCnt="5"/>
      <dgm:spPr>
        <a:ln>
          <a:solidFill>
            <a:srgbClr val="5FA495"/>
          </a:solidFill>
        </a:ln>
      </dgm:spPr>
    </dgm:pt>
  </dgm:ptLst>
  <dgm:cxnLst>
    <dgm:cxn modelId="{704F600F-27DA-4E62-B8EF-B7E5F9D151FA}" srcId="{356A774B-524B-42F9-BD0B-7A33A6C2A7B7}" destId="{8D69E9FC-36B5-4BEE-8138-90E4F2BE83CC}" srcOrd="4" destOrd="0" parTransId="{C52DB66D-9EE7-41BB-959D-37D4E43BBA83}" sibTransId="{77EDBC2D-F690-46AF-9DC1-183B70EDFB4A}"/>
    <dgm:cxn modelId="{210A9B47-3FCE-4C17-A080-2E8AF4EB2412}" type="presOf" srcId="{10FB40E8-8339-4D52-8AF5-2BB5A2C20533}" destId="{EDC80FB2-195C-4F08-971A-074F92B1E9F5}" srcOrd="0" destOrd="0" presId="urn:microsoft.com/office/officeart/2008/layout/VerticalCurvedList"/>
    <dgm:cxn modelId="{8B00EB48-574C-46AF-8861-89B090E943C2}" type="presOf" srcId="{8D69E9FC-36B5-4BEE-8138-90E4F2BE83CC}" destId="{E6AC8F7C-4E77-47ED-A98F-CA905B14C8B7}" srcOrd="0" destOrd="0" presId="urn:microsoft.com/office/officeart/2008/layout/VerticalCurvedList"/>
    <dgm:cxn modelId="{5E0A5852-63C9-4A92-8797-CF5F48AB7DB3}" srcId="{356A774B-524B-42F9-BD0B-7A33A6C2A7B7}" destId="{10FB40E8-8339-4D52-8AF5-2BB5A2C20533}" srcOrd="0" destOrd="0" parTransId="{BFD76DBE-95D4-4934-9889-4717350DC804}" sibTransId="{CD655405-BD65-4770-A00D-81617318A523}"/>
    <dgm:cxn modelId="{2BADF372-CBB5-4AD6-A2CC-2A42165468B2}" srcId="{356A774B-524B-42F9-BD0B-7A33A6C2A7B7}" destId="{8034830C-CDD6-4969-843F-9DDC55D16091}" srcOrd="1" destOrd="0" parTransId="{9CC7F159-E184-4FEC-B96F-16695E17AC58}" sibTransId="{49C13FE5-B339-4042-B077-548D9D5EF19E}"/>
    <dgm:cxn modelId="{F94750A9-6611-44CC-B902-F11FD7B3948B}" type="presOf" srcId="{8912184F-B79D-43CE-B5EC-627A4772CFBD}" destId="{08F79472-AE2C-4F5E-8B06-3BDC5CB13363}" srcOrd="0" destOrd="0" presId="urn:microsoft.com/office/officeart/2008/layout/VerticalCurvedList"/>
    <dgm:cxn modelId="{9F754FAF-5062-4AF8-B2A8-C75BD19D85DF}" type="presOf" srcId="{CD655405-BD65-4770-A00D-81617318A523}" destId="{4FC662D2-61E2-4E15-9F95-3A11181E5C14}" srcOrd="0" destOrd="0" presId="urn:microsoft.com/office/officeart/2008/layout/VerticalCurvedList"/>
    <dgm:cxn modelId="{6F6E85BF-14EA-465F-90FC-E19D70CBF29F}" srcId="{356A774B-524B-42F9-BD0B-7A33A6C2A7B7}" destId="{64EFA513-6CB4-4719-8AFE-1B31C10B1502}" srcOrd="2" destOrd="0" parTransId="{8B8CF813-688A-4FF4-B15B-0FAF073C2D04}" sibTransId="{FF96310A-A110-428F-A3D5-1F7E1638A21A}"/>
    <dgm:cxn modelId="{5DFFAAEA-14BD-4EB5-BB72-0FA8BEA2E78B}" type="presOf" srcId="{8034830C-CDD6-4969-843F-9DDC55D16091}" destId="{A105CBE1-FEC0-46BD-A16D-85B2BBCA61F4}" srcOrd="0" destOrd="0" presId="urn:microsoft.com/office/officeart/2008/layout/VerticalCurvedList"/>
    <dgm:cxn modelId="{067634EE-B080-430E-9EE8-5EB8FBF503D4}" srcId="{356A774B-524B-42F9-BD0B-7A33A6C2A7B7}" destId="{8912184F-B79D-43CE-B5EC-627A4772CFBD}" srcOrd="3" destOrd="0" parTransId="{21840061-44DA-41F5-B0CA-D6B815264F54}" sibTransId="{ABECE822-4006-44E2-82CE-B59455426D3B}"/>
    <dgm:cxn modelId="{850903F8-769F-432F-8633-8721018690F6}" type="presOf" srcId="{356A774B-524B-42F9-BD0B-7A33A6C2A7B7}" destId="{FE4380CE-D117-44A6-B1D6-5FAE6EEB3F87}" srcOrd="0" destOrd="0" presId="urn:microsoft.com/office/officeart/2008/layout/VerticalCurvedList"/>
    <dgm:cxn modelId="{41E393FD-2393-4152-B133-DFE88250E88B}" type="presOf" srcId="{64EFA513-6CB4-4719-8AFE-1B31C10B1502}" destId="{8AF5FE7C-B960-4D53-BA5F-35BF4B6CC843}" srcOrd="0" destOrd="0" presId="urn:microsoft.com/office/officeart/2008/layout/VerticalCurvedList"/>
    <dgm:cxn modelId="{6C627061-B01B-4EAC-B013-08C07FA2A61B}" type="presParOf" srcId="{FE4380CE-D117-44A6-B1D6-5FAE6EEB3F87}" destId="{ACC620B9-1440-43B7-ABB0-D33216CA29A4}" srcOrd="0" destOrd="0" presId="urn:microsoft.com/office/officeart/2008/layout/VerticalCurvedList"/>
    <dgm:cxn modelId="{27E84C5A-0819-4C65-9684-3969440393AB}" type="presParOf" srcId="{ACC620B9-1440-43B7-ABB0-D33216CA29A4}" destId="{377083DD-DF08-4DE1-A687-FFBBFEF70AAC}" srcOrd="0" destOrd="0" presId="urn:microsoft.com/office/officeart/2008/layout/VerticalCurvedList"/>
    <dgm:cxn modelId="{275761CF-AB4C-4005-8673-C6EB15AF3091}" type="presParOf" srcId="{377083DD-DF08-4DE1-A687-FFBBFEF70AAC}" destId="{36BE7029-49D2-47BD-8794-956E31B1BFE7}" srcOrd="0" destOrd="0" presId="urn:microsoft.com/office/officeart/2008/layout/VerticalCurvedList"/>
    <dgm:cxn modelId="{D59DE193-F8AD-4462-9054-CB7EEF248D0D}" type="presParOf" srcId="{377083DD-DF08-4DE1-A687-FFBBFEF70AAC}" destId="{4FC662D2-61E2-4E15-9F95-3A11181E5C14}" srcOrd="1" destOrd="0" presId="urn:microsoft.com/office/officeart/2008/layout/VerticalCurvedList"/>
    <dgm:cxn modelId="{F7C60157-A9B4-41F5-ADC4-904ABB63A2EF}" type="presParOf" srcId="{377083DD-DF08-4DE1-A687-FFBBFEF70AAC}" destId="{502E7804-0C6B-43BA-A7A3-85FF38DD0DFD}" srcOrd="2" destOrd="0" presId="urn:microsoft.com/office/officeart/2008/layout/VerticalCurvedList"/>
    <dgm:cxn modelId="{38F91068-DCC4-4BE2-A927-A7B2B7407646}" type="presParOf" srcId="{377083DD-DF08-4DE1-A687-FFBBFEF70AAC}" destId="{653DF2F9-BF02-4655-A378-38ACF9FB9944}" srcOrd="3" destOrd="0" presId="urn:microsoft.com/office/officeart/2008/layout/VerticalCurvedList"/>
    <dgm:cxn modelId="{909364DA-2422-4677-A18B-33988133A583}" type="presParOf" srcId="{ACC620B9-1440-43B7-ABB0-D33216CA29A4}" destId="{EDC80FB2-195C-4F08-971A-074F92B1E9F5}" srcOrd="1" destOrd="0" presId="urn:microsoft.com/office/officeart/2008/layout/VerticalCurvedList"/>
    <dgm:cxn modelId="{5C1C9C84-B912-465E-BB82-1CFAB5EF39B1}" type="presParOf" srcId="{ACC620B9-1440-43B7-ABB0-D33216CA29A4}" destId="{57F2F82C-2BC0-429A-AE20-C19A070395A0}" srcOrd="2" destOrd="0" presId="urn:microsoft.com/office/officeart/2008/layout/VerticalCurvedList"/>
    <dgm:cxn modelId="{8EBECCF3-453F-434A-95FA-BBA53B71E3D0}" type="presParOf" srcId="{57F2F82C-2BC0-429A-AE20-C19A070395A0}" destId="{A2D114D1-783B-4037-96F0-1D83308355AC}" srcOrd="0" destOrd="0" presId="urn:microsoft.com/office/officeart/2008/layout/VerticalCurvedList"/>
    <dgm:cxn modelId="{E7913A2F-0CE1-4182-84E7-CA2010BB50E9}" type="presParOf" srcId="{ACC620B9-1440-43B7-ABB0-D33216CA29A4}" destId="{A105CBE1-FEC0-46BD-A16D-85B2BBCA61F4}" srcOrd="3" destOrd="0" presId="urn:microsoft.com/office/officeart/2008/layout/VerticalCurvedList"/>
    <dgm:cxn modelId="{86023220-1EA0-47A7-8883-1C5762F40702}" type="presParOf" srcId="{ACC620B9-1440-43B7-ABB0-D33216CA29A4}" destId="{20185A6C-3496-43BE-BDC1-23D4FACE8441}" srcOrd="4" destOrd="0" presId="urn:microsoft.com/office/officeart/2008/layout/VerticalCurvedList"/>
    <dgm:cxn modelId="{A29CC0A4-EF35-4D90-BD41-ED8AB47E4B1C}" type="presParOf" srcId="{20185A6C-3496-43BE-BDC1-23D4FACE8441}" destId="{BEA3E9BF-9321-49E6-9917-4F86EED54BC1}" srcOrd="0" destOrd="0" presId="urn:microsoft.com/office/officeart/2008/layout/VerticalCurvedList"/>
    <dgm:cxn modelId="{90BC46B9-2372-417D-BA35-3C4CF2CC996C}" type="presParOf" srcId="{ACC620B9-1440-43B7-ABB0-D33216CA29A4}" destId="{8AF5FE7C-B960-4D53-BA5F-35BF4B6CC843}" srcOrd="5" destOrd="0" presId="urn:microsoft.com/office/officeart/2008/layout/VerticalCurvedList"/>
    <dgm:cxn modelId="{5E32BEE2-DBAE-480A-828D-8CF760C50C02}" type="presParOf" srcId="{ACC620B9-1440-43B7-ABB0-D33216CA29A4}" destId="{CB7E87F8-4B83-4C8A-87DC-88DCBEDA6B7B}" srcOrd="6" destOrd="0" presId="urn:microsoft.com/office/officeart/2008/layout/VerticalCurvedList"/>
    <dgm:cxn modelId="{54351A74-2C45-4BFF-A9F1-6CDFFA1ACE3A}" type="presParOf" srcId="{CB7E87F8-4B83-4C8A-87DC-88DCBEDA6B7B}" destId="{50189AE1-3346-4AD3-BA7F-4A7C20FC976E}" srcOrd="0" destOrd="0" presId="urn:microsoft.com/office/officeart/2008/layout/VerticalCurvedList"/>
    <dgm:cxn modelId="{833409B9-6410-46D8-90F1-B12C63989743}" type="presParOf" srcId="{ACC620B9-1440-43B7-ABB0-D33216CA29A4}" destId="{08F79472-AE2C-4F5E-8B06-3BDC5CB13363}" srcOrd="7" destOrd="0" presId="urn:microsoft.com/office/officeart/2008/layout/VerticalCurvedList"/>
    <dgm:cxn modelId="{6CA3A5DE-6EA8-44DC-99B5-064C6C6CA727}" type="presParOf" srcId="{ACC620B9-1440-43B7-ABB0-D33216CA29A4}" destId="{E0BEF804-D314-4A84-AD42-CADCB80AC8D9}" srcOrd="8" destOrd="0" presId="urn:microsoft.com/office/officeart/2008/layout/VerticalCurvedList"/>
    <dgm:cxn modelId="{DDE6DE19-5E72-48FF-8D98-08E7CB41A8FC}" type="presParOf" srcId="{E0BEF804-D314-4A84-AD42-CADCB80AC8D9}" destId="{5EA91288-6A9B-46FF-8871-73D863D07CE3}" srcOrd="0" destOrd="0" presId="urn:microsoft.com/office/officeart/2008/layout/VerticalCurvedList"/>
    <dgm:cxn modelId="{38EEA614-CE12-4ED4-80D5-DF4EA8B9AF5E}" type="presParOf" srcId="{ACC620B9-1440-43B7-ABB0-D33216CA29A4}" destId="{E6AC8F7C-4E77-47ED-A98F-CA905B14C8B7}" srcOrd="9" destOrd="0" presId="urn:microsoft.com/office/officeart/2008/layout/VerticalCurvedList"/>
    <dgm:cxn modelId="{9587B6B4-65A7-4108-A4A9-5EBB55AAA836}" type="presParOf" srcId="{ACC620B9-1440-43B7-ABB0-D33216CA29A4}" destId="{C2C6ADAC-D133-4ADC-BD06-4F59E5FB5990}" srcOrd="10" destOrd="0" presId="urn:microsoft.com/office/officeart/2008/layout/VerticalCurvedList"/>
    <dgm:cxn modelId="{0A8E8FFD-B4C7-421A-AC51-4867060875D7}" type="presParOf" srcId="{C2C6ADAC-D133-4ADC-BD06-4F59E5FB5990}" destId="{3968CC4A-7877-4F47-9CA1-A50692D1EEE9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4CA9C-7A62-487B-AE7D-D0A1D358FA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2919A8E-39EB-4946-BC03-1C9594947FD5}">
      <dgm:prSet phldrT="[文字]"/>
      <dgm:spPr>
        <a:solidFill>
          <a:srgbClr val="5FA495"/>
        </a:solidFill>
        <a:ln>
          <a:solidFill>
            <a:srgbClr val="1A4646"/>
          </a:solidFill>
        </a:ln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隨機森林</a:t>
          </a:r>
        </a:p>
      </dgm:t>
    </dgm:pt>
    <dgm:pt modelId="{0193945E-1871-4DDC-95D5-94E0E11A8428}" type="parTrans" cxnId="{56EDBA63-BB6C-4E6B-9B02-0ED7DB6C4B65}">
      <dgm:prSet/>
      <dgm:spPr/>
      <dgm:t>
        <a:bodyPr/>
        <a:lstStyle/>
        <a:p>
          <a:endParaRPr lang="zh-TW" altLang="en-US"/>
        </a:p>
      </dgm:t>
    </dgm:pt>
    <dgm:pt modelId="{830CF9C9-2A9D-4E07-9DEB-8148CE391D1E}" type="sibTrans" cxnId="{56EDBA63-BB6C-4E6B-9B02-0ED7DB6C4B65}">
      <dgm:prSet/>
      <dgm:spPr/>
      <dgm:t>
        <a:bodyPr/>
        <a:lstStyle/>
        <a:p>
          <a:endParaRPr lang="zh-TW" altLang="en-US"/>
        </a:p>
      </dgm:t>
    </dgm:pt>
    <dgm:pt modelId="{D065BAC7-989B-4C3F-A61D-DB1B50ED7F5F}">
      <dgm:prSet phldrT="[文字]" custT="1"/>
      <dgm:spPr>
        <a:solidFill>
          <a:srgbClr val="BBD3A9">
            <a:alpha val="90000"/>
          </a:srgbClr>
        </a:solidFill>
        <a:ln>
          <a:solidFill>
            <a:srgbClr val="1A4646">
              <a:alpha val="90000"/>
            </a:srgbClr>
          </a:solidFill>
        </a:ln>
      </dgm:spPr>
      <dgm:t>
        <a:bodyPr/>
        <a:lstStyle/>
        <a:p>
          <a:pPr>
            <a:buNone/>
          </a:pPr>
          <a:r>
            <a:rPr lang="en-US" altLang="en-US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R-squared=85.26%</a:t>
          </a:r>
          <a:endParaRPr lang="zh-TW" altLang="en-US" sz="18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E40B13-3702-4E38-95C8-1DB250729646}" type="parTrans" cxnId="{100E6A8D-AD61-4DFC-82C6-1955BA867D00}">
      <dgm:prSet/>
      <dgm:spPr/>
      <dgm:t>
        <a:bodyPr/>
        <a:lstStyle/>
        <a:p>
          <a:endParaRPr lang="zh-TW" altLang="en-US"/>
        </a:p>
      </dgm:t>
    </dgm:pt>
    <dgm:pt modelId="{FB4EC5BB-11E0-4AEE-90A2-92D8AFC6AB42}" type="sibTrans" cxnId="{100E6A8D-AD61-4DFC-82C6-1955BA867D00}">
      <dgm:prSet/>
      <dgm:spPr/>
      <dgm:t>
        <a:bodyPr/>
        <a:lstStyle/>
        <a:p>
          <a:endParaRPr lang="zh-TW" altLang="en-US"/>
        </a:p>
      </dgm:t>
    </dgm:pt>
    <dgm:pt modelId="{265DD720-5182-4E88-AFFC-D10449AC991B}">
      <dgm:prSet phldrT="[文字]" custT="1"/>
      <dgm:spPr>
        <a:solidFill>
          <a:srgbClr val="BBD3A9">
            <a:alpha val="90000"/>
          </a:srgbClr>
        </a:solidFill>
        <a:ln>
          <a:solidFill>
            <a:srgbClr val="1A4646">
              <a:alpha val="90000"/>
            </a:srgbClr>
          </a:solidFill>
        </a:ln>
      </dgm:spPr>
      <dgm:t>
        <a:bodyPr/>
        <a:lstStyle/>
        <a:p>
          <a:pPr>
            <a:buNone/>
          </a:pPr>
          <a:r>
            <a:rPr lang="en-US" altLang="en-US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MAPE = 28.13%</a:t>
          </a:r>
          <a:endParaRPr lang="zh-TW" altLang="en-US" sz="18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30E98C-E8DF-4694-8E9F-A59F67B7B533}" type="parTrans" cxnId="{F2ED553E-E5CC-4E89-9CA9-DE36897E9106}">
      <dgm:prSet/>
      <dgm:spPr/>
      <dgm:t>
        <a:bodyPr/>
        <a:lstStyle/>
        <a:p>
          <a:endParaRPr lang="zh-TW" altLang="en-US"/>
        </a:p>
      </dgm:t>
    </dgm:pt>
    <dgm:pt modelId="{7EB134B5-4328-4986-8659-0C075A11FF8C}" type="sibTrans" cxnId="{F2ED553E-E5CC-4E89-9CA9-DE36897E9106}">
      <dgm:prSet/>
      <dgm:spPr/>
      <dgm:t>
        <a:bodyPr/>
        <a:lstStyle/>
        <a:p>
          <a:endParaRPr lang="zh-TW" altLang="en-US"/>
        </a:p>
      </dgm:t>
    </dgm:pt>
    <dgm:pt modelId="{88D379AC-8964-4423-8D23-19F649798BA6}">
      <dgm:prSet phldrT="[文字]"/>
      <dgm:spPr>
        <a:solidFill>
          <a:srgbClr val="5FA495"/>
        </a:solidFill>
        <a:ln>
          <a:solidFill>
            <a:srgbClr val="1A4646"/>
          </a:solidFill>
        </a:ln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XGBoost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8F1FD0-73D3-4E31-A368-63C1CFC9B311}" type="parTrans" cxnId="{84C6327C-AD9F-47B4-B7C6-172F134BF3AE}">
      <dgm:prSet/>
      <dgm:spPr/>
      <dgm:t>
        <a:bodyPr/>
        <a:lstStyle/>
        <a:p>
          <a:endParaRPr lang="zh-TW" altLang="en-US"/>
        </a:p>
      </dgm:t>
    </dgm:pt>
    <dgm:pt modelId="{9B461D57-7AF7-4DDC-A9AB-37975ABCC4EB}" type="sibTrans" cxnId="{84C6327C-AD9F-47B4-B7C6-172F134BF3AE}">
      <dgm:prSet/>
      <dgm:spPr/>
      <dgm:t>
        <a:bodyPr/>
        <a:lstStyle/>
        <a:p>
          <a:endParaRPr lang="zh-TW" altLang="en-US"/>
        </a:p>
      </dgm:t>
    </dgm:pt>
    <dgm:pt modelId="{2027099F-B8E9-4A63-B3C6-7A85132B13AA}">
      <dgm:prSet phldrT="[文字]" custT="1"/>
      <dgm:spPr>
        <a:solidFill>
          <a:srgbClr val="BBD3A9">
            <a:alpha val="90000"/>
          </a:srgbClr>
        </a:solidFill>
        <a:ln>
          <a:solidFill>
            <a:srgbClr val="1A4646">
              <a:alpha val="90000"/>
            </a:srgbClr>
          </a:solidFill>
        </a:ln>
      </dgm:spPr>
      <dgm:t>
        <a:bodyPr/>
        <a:lstStyle/>
        <a:p>
          <a:r>
            <a:rPr lang="en-US" altLang="en-US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R-squared =93.33%</a:t>
          </a:r>
          <a:endParaRPr lang="zh-TW" altLang="en-US" sz="18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A44469-BC7A-43D5-8CC5-471F93E28F03}" type="parTrans" cxnId="{DC217579-0131-4525-AF8B-8BA14A93E641}">
      <dgm:prSet/>
      <dgm:spPr/>
      <dgm:t>
        <a:bodyPr/>
        <a:lstStyle/>
        <a:p>
          <a:endParaRPr lang="zh-TW" altLang="en-US"/>
        </a:p>
      </dgm:t>
    </dgm:pt>
    <dgm:pt modelId="{5906799A-DE0B-4E12-A13B-892D2CA5772C}" type="sibTrans" cxnId="{DC217579-0131-4525-AF8B-8BA14A93E641}">
      <dgm:prSet/>
      <dgm:spPr/>
      <dgm:t>
        <a:bodyPr/>
        <a:lstStyle/>
        <a:p>
          <a:endParaRPr lang="zh-TW" altLang="en-US"/>
        </a:p>
      </dgm:t>
    </dgm:pt>
    <dgm:pt modelId="{D8AFDF02-CE36-4653-9870-3B33F78ACD3F}">
      <dgm:prSet phldrT="[文字]" custT="1"/>
      <dgm:spPr>
        <a:solidFill>
          <a:srgbClr val="BBD3A9">
            <a:alpha val="90000"/>
          </a:srgbClr>
        </a:solidFill>
        <a:ln>
          <a:solidFill>
            <a:srgbClr val="1A4646">
              <a:alpha val="90000"/>
            </a:srgbClr>
          </a:solidFill>
        </a:ln>
      </dgm:spPr>
      <dgm:t>
        <a:bodyPr/>
        <a:lstStyle/>
        <a:p>
          <a:r>
            <a:rPr lang="en-US" altLang="en-US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MAPE = 16.07%</a:t>
          </a:r>
          <a:endParaRPr lang="zh-TW" altLang="en-US" sz="18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4E4DE4-C12D-4CD0-A910-31E4FAE2D6F7}" type="parTrans" cxnId="{5B06BFBF-6D09-4A2C-A1A1-91ED01F9C467}">
      <dgm:prSet/>
      <dgm:spPr/>
      <dgm:t>
        <a:bodyPr/>
        <a:lstStyle/>
        <a:p>
          <a:endParaRPr lang="zh-TW" altLang="en-US"/>
        </a:p>
      </dgm:t>
    </dgm:pt>
    <dgm:pt modelId="{C5276792-6CF9-4CE3-9D4C-9E46A5181758}" type="sibTrans" cxnId="{5B06BFBF-6D09-4A2C-A1A1-91ED01F9C467}">
      <dgm:prSet/>
      <dgm:spPr/>
      <dgm:t>
        <a:bodyPr/>
        <a:lstStyle/>
        <a:p>
          <a:endParaRPr lang="zh-TW" altLang="en-US"/>
        </a:p>
      </dgm:t>
    </dgm:pt>
    <dgm:pt modelId="{EEC4E334-7B4D-4BF4-A6C4-64AAFD61DBB6}">
      <dgm:prSet phldrT="[文字]" custT="1"/>
      <dgm:spPr>
        <a:solidFill>
          <a:srgbClr val="BBD3A9">
            <a:alpha val="90000"/>
          </a:srgbClr>
        </a:solidFill>
        <a:ln>
          <a:solidFill>
            <a:srgbClr val="1A4646">
              <a:alpha val="90000"/>
            </a:srgbClr>
          </a:solidFill>
        </a:ln>
      </dgm:spPr>
      <dgm:t>
        <a:bodyPr/>
        <a:lstStyle/>
        <a:p>
          <a:pPr>
            <a:buNone/>
          </a:pPr>
          <a:r>
            <a:rPr lang="en-US" altLang="en-US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RMSE = 1477.97(</a:t>
          </a:r>
          <a:r>
            <a:rPr lang="zh-TW" altLang="en-US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r>
            <a:rPr lang="en-US" altLang="zh-TW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0D1974-BE02-4DAA-90D6-7A83820CA405}" type="parTrans" cxnId="{A540F778-D2B9-40C7-AD5D-5FCA069CF55E}">
      <dgm:prSet/>
      <dgm:spPr/>
      <dgm:t>
        <a:bodyPr/>
        <a:lstStyle/>
        <a:p>
          <a:endParaRPr lang="zh-TW" altLang="en-US"/>
        </a:p>
      </dgm:t>
    </dgm:pt>
    <dgm:pt modelId="{2DDC8547-94CF-4049-8330-763A307F1571}" type="sibTrans" cxnId="{A540F778-D2B9-40C7-AD5D-5FCA069CF55E}">
      <dgm:prSet/>
      <dgm:spPr/>
      <dgm:t>
        <a:bodyPr/>
        <a:lstStyle/>
        <a:p>
          <a:endParaRPr lang="zh-TW" altLang="en-US"/>
        </a:p>
      </dgm:t>
    </dgm:pt>
    <dgm:pt modelId="{5ADBBDDF-E209-45AB-A073-B9724B661F03}">
      <dgm:prSet phldrT="[文字]" custT="1"/>
      <dgm:spPr>
        <a:solidFill>
          <a:srgbClr val="BBD3A9">
            <a:alpha val="90000"/>
          </a:srgbClr>
        </a:solidFill>
        <a:ln>
          <a:solidFill>
            <a:srgbClr val="1A4646">
              <a:alpha val="90000"/>
            </a:srgbClr>
          </a:solidFill>
        </a:ln>
      </dgm:spPr>
      <dgm:t>
        <a:bodyPr/>
        <a:lstStyle/>
        <a:p>
          <a:r>
            <a:rPr lang="en-US" altLang="en-US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RMSE = 994.43(</a:t>
          </a:r>
          <a:r>
            <a:rPr lang="zh-TW" altLang="en-US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r>
            <a:rPr lang="en-US" altLang="zh-TW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56BCE3-EC35-41C2-B63A-435A75305635}" type="parTrans" cxnId="{C2334EC7-AFD8-49F8-AAB3-30EDAF2B0A56}">
      <dgm:prSet/>
      <dgm:spPr/>
      <dgm:t>
        <a:bodyPr/>
        <a:lstStyle/>
        <a:p>
          <a:endParaRPr lang="zh-TW" altLang="en-US"/>
        </a:p>
      </dgm:t>
    </dgm:pt>
    <dgm:pt modelId="{A2884A03-3A06-4918-B526-04A83D274B52}" type="sibTrans" cxnId="{C2334EC7-AFD8-49F8-AAB3-30EDAF2B0A56}">
      <dgm:prSet/>
      <dgm:spPr/>
      <dgm:t>
        <a:bodyPr/>
        <a:lstStyle/>
        <a:p>
          <a:endParaRPr lang="zh-TW" altLang="en-US"/>
        </a:p>
      </dgm:t>
    </dgm:pt>
    <dgm:pt modelId="{63845FC9-7164-4550-B265-BC9C15E30D2B}" type="pres">
      <dgm:prSet presAssocID="{F914CA9C-7A62-487B-AE7D-D0A1D358FAF1}" presName="Name0" presStyleCnt="0">
        <dgm:presLayoutVars>
          <dgm:dir/>
          <dgm:animLvl val="lvl"/>
          <dgm:resizeHandles val="exact"/>
        </dgm:presLayoutVars>
      </dgm:prSet>
      <dgm:spPr/>
    </dgm:pt>
    <dgm:pt modelId="{A2190F0D-5FD5-4F0E-A9B0-BEA8E6AC869A}" type="pres">
      <dgm:prSet presAssocID="{B2919A8E-39EB-4946-BC03-1C9594947FD5}" presName="composite" presStyleCnt="0"/>
      <dgm:spPr/>
    </dgm:pt>
    <dgm:pt modelId="{4E811FDC-8396-4F9B-AA53-1183B3C23B14}" type="pres">
      <dgm:prSet presAssocID="{B2919A8E-39EB-4946-BC03-1C9594947FD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441AE9B-FCF2-4A3A-BAA2-389CE731CC35}" type="pres">
      <dgm:prSet presAssocID="{B2919A8E-39EB-4946-BC03-1C9594947FD5}" presName="desTx" presStyleLbl="alignAccFollowNode1" presStyleIdx="0" presStyleCnt="2">
        <dgm:presLayoutVars>
          <dgm:bulletEnabled val="1"/>
        </dgm:presLayoutVars>
      </dgm:prSet>
      <dgm:spPr/>
    </dgm:pt>
    <dgm:pt modelId="{6D6448D1-D881-4C8D-9D8E-8145A6B368D9}" type="pres">
      <dgm:prSet presAssocID="{830CF9C9-2A9D-4E07-9DEB-8148CE391D1E}" presName="space" presStyleCnt="0"/>
      <dgm:spPr/>
    </dgm:pt>
    <dgm:pt modelId="{3142AC50-828C-45F1-8CEB-5B414C7703A9}" type="pres">
      <dgm:prSet presAssocID="{88D379AC-8964-4423-8D23-19F649798BA6}" presName="composite" presStyleCnt="0"/>
      <dgm:spPr/>
    </dgm:pt>
    <dgm:pt modelId="{E17E69E4-D3F0-4816-AA1F-D531F9A71580}" type="pres">
      <dgm:prSet presAssocID="{88D379AC-8964-4423-8D23-19F649798BA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328993-85A0-4178-854D-510A415BE04C}" type="pres">
      <dgm:prSet presAssocID="{88D379AC-8964-4423-8D23-19F649798BA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A52080E-5B31-4590-ADD6-635C87C917DC}" type="presOf" srcId="{D065BAC7-989B-4C3F-A61D-DB1B50ED7F5F}" destId="{8441AE9B-FCF2-4A3A-BAA2-389CE731CC35}" srcOrd="0" destOrd="0" presId="urn:microsoft.com/office/officeart/2005/8/layout/hList1"/>
    <dgm:cxn modelId="{F7E3362F-100D-43BD-93F4-7DDAAAD3E420}" type="presOf" srcId="{D8AFDF02-CE36-4653-9870-3B33F78ACD3F}" destId="{6F328993-85A0-4178-854D-510A415BE04C}" srcOrd="0" destOrd="1" presId="urn:microsoft.com/office/officeart/2005/8/layout/hList1"/>
    <dgm:cxn modelId="{5BEC7F36-1BB3-4147-BD90-E5A9346651B9}" type="presOf" srcId="{F914CA9C-7A62-487B-AE7D-D0A1D358FAF1}" destId="{63845FC9-7164-4550-B265-BC9C15E30D2B}" srcOrd="0" destOrd="0" presId="urn:microsoft.com/office/officeart/2005/8/layout/hList1"/>
    <dgm:cxn modelId="{F2ED553E-E5CC-4E89-9CA9-DE36897E9106}" srcId="{B2919A8E-39EB-4946-BC03-1C9594947FD5}" destId="{265DD720-5182-4E88-AFFC-D10449AC991B}" srcOrd="1" destOrd="0" parTransId="{A230E98C-E8DF-4694-8E9F-A59F67B7B533}" sibTransId="{7EB134B5-4328-4986-8659-0C075A11FF8C}"/>
    <dgm:cxn modelId="{07003E63-C2D5-43DE-A35F-57D4A0D5499C}" type="presOf" srcId="{B2919A8E-39EB-4946-BC03-1C9594947FD5}" destId="{4E811FDC-8396-4F9B-AA53-1183B3C23B14}" srcOrd="0" destOrd="0" presId="urn:microsoft.com/office/officeart/2005/8/layout/hList1"/>
    <dgm:cxn modelId="{56EDBA63-BB6C-4E6B-9B02-0ED7DB6C4B65}" srcId="{F914CA9C-7A62-487B-AE7D-D0A1D358FAF1}" destId="{B2919A8E-39EB-4946-BC03-1C9594947FD5}" srcOrd="0" destOrd="0" parTransId="{0193945E-1871-4DDC-95D5-94E0E11A8428}" sibTransId="{830CF9C9-2A9D-4E07-9DEB-8148CE391D1E}"/>
    <dgm:cxn modelId="{B8898968-5CCC-4DED-9BE5-2AA5B794579E}" type="presOf" srcId="{5ADBBDDF-E209-45AB-A073-B9724B661F03}" destId="{6F328993-85A0-4178-854D-510A415BE04C}" srcOrd="0" destOrd="2" presId="urn:microsoft.com/office/officeart/2005/8/layout/hList1"/>
    <dgm:cxn modelId="{E6A29D69-42C2-4054-87D4-7084CC482192}" type="presOf" srcId="{2027099F-B8E9-4A63-B3C6-7A85132B13AA}" destId="{6F328993-85A0-4178-854D-510A415BE04C}" srcOrd="0" destOrd="0" presId="urn:microsoft.com/office/officeart/2005/8/layout/hList1"/>
    <dgm:cxn modelId="{A540F778-D2B9-40C7-AD5D-5FCA069CF55E}" srcId="{B2919A8E-39EB-4946-BC03-1C9594947FD5}" destId="{EEC4E334-7B4D-4BF4-A6C4-64AAFD61DBB6}" srcOrd="2" destOrd="0" parTransId="{A80D1974-BE02-4DAA-90D6-7A83820CA405}" sibTransId="{2DDC8547-94CF-4049-8330-763A307F1571}"/>
    <dgm:cxn modelId="{DC217579-0131-4525-AF8B-8BA14A93E641}" srcId="{88D379AC-8964-4423-8D23-19F649798BA6}" destId="{2027099F-B8E9-4A63-B3C6-7A85132B13AA}" srcOrd="0" destOrd="0" parTransId="{A5A44469-BC7A-43D5-8CC5-471F93E28F03}" sibTransId="{5906799A-DE0B-4E12-A13B-892D2CA5772C}"/>
    <dgm:cxn modelId="{84C6327C-AD9F-47B4-B7C6-172F134BF3AE}" srcId="{F914CA9C-7A62-487B-AE7D-D0A1D358FAF1}" destId="{88D379AC-8964-4423-8D23-19F649798BA6}" srcOrd="1" destOrd="0" parTransId="{5F8F1FD0-73D3-4E31-A368-63C1CFC9B311}" sibTransId="{9B461D57-7AF7-4DDC-A9AB-37975ABCC4EB}"/>
    <dgm:cxn modelId="{100E6A8D-AD61-4DFC-82C6-1955BA867D00}" srcId="{B2919A8E-39EB-4946-BC03-1C9594947FD5}" destId="{D065BAC7-989B-4C3F-A61D-DB1B50ED7F5F}" srcOrd="0" destOrd="0" parTransId="{87E40B13-3702-4E38-95C8-1DB250729646}" sibTransId="{FB4EC5BB-11E0-4AEE-90A2-92D8AFC6AB42}"/>
    <dgm:cxn modelId="{B0C1F898-1FC2-47F0-A789-4FB896622C63}" type="presOf" srcId="{88D379AC-8964-4423-8D23-19F649798BA6}" destId="{E17E69E4-D3F0-4816-AA1F-D531F9A71580}" srcOrd="0" destOrd="0" presId="urn:microsoft.com/office/officeart/2005/8/layout/hList1"/>
    <dgm:cxn modelId="{AEEDD4BC-1651-4457-83B6-4D95D54E854D}" type="presOf" srcId="{265DD720-5182-4E88-AFFC-D10449AC991B}" destId="{8441AE9B-FCF2-4A3A-BAA2-389CE731CC35}" srcOrd="0" destOrd="1" presId="urn:microsoft.com/office/officeart/2005/8/layout/hList1"/>
    <dgm:cxn modelId="{5B06BFBF-6D09-4A2C-A1A1-91ED01F9C467}" srcId="{88D379AC-8964-4423-8D23-19F649798BA6}" destId="{D8AFDF02-CE36-4653-9870-3B33F78ACD3F}" srcOrd="1" destOrd="0" parTransId="{3E4E4DE4-C12D-4CD0-A910-31E4FAE2D6F7}" sibTransId="{C5276792-6CF9-4CE3-9D4C-9E46A5181758}"/>
    <dgm:cxn modelId="{C2334EC7-AFD8-49F8-AAB3-30EDAF2B0A56}" srcId="{88D379AC-8964-4423-8D23-19F649798BA6}" destId="{5ADBBDDF-E209-45AB-A073-B9724B661F03}" srcOrd="2" destOrd="0" parTransId="{CC56BCE3-EC35-41C2-B63A-435A75305635}" sibTransId="{A2884A03-3A06-4918-B526-04A83D274B52}"/>
    <dgm:cxn modelId="{189D75D8-A094-48AE-9390-116E71909762}" type="presOf" srcId="{EEC4E334-7B4D-4BF4-A6C4-64AAFD61DBB6}" destId="{8441AE9B-FCF2-4A3A-BAA2-389CE731CC35}" srcOrd="0" destOrd="2" presId="urn:microsoft.com/office/officeart/2005/8/layout/hList1"/>
    <dgm:cxn modelId="{E0C60D3B-D798-4EEC-8B24-22C74E44D094}" type="presParOf" srcId="{63845FC9-7164-4550-B265-BC9C15E30D2B}" destId="{A2190F0D-5FD5-4F0E-A9B0-BEA8E6AC869A}" srcOrd="0" destOrd="0" presId="urn:microsoft.com/office/officeart/2005/8/layout/hList1"/>
    <dgm:cxn modelId="{F0F6B2CA-B036-45B5-8B84-EAB46658C007}" type="presParOf" srcId="{A2190F0D-5FD5-4F0E-A9B0-BEA8E6AC869A}" destId="{4E811FDC-8396-4F9B-AA53-1183B3C23B14}" srcOrd="0" destOrd="0" presId="urn:microsoft.com/office/officeart/2005/8/layout/hList1"/>
    <dgm:cxn modelId="{3B3EA091-F15D-4634-B056-3EC2624BC491}" type="presParOf" srcId="{A2190F0D-5FD5-4F0E-A9B0-BEA8E6AC869A}" destId="{8441AE9B-FCF2-4A3A-BAA2-389CE731CC35}" srcOrd="1" destOrd="0" presId="urn:microsoft.com/office/officeart/2005/8/layout/hList1"/>
    <dgm:cxn modelId="{B311B990-6179-4688-A9BC-D69C4E9785CD}" type="presParOf" srcId="{63845FC9-7164-4550-B265-BC9C15E30D2B}" destId="{6D6448D1-D881-4C8D-9D8E-8145A6B368D9}" srcOrd="1" destOrd="0" presId="urn:microsoft.com/office/officeart/2005/8/layout/hList1"/>
    <dgm:cxn modelId="{864A2FA1-6FCB-4A40-A6BB-916E3184E8F6}" type="presParOf" srcId="{63845FC9-7164-4550-B265-BC9C15E30D2B}" destId="{3142AC50-828C-45F1-8CEB-5B414C7703A9}" srcOrd="2" destOrd="0" presId="urn:microsoft.com/office/officeart/2005/8/layout/hList1"/>
    <dgm:cxn modelId="{0CFC26BA-BEDD-4EE3-A1F7-2F487198AE39}" type="presParOf" srcId="{3142AC50-828C-45F1-8CEB-5B414C7703A9}" destId="{E17E69E4-D3F0-4816-AA1F-D531F9A71580}" srcOrd="0" destOrd="0" presId="urn:microsoft.com/office/officeart/2005/8/layout/hList1"/>
    <dgm:cxn modelId="{339D19C7-B190-40E7-A0E5-BCB5CABB16B2}" type="presParOf" srcId="{3142AC50-828C-45F1-8CEB-5B414C7703A9}" destId="{6F328993-85A0-4178-854D-510A415BE0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662D2-61E2-4E15-9F95-3A11181E5C1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rgbClr val="5FA49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0FB2-195C-4F08-971A-074F92B1E9F5}">
      <dsp:nvSpPr>
        <dsp:cNvPr id="0" name=""/>
        <dsp:cNvSpPr/>
      </dsp:nvSpPr>
      <dsp:spPr>
        <a:xfrm>
          <a:off x="439724" y="282142"/>
          <a:ext cx="5656275" cy="508162"/>
        </a:xfrm>
        <a:prstGeom prst="rect">
          <a:avLst/>
        </a:prstGeom>
        <a:solidFill>
          <a:srgbClr val="5FA4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專題概述</a:t>
          </a:r>
        </a:p>
      </dsp:txBody>
      <dsp:txXfrm>
        <a:off x="439724" y="282142"/>
        <a:ext cx="5656275" cy="508162"/>
      </dsp:txXfrm>
    </dsp:sp>
    <dsp:sp modelId="{A2D114D1-783B-4037-96F0-1D83308355AC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FA4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5CBE1-FEC0-46BD-A16D-85B2BBCA61F4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rgbClr val="5FA4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748672" y="1015918"/>
        <a:ext cx="5292140" cy="508162"/>
      </dsp:txXfrm>
    </dsp:sp>
    <dsp:sp modelId="{BEA3E9BF-9321-49E6-9917-4F86EED54BC1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FA4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5FE7C-B960-4D53-BA5F-35BF4B6CC843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rgbClr val="5FA4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機器學習</a:t>
          </a:r>
          <a:endParaRPr lang="zh-TW" altLang="en-US" sz="3200" kern="1200" dirty="0">
            <a:solidFill>
              <a:schemeClr val="bg1"/>
            </a:solidFill>
          </a:endParaRPr>
        </a:p>
      </dsp:txBody>
      <dsp:txXfrm>
        <a:off x="860432" y="1777918"/>
        <a:ext cx="5180380" cy="508162"/>
      </dsp:txXfrm>
    </dsp:sp>
    <dsp:sp modelId="{50189AE1-3346-4AD3-BA7F-4A7C20FC976E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FA4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79472-AE2C-4F5E-8B06-3BDC5CB13363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rgbClr val="5FA4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問題與討論</a:t>
          </a:r>
        </a:p>
      </dsp:txBody>
      <dsp:txXfrm>
        <a:off x="748672" y="2539918"/>
        <a:ext cx="5292140" cy="508162"/>
      </dsp:txXfrm>
    </dsp:sp>
    <dsp:sp modelId="{5EA91288-6A9B-46FF-8871-73D863D07CE3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FA4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8F7C-4E77-47ED-A98F-CA905B14C8B7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rgbClr val="5FA4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kern="1200" dirty="0">
            <a:solidFill>
              <a:schemeClr val="bg1"/>
            </a:solidFill>
          </a:endParaRPr>
        </a:p>
      </dsp:txBody>
      <dsp:txXfrm>
        <a:off x="384538" y="3301918"/>
        <a:ext cx="5656275" cy="508162"/>
      </dsp:txXfrm>
    </dsp:sp>
    <dsp:sp modelId="{3968CC4A-7877-4F47-9CA1-A50692D1EEE9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FA4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11FDC-8396-4F9B-AA53-1183B3C23B14}">
      <dsp:nvSpPr>
        <dsp:cNvPr id="0" name=""/>
        <dsp:cNvSpPr/>
      </dsp:nvSpPr>
      <dsp:spPr>
        <a:xfrm>
          <a:off x="33" y="18055"/>
          <a:ext cx="3212679" cy="1238400"/>
        </a:xfrm>
        <a:prstGeom prst="rect">
          <a:avLst/>
        </a:prstGeom>
        <a:solidFill>
          <a:srgbClr val="5FA495"/>
        </a:solidFill>
        <a:ln w="25400" cap="flat" cmpd="sng" algn="ctr">
          <a:solidFill>
            <a:srgbClr val="1A46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隨機森林</a:t>
          </a:r>
        </a:p>
      </dsp:txBody>
      <dsp:txXfrm>
        <a:off x="33" y="18055"/>
        <a:ext cx="3212679" cy="1238400"/>
      </dsp:txXfrm>
    </dsp:sp>
    <dsp:sp modelId="{8441AE9B-FCF2-4A3A-BAA2-389CE731CC35}">
      <dsp:nvSpPr>
        <dsp:cNvPr id="0" name=""/>
        <dsp:cNvSpPr/>
      </dsp:nvSpPr>
      <dsp:spPr>
        <a:xfrm>
          <a:off x="33" y="1256456"/>
          <a:ext cx="3212679" cy="1888560"/>
        </a:xfrm>
        <a:prstGeom prst="rect">
          <a:avLst/>
        </a:prstGeom>
        <a:solidFill>
          <a:srgbClr val="BBD3A9">
            <a:alpha val="90000"/>
          </a:srgbClr>
        </a:solidFill>
        <a:ln w="25400" cap="flat" cmpd="sng" algn="ctr">
          <a:solidFill>
            <a:srgbClr val="1A4646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R-squared=85.26%</a:t>
          </a:r>
          <a:endParaRPr lang="zh-TW" altLang="en-US" sz="18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MAPE = 28.13%</a:t>
          </a:r>
          <a:endParaRPr lang="zh-TW" altLang="en-US" sz="18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RMSE = 1477.97(</a:t>
          </a:r>
          <a:r>
            <a:rPr lang="zh-TW" altLang="en-US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r>
            <a:rPr lang="en-US" altLang="zh-TW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" y="1256456"/>
        <a:ext cx="3212679" cy="1888560"/>
      </dsp:txXfrm>
    </dsp:sp>
    <dsp:sp modelId="{E17E69E4-D3F0-4816-AA1F-D531F9A71580}">
      <dsp:nvSpPr>
        <dsp:cNvPr id="0" name=""/>
        <dsp:cNvSpPr/>
      </dsp:nvSpPr>
      <dsp:spPr>
        <a:xfrm>
          <a:off x="3662488" y="18055"/>
          <a:ext cx="3212679" cy="1238400"/>
        </a:xfrm>
        <a:prstGeom prst="rect">
          <a:avLst/>
        </a:prstGeom>
        <a:solidFill>
          <a:srgbClr val="5FA495"/>
        </a:solidFill>
        <a:ln w="25400" cap="flat" cmpd="sng" algn="ctr">
          <a:solidFill>
            <a:srgbClr val="1A46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3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XGBoost</a:t>
          </a:r>
          <a:endParaRPr lang="zh-TW" altLang="en-US" sz="4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62488" y="18055"/>
        <a:ext cx="3212679" cy="1238400"/>
      </dsp:txXfrm>
    </dsp:sp>
    <dsp:sp modelId="{6F328993-85A0-4178-854D-510A415BE04C}">
      <dsp:nvSpPr>
        <dsp:cNvPr id="0" name=""/>
        <dsp:cNvSpPr/>
      </dsp:nvSpPr>
      <dsp:spPr>
        <a:xfrm>
          <a:off x="3662488" y="1256456"/>
          <a:ext cx="3212679" cy="1888560"/>
        </a:xfrm>
        <a:prstGeom prst="rect">
          <a:avLst/>
        </a:prstGeom>
        <a:solidFill>
          <a:srgbClr val="BBD3A9">
            <a:alpha val="90000"/>
          </a:srgbClr>
        </a:solidFill>
        <a:ln w="25400" cap="flat" cmpd="sng" algn="ctr">
          <a:solidFill>
            <a:srgbClr val="1A4646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R-squared =93.33%</a:t>
          </a:r>
          <a:endParaRPr lang="zh-TW" altLang="en-US" sz="18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MAPE = 16.07%</a:t>
          </a:r>
          <a:endParaRPr lang="zh-TW" altLang="en-US" sz="18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RMSE = 994.43(</a:t>
          </a:r>
          <a:r>
            <a:rPr lang="zh-TW" altLang="en-US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萬</a:t>
          </a:r>
          <a:r>
            <a:rPr lang="en-US" altLang="zh-TW" sz="1800" kern="12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62488" y="1256456"/>
        <a:ext cx="3212679" cy="188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79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8815" y="960699"/>
            <a:ext cx="4722471" cy="42165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>
                <a:solidFill>
                  <a:srgbClr val="5FA49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北市房價分析</a:t>
            </a:r>
            <a:endParaRPr lang="en-US" altLang="zh-TW" sz="4800" b="1" dirty="0">
              <a:solidFill>
                <a:srgbClr val="5FA49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>
                <a:solidFill>
                  <a:srgbClr val="5FA49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與機器學習</a:t>
            </a:r>
            <a:endParaRPr lang="en-US" altLang="zh-TW" sz="4800" b="1" dirty="0">
              <a:solidFill>
                <a:srgbClr val="5FA49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solidFill>
                  <a:srgbClr val="5FA49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</a:t>
            </a:r>
            <a:r>
              <a:rPr lang="en-US" altLang="zh-TW" dirty="0">
                <a:solidFill>
                  <a:srgbClr val="5FA49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rgbClr val="5FA49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趙子寬</a:t>
            </a:r>
          </a:p>
        </p:txBody>
      </p:sp>
    </p:spTree>
    <p:extLst>
      <p:ext uri="{BB962C8B-B14F-4D97-AF65-F5344CB8AC3E}">
        <p14:creationId xmlns:p14="http://schemas.microsoft.com/office/powerpoint/2010/main" val="180598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3368751" y="2078514"/>
            <a:ext cx="4870450" cy="2182812"/>
          </a:xfrm>
        </p:spPr>
        <p:txBody>
          <a:bodyPr/>
          <a:lstStyle/>
          <a:p>
            <a:pPr marL="127000" lvl="0" indent="0">
              <a:buNone/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</a:p>
          <a:p>
            <a:endParaRPr lang="zh-TW" altLang="en-US" dirty="0"/>
          </a:p>
        </p:txBody>
      </p:sp>
      <p:grpSp>
        <p:nvGrpSpPr>
          <p:cNvPr id="11" name="Google Shape;882;p50"/>
          <p:cNvGrpSpPr/>
          <p:nvPr/>
        </p:nvGrpSpPr>
        <p:grpSpPr>
          <a:xfrm>
            <a:off x="7502400" y="338400"/>
            <a:ext cx="1328400" cy="1296000"/>
            <a:chOff x="2583100" y="2973775"/>
            <a:chExt cx="461550" cy="437200"/>
          </a:xfrm>
        </p:grpSpPr>
        <p:sp>
          <p:nvSpPr>
            <p:cNvPr id="12" name="Google Shape;883;p5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4;p5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825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5600" y="381600"/>
            <a:ext cx="43837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將鄉鎮地區轉成數字呈現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將中文內容轉成數字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F6848B-401D-ADBD-98A7-FE919311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9" y="1181819"/>
            <a:ext cx="8979361" cy="12002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1FBC1E-9E7F-9E17-2734-2E6BE2EC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01" y="3036402"/>
            <a:ext cx="977950" cy="109225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547A30-187E-F496-21D2-8B218350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551" y="3036402"/>
            <a:ext cx="1016052" cy="10922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52F9C5-6EF7-9B5E-BDBA-8F89835D6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419" y="3036402"/>
            <a:ext cx="1016052" cy="109225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09056D0-9CBA-06CB-C43C-5A630E42B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471" y="3036403"/>
            <a:ext cx="1016052" cy="1092255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987166A-B96F-2612-5F88-B27DE88C3A85}"/>
              </a:ext>
            </a:extLst>
          </p:cNvPr>
          <p:cNvSpPr/>
          <p:nvPr/>
        </p:nvSpPr>
        <p:spPr>
          <a:xfrm>
            <a:off x="3304282" y="3308210"/>
            <a:ext cx="1184745" cy="548640"/>
          </a:xfrm>
          <a:prstGeom prst="rightArrow">
            <a:avLst/>
          </a:prstGeom>
          <a:solidFill>
            <a:srgbClr val="5FA495"/>
          </a:solidFill>
          <a:ln>
            <a:solidFill>
              <a:srgbClr val="1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2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0270FE1-07FB-E992-64E8-4A2A28DFD2B0}"/>
              </a:ext>
            </a:extLst>
          </p:cNvPr>
          <p:cNvSpPr txBox="1"/>
          <p:nvPr/>
        </p:nvSpPr>
        <p:spPr>
          <a:xfrm>
            <a:off x="705600" y="381600"/>
            <a:ext cx="521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模型正確率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510EFCC5-E4AD-7726-D395-F75958A61C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965448"/>
              </p:ext>
            </p:extLst>
          </p:nvPr>
        </p:nvGraphicFramePr>
        <p:xfrm>
          <a:off x="347790" y="1529124"/>
          <a:ext cx="6875202" cy="3163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52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3368751" y="2078514"/>
            <a:ext cx="4976596" cy="2182812"/>
          </a:xfrm>
        </p:spPr>
        <p:txBody>
          <a:bodyPr/>
          <a:lstStyle/>
          <a:p>
            <a:pPr marL="127000" lvl="0" indent="0">
              <a:buNone/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  <a:p>
            <a:endParaRPr lang="zh-TW" altLang="en-US" dirty="0"/>
          </a:p>
        </p:txBody>
      </p:sp>
      <p:grpSp>
        <p:nvGrpSpPr>
          <p:cNvPr id="21" name="Google Shape;760;p50"/>
          <p:cNvGrpSpPr/>
          <p:nvPr/>
        </p:nvGrpSpPr>
        <p:grpSpPr>
          <a:xfrm>
            <a:off x="7502400" y="338400"/>
            <a:ext cx="1076400" cy="1296000"/>
            <a:chOff x="596350" y="929175"/>
            <a:chExt cx="407950" cy="497475"/>
          </a:xfrm>
        </p:grpSpPr>
        <p:sp>
          <p:nvSpPr>
            <p:cNvPr id="22" name="Google Shape;761;p5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2;p5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3;p5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4;p5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5;p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6;p5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;p5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060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D12FF45-D2EC-9B66-D34F-35A27639E2F4}"/>
              </a:ext>
            </a:extLst>
          </p:cNvPr>
          <p:cNvSpPr txBox="1"/>
          <p:nvPr/>
        </p:nvSpPr>
        <p:spPr>
          <a:xfrm>
            <a:off x="705600" y="381600"/>
            <a:ext cx="52160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外部因素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更多模型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661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EBBB4D8-02B1-6DF2-D3D9-C7C786D05F14}"/>
              </a:ext>
            </a:extLst>
          </p:cNvPr>
          <p:cNvSpPr txBox="1"/>
          <p:nvPr/>
        </p:nvSpPr>
        <p:spPr>
          <a:xfrm>
            <a:off x="1932166" y="2011681"/>
            <a:ext cx="5478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8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96769" y="243068"/>
            <a:ext cx="4977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5FA49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2921622531"/>
              </p:ext>
            </p:extLst>
          </p:nvPr>
        </p:nvGraphicFramePr>
        <p:xfrm>
          <a:off x="111888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240419" y="2071549"/>
            <a:ext cx="237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圖表說明</a:t>
            </a:r>
          </a:p>
        </p:txBody>
      </p:sp>
      <p:grpSp>
        <p:nvGrpSpPr>
          <p:cNvPr id="25" name="Google Shape;924;p50"/>
          <p:cNvGrpSpPr/>
          <p:nvPr/>
        </p:nvGrpSpPr>
        <p:grpSpPr>
          <a:xfrm>
            <a:off x="706055" y="2187614"/>
            <a:ext cx="335667" cy="313939"/>
            <a:chOff x="3932350" y="3714775"/>
            <a:chExt cx="439650" cy="319075"/>
          </a:xfrm>
        </p:grpSpPr>
        <p:sp>
          <p:nvSpPr>
            <p:cNvPr id="26" name="Google Shape;925;p5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6;p5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7;p5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8;p5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9;p5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90;p50"/>
          <p:cNvGrpSpPr/>
          <p:nvPr/>
        </p:nvGrpSpPr>
        <p:grpSpPr>
          <a:xfrm>
            <a:off x="741362" y="3709202"/>
            <a:ext cx="215966" cy="342399"/>
            <a:chOff x="6718575" y="2318625"/>
            <a:chExt cx="256950" cy="407375"/>
          </a:xfrm>
        </p:grpSpPr>
        <p:sp>
          <p:nvSpPr>
            <p:cNvPr id="33" name="Google Shape;1091;p5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2;p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3;p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4;p5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5;p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6;p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7;p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8;p5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82;p50"/>
          <p:cNvGrpSpPr/>
          <p:nvPr/>
        </p:nvGrpSpPr>
        <p:grpSpPr>
          <a:xfrm>
            <a:off x="776598" y="2937214"/>
            <a:ext cx="387933" cy="367467"/>
            <a:chOff x="2583100" y="2973775"/>
            <a:chExt cx="461550" cy="437200"/>
          </a:xfrm>
        </p:grpSpPr>
        <p:sp>
          <p:nvSpPr>
            <p:cNvPr id="42" name="Google Shape;883;p5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84;p5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768;p50"/>
          <p:cNvGrpSpPr/>
          <p:nvPr/>
        </p:nvGrpSpPr>
        <p:grpSpPr>
          <a:xfrm>
            <a:off x="322270" y="1437382"/>
            <a:ext cx="349060" cy="298882"/>
            <a:chOff x="1934025" y="1001650"/>
            <a:chExt cx="415300" cy="355600"/>
          </a:xfrm>
        </p:grpSpPr>
        <p:sp>
          <p:nvSpPr>
            <p:cNvPr id="45" name="Google Shape;769;p5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0;p5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1;p5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2;p5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760;p50"/>
          <p:cNvGrpSpPr/>
          <p:nvPr/>
        </p:nvGrpSpPr>
        <p:grpSpPr>
          <a:xfrm>
            <a:off x="328448" y="4427445"/>
            <a:ext cx="342882" cy="418128"/>
            <a:chOff x="596350" y="929175"/>
            <a:chExt cx="407950" cy="497475"/>
          </a:xfrm>
        </p:grpSpPr>
        <p:sp>
          <p:nvSpPr>
            <p:cNvPr id="50" name="Google Shape;761;p5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2;p5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3;p5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4;p5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5;p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66;p5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67;p5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3368751" y="2078514"/>
            <a:ext cx="4870450" cy="2182812"/>
          </a:xfrm>
        </p:spPr>
        <p:txBody>
          <a:bodyPr/>
          <a:lstStyle/>
          <a:p>
            <a:pPr marL="127000" lvl="0" indent="0">
              <a:buNone/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專題概述</a:t>
            </a:r>
          </a:p>
          <a:p>
            <a:endParaRPr lang="zh-TW" altLang="en-US" dirty="0"/>
          </a:p>
        </p:txBody>
      </p:sp>
      <p:grpSp>
        <p:nvGrpSpPr>
          <p:cNvPr id="12" name="Google Shape;768;p50"/>
          <p:cNvGrpSpPr/>
          <p:nvPr/>
        </p:nvGrpSpPr>
        <p:grpSpPr>
          <a:xfrm>
            <a:off x="7502400" y="338400"/>
            <a:ext cx="1328400" cy="1296000"/>
            <a:chOff x="1934025" y="1001650"/>
            <a:chExt cx="415300" cy="355600"/>
          </a:xfrm>
        </p:grpSpPr>
        <p:sp>
          <p:nvSpPr>
            <p:cNvPr id="13" name="Google Shape;769;p5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0;p5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1;p5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2;p5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071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6055" y="381965"/>
            <a:ext cx="4953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altLang="zh-TW" sz="2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分析各區房價</a:t>
            </a:r>
            <a:endParaRPr lang="en-US" altLang="zh-TW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建立模型估算房價</a:t>
            </a:r>
            <a:endParaRPr lang="en-US" altLang="zh-TW" sz="1800" dirty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6055" y="2320957"/>
            <a:ext cx="3449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政府資料開放平台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https://data.gov.tw/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27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05600" y="381600"/>
            <a:ext cx="5949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移除特殊情況的交易資料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移除非房屋買賣的交易資料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5720A3-A253-BDDF-DC0C-66132F437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11"/>
          <a:stretch/>
        </p:blipFill>
        <p:spPr>
          <a:xfrm>
            <a:off x="1063924" y="1598280"/>
            <a:ext cx="4801152" cy="13600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6F989DB-425C-BBF0-4AF5-D2AD05F3C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0" r="4357"/>
          <a:stretch/>
        </p:blipFill>
        <p:spPr>
          <a:xfrm>
            <a:off x="1063924" y="3097816"/>
            <a:ext cx="6336501" cy="586867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F7475D33-40E3-8F11-4AFC-993A1D322250}"/>
              </a:ext>
            </a:extLst>
          </p:cNvPr>
          <p:cNvSpPr/>
          <p:nvPr/>
        </p:nvSpPr>
        <p:spPr>
          <a:xfrm>
            <a:off x="2319860" y="3003831"/>
            <a:ext cx="1360433" cy="7748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DCCDC4C-0FC9-9AEF-2B04-340D9E6F4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24" y="3824143"/>
            <a:ext cx="3949903" cy="997001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7194F714-8B1E-2DA9-0B2C-F0C5F2125D5A}"/>
              </a:ext>
            </a:extLst>
          </p:cNvPr>
          <p:cNvSpPr/>
          <p:nvPr/>
        </p:nvSpPr>
        <p:spPr>
          <a:xfrm>
            <a:off x="2635463" y="3872649"/>
            <a:ext cx="806824" cy="7748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3368751" y="2078514"/>
            <a:ext cx="4870450" cy="2182812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圖表說明</a:t>
            </a:r>
          </a:p>
          <a:p>
            <a:endParaRPr lang="zh-TW" altLang="en-US" dirty="0"/>
          </a:p>
        </p:txBody>
      </p:sp>
      <p:grpSp>
        <p:nvGrpSpPr>
          <p:cNvPr id="5" name="Google Shape;924;p50"/>
          <p:cNvGrpSpPr/>
          <p:nvPr/>
        </p:nvGrpSpPr>
        <p:grpSpPr>
          <a:xfrm>
            <a:off x="7503606" y="336756"/>
            <a:ext cx="1327877" cy="1296365"/>
            <a:chOff x="3932350" y="3714775"/>
            <a:chExt cx="439650" cy="319075"/>
          </a:xfrm>
        </p:grpSpPr>
        <p:sp>
          <p:nvSpPr>
            <p:cNvPr id="6" name="Google Shape;925;p5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926;p5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927;p5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928;p5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929;p5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65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4" y="891172"/>
            <a:ext cx="5835852" cy="3361156"/>
          </a:xfrm>
          <a:prstGeom prst="rect">
            <a:avLst/>
          </a:prstGeom>
          <a:ln>
            <a:noFill/>
          </a:ln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8D1D90B3-77E4-C5C9-23FC-3E5544C0B9C3}"/>
              </a:ext>
            </a:extLst>
          </p:cNvPr>
          <p:cNvGrpSpPr/>
          <p:nvPr/>
        </p:nvGrpSpPr>
        <p:grpSpPr>
          <a:xfrm>
            <a:off x="6861976" y="0"/>
            <a:ext cx="2282024" cy="2031325"/>
            <a:chOff x="6861976" y="0"/>
            <a:chExt cx="2282024" cy="2031325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238D44F-C341-E7F6-D3D9-68F708BAA41D}"/>
                </a:ext>
              </a:extLst>
            </p:cNvPr>
            <p:cNvSpPr txBox="1"/>
            <p:nvPr/>
          </p:nvSpPr>
          <p:spPr>
            <a:xfrm>
              <a:off x="6861976" y="0"/>
              <a:ext cx="2282024" cy="2031325"/>
            </a:xfrm>
            <a:prstGeom prst="rect">
              <a:avLst/>
            </a:prstGeom>
            <a:solidFill>
              <a:srgbClr val="5FA495"/>
            </a:solidFill>
            <a:ln>
              <a:solidFill>
                <a:srgbClr val="1A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逐年上漲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Covid 19</a:t>
              </a:r>
            </a:p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對房市的影響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" name="Google Shape;802;p50">
              <a:extLst>
                <a:ext uri="{FF2B5EF4-FFF2-40B4-BE49-F238E27FC236}">
                  <a16:creationId xmlns:a16="http://schemas.microsoft.com/office/drawing/2014/main" id="{0C16E7B8-11DD-199B-46C7-5E7939C234AF}"/>
                </a:ext>
              </a:extLst>
            </p:cNvPr>
            <p:cNvGrpSpPr/>
            <p:nvPr/>
          </p:nvGrpSpPr>
          <p:grpSpPr>
            <a:xfrm>
              <a:off x="8856000" y="0"/>
              <a:ext cx="288000" cy="288000"/>
              <a:chOff x="2594050" y="1631825"/>
              <a:chExt cx="439625" cy="439625"/>
            </a:xfrm>
          </p:grpSpPr>
          <p:sp>
            <p:nvSpPr>
              <p:cNvPr id="7" name="Google Shape;803;p50">
                <a:extLst>
                  <a:ext uri="{FF2B5EF4-FFF2-40B4-BE49-F238E27FC236}">
                    <a16:creationId xmlns:a16="http://schemas.microsoft.com/office/drawing/2014/main" id="{BF61D745-B035-526F-3777-E002551AF458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04;p50">
                <a:extLst>
                  <a:ext uri="{FF2B5EF4-FFF2-40B4-BE49-F238E27FC236}">
                    <a16:creationId xmlns:a16="http://schemas.microsoft.com/office/drawing/2014/main" id="{52628900-354A-C60F-F6FC-86536446E3FB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05;p50">
                <a:extLst>
                  <a:ext uri="{FF2B5EF4-FFF2-40B4-BE49-F238E27FC236}">
                    <a16:creationId xmlns:a16="http://schemas.microsoft.com/office/drawing/2014/main" id="{0D26157B-ADE4-6577-024A-2E5413B5FE19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6;p50">
                <a:extLst>
                  <a:ext uri="{FF2B5EF4-FFF2-40B4-BE49-F238E27FC236}">
                    <a16:creationId xmlns:a16="http://schemas.microsoft.com/office/drawing/2014/main" id="{CF0A8D58-F71E-D1CE-90C3-41087A85F2A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272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" t="-1" r="2432" b="-55"/>
          <a:stretch/>
        </p:blipFill>
        <p:spPr>
          <a:xfrm>
            <a:off x="214684" y="548749"/>
            <a:ext cx="6329238" cy="4046002"/>
          </a:xfrm>
          <a:prstGeom prst="rect">
            <a:avLst/>
          </a:prstGeom>
          <a:ln>
            <a:noFill/>
          </a:ln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AA81522E-FDD2-C6B7-E1C8-CB2BED9D5748}"/>
              </a:ext>
            </a:extLst>
          </p:cNvPr>
          <p:cNvGrpSpPr/>
          <p:nvPr/>
        </p:nvGrpSpPr>
        <p:grpSpPr>
          <a:xfrm>
            <a:off x="6861976" y="0"/>
            <a:ext cx="2282024" cy="2031325"/>
            <a:chOff x="6861976" y="0"/>
            <a:chExt cx="2282024" cy="203132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A7C3CA-DD39-2572-FFAA-794C4E18B1C4}"/>
                </a:ext>
              </a:extLst>
            </p:cNvPr>
            <p:cNvSpPr txBox="1"/>
            <p:nvPr/>
          </p:nvSpPr>
          <p:spPr>
            <a:xfrm>
              <a:off x="6861976" y="0"/>
              <a:ext cx="2282024" cy="2031325"/>
            </a:xfrm>
            <a:prstGeom prst="rect">
              <a:avLst/>
            </a:prstGeom>
            <a:solidFill>
              <a:srgbClr val="5FA495"/>
            </a:solidFill>
            <a:ln>
              <a:solidFill>
                <a:srgbClr val="1A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中山區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交通便捷，捷運覆蓋率高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內湖區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內科加持，百貨商場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" name="Google Shape;802;p50">
              <a:extLst>
                <a:ext uri="{FF2B5EF4-FFF2-40B4-BE49-F238E27FC236}">
                  <a16:creationId xmlns:a16="http://schemas.microsoft.com/office/drawing/2014/main" id="{CE851055-4D92-D751-EBEA-ECAF9219BDA2}"/>
                </a:ext>
              </a:extLst>
            </p:cNvPr>
            <p:cNvGrpSpPr/>
            <p:nvPr/>
          </p:nvGrpSpPr>
          <p:grpSpPr>
            <a:xfrm>
              <a:off x="8856000" y="0"/>
              <a:ext cx="288000" cy="288000"/>
              <a:chOff x="2594050" y="1631825"/>
              <a:chExt cx="439625" cy="439625"/>
            </a:xfrm>
          </p:grpSpPr>
          <p:sp>
            <p:nvSpPr>
              <p:cNvPr id="18" name="Google Shape;803;p50">
                <a:extLst>
                  <a:ext uri="{FF2B5EF4-FFF2-40B4-BE49-F238E27FC236}">
                    <a16:creationId xmlns:a16="http://schemas.microsoft.com/office/drawing/2014/main" id="{ABF81C3C-9C6B-3C12-B973-FDE3A193319E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04;p50">
                <a:extLst>
                  <a:ext uri="{FF2B5EF4-FFF2-40B4-BE49-F238E27FC236}">
                    <a16:creationId xmlns:a16="http://schemas.microsoft.com/office/drawing/2014/main" id="{36E4A733-749F-2D36-342F-5D93699D0B7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05;p50">
                <a:extLst>
                  <a:ext uri="{FF2B5EF4-FFF2-40B4-BE49-F238E27FC236}">
                    <a16:creationId xmlns:a16="http://schemas.microsoft.com/office/drawing/2014/main" id="{7A709D79-9823-6C51-96D1-5A9E3E7B5994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06;p50">
                <a:extLst>
                  <a:ext uri="{FF2B5EF4-FFF2-40B4-BE49-F238E27FC236}">
                    <a16:creationId xmlns:a16="http://schemas.microsoft.com/office/drawing/2014/main" id="{497D268E-3F0B-8F43-BD70-5F03BB024A1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69B32E5-C746-0F68-CC3F-EE96F97A648B}"/>
              </a:ext>
            </a:extLst>
          </p:cNvPr>
          <p:cNvSpPr/>
          <p:nvPr/>
        </p:nvSpPr>
        <p:spPr>
          <a:xfrm>
            <a:off x="5064981" y="1113183"/>
            <a:ext cx="421419" cy="31566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28D0B1-6970-BFBB-1D14-843B5F4D0E05}"/>
              </a:ext>
            </a:extLst>
          </p:cNvPr>
          <p:cNvSpPr/>
          <p:nvPr/>
        </p:nvSpPr>
        <p:spPr>
          <a:xfrm>
            <a:off x="3053301" y="1113183"/>
            <a:ext cx="341906" cy="31566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29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地圖 的圖片&#10;&#10;自動產生的描述">
            <a:extLst>
              <a:ext uri="{FF2B5EF4-FFF2-40B4-BE49-F238E27FC236}">
                <a16:creationId xmlns:a16="http://schemas.microsoft.com/office/drawing/2014/main" id="{3B49165E-30E1-984E-67AB-CD0DC3F77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7" r="9347" b="20589"/>
          <a:stretch/>
        </p:blipFill>
        <p:spPr>
          <a:xfrm>
            <a:off x="110868" y="0"/>
            <a:ext cx="5343582" cy="5064981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B88CA920-0088-C48C-89D5-C1D97F98E8F5}"/>
              </a:ext>
            </a:extLst>
          </p:cNvPr>
          <p:cNvGrpSpPr/>
          <p:nvPr/>
        </p:nvGrpSpPr>
        <p:grpSpPr>
          <a:xfrm>
            <a:off x="6861976" y="0"/>
            <a:ext cx="2282024" cy="2031325"/>
            <a:chOff x="6861976" y="0"/>
            <a:chExt cx="2282024" cy="2031325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9AA46F1A-2EE6-33CA-F554-892BD99F814C}"/>
                </a:ext>
              </a:extLst>
            </p:cNvPr>
            <p:cNvSpPr txBox="1"/>
            <p:nvPr/>
          </p:nvSpPr>
          <p:spPr>
            <a:xfrm>
              <a:off x="6861976" y="0"/>
              <a:ext cx="2282024" cy="2031325"/>
            </a:xfrm>
            <a:prstGeom prst="rect">
              <a:avLst/>
            </a:prstGeom>
            <a:solidFill>
              <a:srgbClr val="5FA495"/>
            </a:solidFill>
            <a:ln>
              <a:solidFill>
                <a:srgbClr val="1A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大安區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高級豪宅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800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信義聯勤</a:t>
              </a:r>
              <a:r>
                <a:rPr lang="en-US" altLang="zh-TW" sz="1800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one park</a:t>
              </a:r>
            </a:p>
            <a:p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單價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200</a:t>
              </a:r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萬以上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" name="Google Shape;802;p50">
              <a:extLst>
                <a:ext uri="{FF2B5EF4-FFF2-40B4-BE49-F238E27FC236}">
                  <a16:creationId xmlns:a16="http://schemas.microsoft.com/office/drawing/2014/main" id="{E06FFE37-4C91-D8A0-BE2C-7368B71DE638}"/>
                </a:ext>
              </a:extLst>
            </p:cNvPr>
            <p:cNvGrpSpPr/>
            <p:nvPr/>
          </p:nvGrpSpPr>
          <p:grpSpPr>
            <a:xfrm>
              <a:off x="8856000" y="0"/>
              <a:ext cx="288000" cy="288000"/>
              <a:chOff x="2594050" y="1631825"/>
              <a:chExt cx="439625" cy="439625"/>
            </a:xfrm>
          </p:grpSpPr>
          <p:sp>
            <p:nvSpPr>
              <p:cNvPr id="7" name="Google Shape;803;p50">
                <a:extLst>
                  <a:ext uri="{FF2B5EF4-FFF2-40B4-BE49-F238E27FC236}">
                    <a16:creationId xmlns:a16="http://schemas.microsoft.com/office/drawing/2014/main" id="{62C255CD-3B1F-F9CC-D5B5-76DEFC4AA499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804;p50">
                <a:extLst>
                  <a:ext uri="{FF2B5EF4-FFF2-40B4-BE49-F238E27FC236}">
                    <a16:creationId xmlns:a16="http://schemas.microsoft.com/office/drawing/2014/main" id="{DBF9E510-488E-C1F1-625D-07C8AB1807EA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05;p50">
                <a:extLst>
                  <a:ext uri="{FF2B5EF4-FFF2-40B4-BE49-F238E27FC236}">
                    <a16:creationId xmlns:a16="http://schemas.microsoft.com/office/drawing/2014/main" id="{CAE0C311-8231-7F78-09F5-6AD13715335F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6;p50">
                <a:extLst>
                  <a:ext uri="{FF2B5EF4-FFF2-40B4-BE49-F238E27FC236}">
                    <a16:creationId xmlns:a16="http://schemas.microsoft.com/office/drawing/2014/main" id="{F6BC6816-E4D0-2260-2D57-0CEB6A46D69E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654453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158</Words>
  <Application>Microsoft Office PowerPoint</Application>
  <PresentationFormat>如螢幕大小 (16:9)</PresentationFormat>
  <Paragraphs>69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Karla</vt:lpstr>
      <vt:lpstr>Montserrat</vt:lpstr>
      <vt:lpstr>微軟正黑體</vt:lpstr>
      <vt:lpstr>Cadwal template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趙子寬</dc:creator>
  <cp:lastModifiedBy>子寬 趙</cp:lastModifiedBy>
  <cp:revision>40</cp:revision>
  <dcterms:modified xsi:type="dcterms:W3CDTF">2023-02-19T16:20:37Z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2022-11-01T12:49:48Z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a484e542-ffd0-4bfa-8eb1-1d9aa240ec5e</vt:lpwstr>
  </property>
  <property fmtid="{D5CDD505-2E9C-101B-9397-08002B2CF9AE}" pid="7" name="MSIP_Label_defa4170-0d19-0005-0004-bc88714345d2_ActionId">
    <vt:lpwstr>d243e9d6-abd0-4aec-aa02-9257f98f55ae</vt:lpwstr>
  </property>
  <property fmtid="{D5CDD505-2E9C-101B-9397-08002B2CF9AE}" pid="8" name="MSIP_Label_defa4170-0d19-0005-0004-bc88714345d2_ContentBits">
    <vt:lpwstr>0</vt:lpwstr>
  </property>
</Properties>
</file>