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0" r:id="rId2"/>
    <p:sldId id="273" r:id="rId3"/>
    <p:sldId id="268" r:id="rId4"/>
    <p:sldId id="276" r:id="rId5"/>
    <p:sldId id="269" r:id="rId6"/>
    <p:sldId id="274" r:id="rId7"/>
    <p:sldId id="270" r:id="rId8"/>
    <p:sldId id="272" r:id="rId9"/>
    <p:sldId id="277" r:id="rId10"/>
    <p:sldId id="279" r:id="rId11"/>
    <p:sldId id="281" r:id="rId12"/>
    <p:sldId id="271" r:id="rId13"/>
    <p:sldId id="257" r:id="rId14"/>
    <p:sldId id="258" r:id="rId15"/>
    <p:sldId id="278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50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o Mashun" userId="a960228b96c5cc2f" providerId="LiveId" clId="{2AAAB621-A623-4F20-93F0-182D90279872}"/>
    <pc:docChg chg="undo custSel addSld delSld modSld sldOrd">
      <pc:chgData name="Ito Mashun" userId="a960228b96c5cc2f" providerId="LiveId" clId="{2AAAB621-A623-4F20-93F0-182D90279872}" dt="2023-01-15T02:41:50.234" v="2087" actId="22"/>
      <pc:docMkLst>
        <pc:docMk/>
      </pc:docMkLst>
      <pc:sldChg chg="del">
        <pc:chgData name="Ito Mashun" userId="a960228b96c5cc2f" providerId="LiveId" clId="{2AAAB621-A623-4F20-93F0-182D90279872}" dt="2023-01-15T02:00:24.038" v="1143" actId="47"/>
        <pc:sldMkLst>
          <pc:docMk/>
          <pc:sldMk cId="2621464193" sldId="256"/>
        </pc:sldMkLst>
      </pc:sldChg>
      <pc:sldChg chg="addSp modSp add mod">
        <pc:chgData name="Ito Mashun" userId="a960228b96c5cc2f" providerId="LiveId" clId="{2AAAB621-A623-4F20-93F0-182D90279872}" dt="2023-01-13T11:22:51.692" v="582" actId="1076"/>
        <pc:sldMkLst>
          <pc:docMk/>
          <pc:sldMk cId="3079013021" sldId="257"/>
        </pc:sldMkLst>
        <pc:spChg chg="add mod">
          <ac:chgData name="Ito Mashun" userId="a960228b96c5cc2f" providerId="LiveId" clId="{2AAAB621-A623-4F20-93F0-182D90279872}" dt="2023-01-13T11:22:51.692" v="582" actId="1076"/>
          <ac:spMkLst>
            <pc:docMk/>
            <pc:sldMk cId="3079013021" sldId="257"/>
            <ac:spMk id="7" creationId="{A16C32F9-091B-6F9F-F062-D588EFCF16BE}"/>
          </ac:spMkLst>
        </pc:spChg>
        <pc:picChg chg="add mod">
          <ac:chgData name="Ito Mashun" userId="a960228b96c5cc2f" providerId="LiveId" clId="{2AAAB621-A623-4F20-93F0-182D90279872}" dt="2023-01-13T11:20:35.402" v="12" actId="1076"/>
          <ac:picMkLst>
            <pc:docMk/>
            <pc:sldMk cId="3079013021" sldId="257"/>
            <ac:picMk id="3" creationId="{8670C8C8-7AEC-A42B-5DB2-348ECE45E07B}"/>
          </ac:picMkLst>
        </pc:picChg>
        <pc:picChg chg="add mod">
          <ac:chgData name="Ito Mashun" userId="a960228b96c5cc2f" providerId="LiveId" clId="{2AAAB621-A623-4F20-93F0-182D90279872}" dt="2023-01-13T11:20:52.433" v="15" actId="1076"/>
          <ac:picMkLst>
            <pc:docMk/>
            <pc:sldMk cId="3079013021" sldId="257"/>
            <ac:picMk id="6" creationId="{87EF6610-B52D-BA66-F3D3-6C4411E5AFE7}"/>
          </ac:picMkLst>
        </pc:picChg>
      </pc:sldChg>
      <pc:sldChg chg="addSp delSp modSp add mod">
        <pc:chgData name="Ito Mashun" userId="a960228b96c5cc2f" providerId="LiveId" clId="{2AAAB621-A623-4F20-93F0-182D90279872}" dt="2023-01-14T16:03:17.656" v="697" actId="21"/>
        <pc:sldMkLst>
          <pc:docMk/>
          <pc:sldMk cId="320280175" sldId="258"/>
        </pc:sldMkLst>
        <pc:spChg chg="add mod">
          <ac:chgData name="Ito Mashun" userId="a960228b96c5cc2f" providerId="LiveId" clId="{2AAAB621-A623-4F20-93F0-182D90279872}" dt="2023-01-14T02:36:08.584" v="601" actId="1076"/>
          <ac:spMkLst>
            <pc:docMk/>
            <pc:sldMk cId="320280175" sldId="258"/>
            <ac:spMk id="5" creationId="{D27E1564-C66A-9242-502F-C95B06B9ABC2}"/>
          </ac:spMkLst>
        </pc:spChg>
        <pc:picChg chg="add mod">
          <ac:chgData name="Ito Mashun" userId="a960228b96c5cc2f" providerId="LiveId" clId="{2AAAB621-A623-4F20-93F0-182D90279872}" dt="2023-01-14T02:37:00.191" v="606" actId="1076"/>
          <ac:picMkLst>
            <pc:docMk/>
            <pc:sldMk cId="320280175" sldId="258"/>
            <ac:picMk id="3" creationId="{552C5BA7-02E0-4564-8F83-C6F8AD9FC5B7}"/>
          </ac:picMkLst>
        </pc:picChg>
        <pc:picChg chg="add mod">
          <ac:chgData name="Ito Mashun" userId="a960228b96c5cc2f" providerId="LiveId" clId="{2AAAB621-A623-4F20-93F0-182D90279872}" dt="2023-01-14T02:37:02.395" v="607" actId="1076"/>
          <ac:picMkLst>
            <pc:docMk/>
            <pc:sldMk cId="320280175" sldId="258"/>
            <ac:picMk id="7" creationId="{6B6080BA-834A-54C5-D7F0-D2693A3FDD21}"/>
          </ac:picMkLst>
        </pc:picChg>
        <pc:picChg chg="add del">
          <ac:chgData name="Ito Mashun" userId="a960228b96c5cc2f" providerId="LiveId" clId="{2AAAB621-A623-4F20-93F0-182D90279872}" dt="2023-01-14T16:03:17.656" v="697" actId="21"/>
          <ac:picMkLst>
            <pc:docMk/>
            <pc:sldMk cId="320280175" sldId="258"/>
            <ac:picMk id="9" creationId="{A7464FC2-360C-E095-AB4D-EA876E26D76C}"/>
          </ac:picMkLst>
        </pc:picChg>
      </pc:sldChg>
      <pc:sldChg chg="add">
        <pc:chgData name="Ito Mashun" userId="a960228b96c5cc2f" providerId="LiveId" clId="{2AAAB621-A623-4F20-93F0-182D90279872}" dt="2023-01-13T11:20:22.162" v="2"/>
        <pc:sldMkLst>
          <pc:docMk/>
          <pc:sldMk cId="735094181" sldId="259"/>
        </pc:sldMkLst>
      </pc:sldChg>
      <pc:sldChg chg="add">
        <pc:chgData name="Ito Mashun" userId="a960228b96c5cc2f" providerId="LiveId" clId="{2AAAB621-A623-4F20-93F0-182D90279872}" dt="2023-01-13T11:20:22.349" v="3"/>
        <pc:sldMkLst>
          <pc:docMk/>
          <pc:sldMk cId="2850363104" sldId="260"/>
        </pc:sldMkLst>
      </pc:sldChg>
      <pc:sldChg chg="add">
        <pc:chgData name="Ito Mashun" userId="a960228b96c5cc2f" providerId="LiveId" clId="{2AAAB621-A623-4F20-93F0-182D90279872}" dt="2023-01-13T11:20:22.560" v="4"/>
        <pc:sldMkLst>
          <pc:docMk/>
          <pc:sldMk cId="3568996486" sldId="261"/>
        </pc:sldMkLst>
      </pc:sldChg>
      <pc:sldChg chg="add">
        <pc:chgData name="Ito Mashun" userId="a960228b96c5cc2f" providerId="LiveId" clId="{2AAAB621-A623-4F20-93F0-182D90279872}" dt="2023-01-13T11:20:22.750" v="5"/>
        <pc:sldMkLst>
          <pc:docMk/>
          <pc:sldMk cId="2855534865" sldId="262"/>
        </pc:sldMkLst>
      </pc:sldChg>
      <pc:sldChg chg="add">
        <pc:chgData name="Ito Mashun" userId="a960228b96c5cc2f" providerId="LiveId" clId="{2AAAB621-A623-4F20-93F0-182D90279872}" dt="2023-01-13T11:20:22.935" v="6"/>
        <pc:sldMkLst>
          <pc:docMk/>
          <pc:sldMk cId="3982353925" sldId="263"/>
        </pc:sldMkLst>
      </pc:sldChg>
      <pc:sldChg chg="add">
        <pc:chgData name="Ito Mashun" userId="a960228b96c5cc2f" providerId="LiveId" clId="{2AAAB621-A623-4F20-93F0-182D90279872}" dt="2023-01-13T11:20:23.105" v="7"/>
        <pc:sldMkLst>
          <pc:docMk/>
          <pc:sldMk cId="3789630716" sldId="264"/>
        </pc:sldMkLst>
      </pc:sldChg>
      <pc:sldChg chg="add">
        <pc:chgData name="Ito Mashun" userId="a960228b96c5cc2f" providerId="LiveId" clId="{2AAAB621-A623-4F20-93F0-182D90279872}" dt="2023-01-13T11:20:23.290" v="8"/>
        <pc:sldMkLst>
          <pc:docMk/>
          <pc:sldMk cId="393811175" sldId="265"/>
        </pc:sldMkLst>
      </pc:sldChg>
      <pc:sldChg chg="add">
        <pc:chgData name="Ito Mashun" userId="a960228b96c5cc2f" providerId="LiveId" clId="{2AAAB621-A623-4F20-93F0-182D90279872}" dt="2023-01-13T11:20:23.464" v="9"/>
        <pc:sldMkLst>
          <pc:docMk/>
          <pc:sldMk cId="3956110379" sldId="266"/>
        </pc:sldMkLst>
      </pc:sldChg>
      <pc:sldChg chg="addSp modSp add mod">
        <pc:chgData name="Ito Mashun" userId="a960228b96c5cc2f" providerId="LiveId" clId="{2AAAB621-A623-4F20-93F0-182D90279872}" dt="2023-01-14T05:45:31.400" v="679"/>
        <pc:sldMkLst>
          <pc:docMk/>
          <pc:sldMk cId="3072840587" sldId="267"/>
        </pc:sldMkLst>
        <pc:spChg chg="add mod">
          <ac:chgData name="Ito Mashun" userId="a960228b96c5cc2f" providerId="LiveId" clId="{2AAAB621-A623-4F20-93F0-182D90279872}" dt="2023-01-14T05:45:31.400" v="679"/>
          <ac:spMkLst>
            <pc:docMk/>
            <pc:sldMk cId="3072840587" sldId="267"/>
            <ac:spMk id="2" creationId="{EE8BD50A-34EA-FCBB-8AE8-60FB53C9F8B0}"/>
          </ac:spMkLst>
        </pc:spChg>
      </pc:sldChg>
      <pc:sldChg chg="addSp modSp add mod ord">
        <pc:chgData name="Ito Mashun" userId="a960228b96c5cc2f" providerId="LiveId" clId="{2AAAB621-A623-4F20-93F0-182D90279872}" dt="2023-01-15T02:34:58.376" v="1769" actId="1076"/>
        <pc:sldMkLst>
          <pc:docMk/>
          <pc:sldMk cId="4273610539" sldId="268"/>
        </pc:sldMkLst>
        <pc:spChg chg="add mod">
          <ac:chgData name="Ito Mashun" userId="a960228b96c5cc2f" providerId="LiveId" clId="{2AAAB621-A623-4F20-93F0-182D90279872}" dt="2023-01-15T02:34:53.328" v="1768"/>
          <ac:spMkLst>
            <pc:docMk/>
            <pc:sldMk cId="4273610539" sldId="268"/>
            <ac:spMk id="2" creationId="{7BF5ADAA-97AC-FFE2-672A-0E477735A081}"/>
          </ac:spMkLst>
        </pc:spChg>
        <pc:picChg chg="add mod">
          <ac:chgData name="Ito Mashun" userId="a960228b96c5cc2f" providerId="LiveId" clId="{2AAAB621-A623-4F20-93F0-182D90279872}" dt="2023-01-15T02:34:58.376" v="1769" actId="1076"/>
          <ac:picMkLst>
            <pc:docMk/>
            <pc:sldMk cId="4273610539" sldId="268"/>
            <ac:picMk id="3" creationId="{9BC2D759-EF9D-310F-7466-D425A20A28C1}"/>
          </ac:picMkLst>
        </pc:picChg>
      </pc:sldChg>
      <pc:sldChg chg="addSp modSp add mod">
        <pc:chgData name="Ito Mashun" userId="a960228b96c5cc2f" providerId="LiveId" clId="{2AAAB621-A623-4F20-93F0-182D90279872}" dt="2023-01-15T02:00:47.227" v="1155" actId="1076"/>
        <pc:sldMkLst>
          <pc:docMk/>
          <pc:sldMk cId="1110842767" sldId="269"/>
        </pc:sldMkLst>
        <pc:spChg chg="add mod">
          <ac:chgData name="Ito Mashun" userId="a960228b96c5cc2f" providerId="LiveId" clId="{2AAAB621-A623-4F20-93F0-182D90279872}" dt="2023-01-15T02:00:47.227" v="1155" actId="1076"/>
          <ac:spMkLst>
            <pc:docMk/>
            <pc:sldMk cId="1110842767" sldId="269"/>
            <ac:spMk id="2" creationId="{24356E5B-1D8A-25C0-2518-1BC89E2E9E73}"/>
          </ac:spMkLst>
        </pc:spChg>
        <pc:picChg chg="add">
          <ac:chgData name="Ito Mashun" userId="a960228b96c5cc2f" providerId="LiveId" clId="{2AAAB621-A623-4F20-93F0-182D90279872}" dt="2023-01-14T16:01:39.860" v="685" actId="22"/>
          <ac:picMkLst>
            <pc:docMk/>
            <pc:sldMk cId="1110842767" sldId="269"/>
            <ac:picMk id="3" creationId="{D44556FD-E310-FC3B-54A7-749BA82379D0}"/>
          </ac:picMkLst>
        </pc:picChg>
      </pc:sldChg>
      <pc:sldChg chg="addSp modSp new mod">
        <pc:chgData name="Ito Mashun" userId="a960228b96c5cc2f" providerId="LiveId" clId="{2AAAB621-A623-4F20-93F0-182D90279872}" dt="2023-01-15T02:03:58.561" v="1350" actId="1076"/>
        <pc:sldMkLst>
          <pc:docMk/>
          <pc:sldMk cId="808973726" sldId="270"/>
        </pc:sldMkLst>
        <pc:spChg chg="add mod">
          <ac:chgData name="Ito Mashun" userId="a960228b96c5cc2f" providerId="LiveId" clId="{2AAAB621-A623-4F20-93F0-182D90279872}" dt="2023-01-15T02:03:58.561" v="1350" actId="1076"/>
          <ac:spMkLst>
            <pc:docMk/>
            <pc:sldMk cId="808973726" sldId="270"/>
            <ac:spMk id="2" creationId="{C58E8338-7E2E-5CC4-335D-0A2A2E3AB3CA}"/>
          </ac:spMkLst>
        </pc:spChg>
        <pc:spChg chg="add mod">
          <ac:chgData name="Ito Mashun" userId="a960228b96c5cc2f" providerId="LiveId" clId="{2AAAB621-A623-4F20-93F0-182D90279872}" dt="2023-01-14T16:02:27.212" v="690"/>
          <ac:spMkLst>
            <pc:docMk/>
            <pc:sldMk cId="808973726" sldId="270"/>
            <ac:spMk id="4" creationId="{6CB8136B-99B1-B8D6-74B2-28ED028248D5}"/>
          </ac:spMkLst>
        </pc:spChg>
        <pc:spChg chg="add mod">
          <ac:chgData name="Ito Mashun" userId="a960228b96c5cc2f" providerId="LiveId" clId="{2AAAB621-A623-4F20-93F0-182D90279872}" dt="2023-01-15T02:02:32.058" v="1247" actId="1582"/>
          <ac:spMkLst>
            <pc:docMk/>
            <pc:sldMk cId="808973726" sldId="270"/>
            <ac:spMk id="5" creationId="{90BD1C9A-976D-5D02-A577-DC6886A11319}"/>
          </ac:spMkLst>
        </pc:spChg>
        <pc:spChg chg="add mod">
          <ac:chgData name="Ito Mashun" userId="a960228b96c5cc2f" providerId="LiveId" clId="{2AAAB621-A623-4F20-93F0-182D90279872}" dt="2023-01-15T02:03:22.793" v="1290" actId="164"/>
          <ac:spMkLst>
            <pc:docMk/>
            <pc:sldMk cId="808973726" sldId="270"/>
            <ac:spMk id="7" creationId="{46F90FFA-E519-5102-50A9-ADD39430D60F}"/>
          </ac:spMkLst>
        </pc:spChg>
        <pc:grpChg chg="add mod">
          <ac:chgData name="Ito Mashun" userId="a960228b96c5cc2f" providerId="LiveId" clId="{2AAAB621-A623-4F20-93F0-182D90279872}" dt="2023-01-15T02:03:22.793" v="1290" actId="164"/>
          <ac:grpSpMkLst>
            <pc:docMk/>
            <pc:sldMk cId="808973726" sldId="270"/>
            <ac:grpSpMk id="6" creationId="{D0F16EBB-E04E-A916-A5DE-A856FFC94A84}"/>
          </ac:grpSpMkLst>
        </pc:grpChg>
        <pc:grpChg chg="add mod">
          <ac:chgData name="Ito Mashun" userId="a960228b96c5cc2f" providerId="LiveId" clId="{2AAAB621-A623-4F20-93F0-182D90279872}" dt="2023-01-15T02:03:55.720" v="1349" actId="1076"/>
          <ac:grpSpMkLst>
            <pc:docMk/>
            <pc:sldMk cId="808973726" sldId="270"/>
            <ac:grpSpMk id="8" creationId="{44CC1CC3-9918-84E1-F62A-E3D206BDF61A}"/>
          </ac:grpSpMkLst>
        </pc:grpChg>
        <pc:picChg chg="add mod">
          <ac:chgData name="Ito Mashun" userId="a960228b96c5cc2f" providerId="LiveId" clId="{2AAAB621-A623-4F20-93F0-182D90279872}" dt="2023-01-15T02:03:47.624" v="1347" actId="1038"/>
          <ac:picMkLst>
            <pc:docMk/>
            <pc:sldMk cId="808973726" sldId="270"/>
            <ac:picMk id="3" creationId="{1494CCE1-C5CD-C23B-4390-552C5449806A}"/>
          </ac:picMkLst>
        </pc:picChg>
      </pc:sldChg>
      <pc:sldChg chg="new">
        <pc:chgData name="Ito Mashun" userId="a960228b96c5cc2f" providerId="LiveId" clId="{2AAAB621-A623-4F20-93F0-182D90279872}" dt="2023-01-14T16:02:42.227" v="693" actId="680"/>
        <pc:sldMkLst>
          <pc:docMk/>
          <pc:sldMk cId="507739954" sldId="271"/>
        </pc:sldMkLst>
      </pc:sldChg>
      <pc:sldChg chg="addSp modSp new mod ord">
        <pc:chgData name="Ito Mashun" userId="a960228b96c5cc2f" providerId="LiveId" clId="{2AAAB621-A623-4F20-93F0-182D90279872}" dt="2023-01-14T16:04:38.109" v="704"/>
        <pc:sldMkLst>
          <pc:docMk/>
          <pc:sldMk cId="1085451103" sldId="272"/>
        </pc:sldMkLst>
        <pc:spChg chg="add mod">
          <ac:chgData name="Ito Mashun" userId="a960228b96c5cc2f" providerId="LiveId" clId="{2AAAB621-A623-4F20-93F0-182D90279872}" dt="2023-01-14T16:03:13.629" v="696"/>
          <ac:spMkLst>
            <pc:docMk/>
            <pc:sldMk cId="1085451103" sldId="272"/>
            <ac:spMk id="2" creationId="{FF518DE6-CB0F-2569-D830-8EFAE0C0B678}"/>
          </ac:spMkLst>
        </pc:spChg>
        <pc:spChg chg="add mod">
          <ac:chgData name="Ito Mashun" userId="a960228b96c5cc2f" providerId="LiveId" clId="{2AAAB621-A623-4F20-93F0-182D90279872}" dt="2023-01-14T16:03:13.629" v="696"/>
          <ac:spMkLst>
            <pc:docMk/>
            <pc:sldMk cId="1085451103" sldId="272"/>
            <ac:spMk id="3" creationId="{11A579C6-D295-0305-117A-AD53466D336A}"/>
          </ac:spMkLst>
        </pc:spChg>
        <pc:picChg chg="add mod">
          <ac:chgData name="Ito Mashun" userId="a960228b96c5cc2f" providerId="LiveId" clId="{2AAAB621-A623-4F20-93F0-182D90279872}" dt="2023-01-14T16:03:21.973" v="699" actId="1076"/>
          <ac:picMkLst>
            <pc:docMk/>
            <pc:sldMk cId="1085451103" sldId="272"/>
            <ac:picMk id="4" creationId="{B4BF1EF7-E819-298D-F431-5908657B6D57}"/>
          </ac:picMkLst>
        </pc:picChg>
        <pc:picChg chg="add mod">
          <ac:chgData name="Ito Mashun" userId="a960228b96c5cc2f" providerId="LiveId" clId="{2AAAB621-A623-4F20-93F0-182D90279872}" dt="2023-01-14T16:04:32.817" v="702" actId="1076"/>
          <ac:picMkLst>
            <pc:docMk/>
            <pc:sldMk cId="1085451103" sldId="272"/>
            <ac:picMk id="6" creationId="{1A3BB0C7-110B-698D-936F-0DD689A7E43E}"/>
          </ac:picMkLst>
        </pc:picChg>
      </pc:sldChg>
      <pc:sldChg chg="addSp modSp new mod ord">
        <pc:chgData name="Ito Mashun" userId="a960228b96c5cc2f" providerId="LiveId" clId="{2AAAB621-A623-4F20-93F0-182D90279872}" dt="2023-01-14T16:05:57.057" v="825" actId="1076"/>
        <pc:sldMkLst>
          <pc:docMk/>
          <pc:sldMk cId="1263831819" sldId="273"/>
        </pc:sldMkLst>
        <pc:spChg chg="add mod">
          <ac:chgData name="Ito Mashun" userId="a960228b96c5cc2f" providerId="LiveId" clId="{2AAAB621-A623-4F20-93F0-182D90279872}" dt="2023-01-14T16:05:14.527" v="760" actId="1076"/>
          <ac:spMkLst>
            <pc:docMk/>
            <pc:sldMk cId="1263831819" sldId="273"/>
            <ac:spMk id="2" creationId="{B2A32A0D-FF81-A6A0-4FE0-005E46736C43}"/>
          </ac:spMkLst>
        </pc:spChg>
        <pc:spChg chg="add mod">
          <ac:chgData name="Ito Mashun" userId="a960228b96c5cc2f" providerId="LiveId" clId="{2AAAB621-A623-4F20-93F0-182D90279872}" dt="2023-01-14T16:05:57.057" v="825" actId="1076"/>
          <ac:spMkLst>
            <pc:docMk/>
            <pc:sldMk cId="1263831819" sldId="273"/>
            <ac:spMk id="3" creationId="{707EF425-D493-AE2C-90A7-F920F1387B37}"/>
          </ac:spMkLst>
        </pc:spChg>
      </pc:sldChg>
      <pc:sldChg chg="addSp modSp new mod ord">
        <pc:chgData name="Ito Mashun" userId="a960228b96c5cc2f" providerId="LiveId" clId="{2AAAB621-A623-4F20-93F0-182D90279872}" dt="2023-01-15T02:40:42.488" v="2085" actId="167"/>
        <pc:sldMkLst>
          <pc:docMk/>
          <pc:sldMk cId="1449043232" sldId="274"/>
        </pc:sldMkLst>
        <pc:spChg chg="add mod">
          <ac:chgData name="Ito Mashun" userId="a960228b96c5cc2f" providerId="LiveId" clId="{2AAAB621-A623-4F20-93F0-182D90279872}" dt="2023-01-14T16:28:59.778" v="827"/>
          <ac:spMkLst>
            <pc:docMk/>
            <pc:sldMk cId="1449043232" sldId="274"/>
            <ac:spMk id="2" creationId="{E239439F-4071-3F5E-8EDD-2AEE81B06E33}"/>
          </ac:spMkLst>
        </pc:spChg>
        <pc:spChg chg="add mod">
          <ac:chgData name="Ito Mashun" userId="a960228b96c5cc2f" providerId="LiveId" clId="{2AAAB621-A623-4F20-93F0-182D90279872}" dt="2023-01-15T02:34:33.411" v="1717" actId="115"/>
          <ac:spMkLst>
            <pc:docMk/>
            <pc:sldMk cId="1449043232" sldId="274"/>
            <ac:spMk id="3" creationId="{9F278442-CD1A-D914-E59A-D37E412F79B4}"/>
          </ac:spMkLst>
        </pc:spChg>
        <pc:spChg chg="add mod">
          <ac:chgData name="Ito Mashun" userId="a960228b96c5cc2f" providerId="LiveId" clId="{2AAAB621-A623-4F20-93F0-182D90279872}" dt="2023-01-15T02:21:32.919" v="1618" actId="1076"/>
          <ac:spMkLst>
            <pc:docMk/>
            <pc:sldMk cId="1449043232" sldId="274"/>
            <ac:spMk id="4" creationId="{E21CA773-A7DD-AB12-9D58-45FE8EEA0D5D}"/>
          </ac:spMkLst>
        </pc:spChg>
        <pc:spChg chg="add mod">
          <ac:chgData name="Ito Mashun" userId="a960228b96c5cc2f" providerId="LiveId" clId="{2AAAB621-A623-4F20-93F0-182D90279872}" dt="2023-01-15T02:21:45.781" v="1623" actId="1076"/>
          <ac:spMkLst>
            <pc:docMk/>
            <pc:sldMk cId="1449043232" sldId="274"/>
            <ac:spMk id="5" creationId="{08B1F178-794B-85CC-7FAB-27E6ED991B6F}"/>
          </ac:spMkLst>
        </pc:spChg>
        <pc:spChg chg="add mod">
          <ac:chgData name="Ito Mashun" userId="a960228b96c5cc2f" providerId="LiveId" clId="{2AAAB621-A623-4F20-93F0-182D90279872}" dt="2023-01-15T02:21:27.613" v="1616" actId="1076"/>
          <ac:spMkLst>
            <pc:docMk/>
            <pc:sldMk cId="1449043232" sldId="274"/>
            <ac:spMk id="6" creationId="{13A45904-4277-F80F-3EC6-52F21AAE529F}"/>
          </ac:spMkLst>
        </pc:spChg>
        <pc:spChg chg="add mod">
          <ac:chgData name="Ito Mashun" userId="a960228b96c5cc2f" providerId="LiveId" clId="{2AAAB621-A623-4F20-93F0-182D90279872}" dt="2023-01-15T02:34:21.550" v="1710" actId="1076"/>
          <ac:spMkLst>
            <pc:docMk/>
            <pc:sldMk cId="1449043232" sldId="274"/>
            <ac:spMk id="7" creationId="{DEA5DDEE-10D9-6FB4-A44F-BE10911EDFA1}"/>
          </ac:spMkLst>
        </pc:spChg>
        <pc:spChg chg="add mod">
          <ac:chgData name="Ito Mashun" userId="a960228b96c5cc2f" providerId="LiveId" clId="{2AAAB621-A623-4F20-93F0-182D90279872}" dt="2023-01-15T02:19:53.654" v="1520" actId="1076"/>
          <ac:spMkLst>
            <pc:docMk/>
            <pc:sldMk cId="1449043232" sldId="274"/>
            <ac:spMk id="8" creationId="{89651909-C6A3-B64F-1946-913B27C36593}"/>
          </ac:spMkLst>
        </pc:spChg>
        <pc:spChg chg="add mod">
          <ac:chgData name="Ito Mashun" userId="a960228b96c5cc2f" providerId="LiveId" clId="{2AAAB621-A623-4F20-93F0-182D90279872}" dt="2023-01-15T02:20:10.596" v="1572" actId="1076"/>
          <ac:spMkLst>
            <pc:docMk/>
            <pc:sldMk cId="1449043232" sldId="274"/>
            <ac:spMk id="9" creationId="{8085E2A6-2961-397F-85F8-1FEBF878BD4F}"/>
          </ac:spMkLst>
        </pc:spChg>
        <pc:spChg chg="add mod">
          <ac:chgData name="Ito Mashun" userId="a960228b96c5cc2f" providerId="LiveId" clId="{2AAAB621-A623-4F20-93F0-182D90279872}" dt="2023-01-15T02:21:13.236" v="1610" actId="1076"/>
          <ac:spMkLst>
            <pc:docMk/>
            <pc:sldMk cId="1449043232" sldId="274"/>
            <ac:spMk id="10" creationId="{0B37E674-794C-3342-A9EA-FF863BE062D8}"/>
          </ac:spMkLst>
        </pc:spChg>
        <pc:spChg chg="add mod">
          <ac:chgData name="Ito Mashun" userId="a960228b96c5cc2f" providerId="LiveId" clId="{2AAAB621-A623-4F20-93F0-182D90279872}" dt="2023-01-15T02:22:36.967" v="1675" actId="1076"/>
          <ac:spMkLst>
            <pc:docMk/>
            <pc:sldMk cId="1449043232" sldId="274"/>
            <ac:spMk id="30" creationId="{CFA2CC4D-FD3D-BAA3-2344-F61E54CA9DE4}"/>
          </ac:spMkLst>
        </pc:spChg>
        <pc:spChg chg="add mod">
          <ac:chgData name="Ito Mashun" userId="a960228b96c5cc2f" providerId="LiveId" clId="{2AAAB621-A623-4F20-93F0-182D90279872}" dt="2023-01-15T02:22:34.796" v="1674" actId="1076"/>
          <ac:spMkLst>
            <pc:docMk/>
            <pc:sldMk cId="1449043232" sldId="274"/>
            <ac:spMk id="31" creationId="{DDD6ED45-9648-5652-0796-09F6D6DB5230}"/>
          </ac:spMkLst>
        </pc:spChg>
        <pc:spChg chg="add mod">
          <ac:chgData name="Ito Mashun" userId="a960228b96c5cc2f" providerId="LiveId" clId="{2AAAB621-A623-4F20-93F0-182D90279872}" dt="2023-01-15T02:34:18.539" v="1709"/>
          <ac:spMkLst>
            <pc:docMk/>
            <pc:sldMk cId="1449043232" sldId="274"/>
            <ac:spMk id="38" creationId="{8B53C664-2875-0CD5-C1FB-6BC15780F2FB}"/>
          </ac:spMkLst>
        </pc:spChg>
        <pc:spChg chg="add mod">
          <ac:chgData name="Ito Mashun" userId="a960228b96c5cc2f" providerId="LiveId" clId="{2AAAB621-A623-4F20-93F0-182D90279872}" dt="2023-01-15T02:35:59.426" v="1806" actId="1076"/>
          <ac:spMkLst>
            <pc:docMk/>
            <pc:sldMk cId="1449043232" sldId="274"/>
            <ac:spMk id="51" creationId="{5FA536CB-4FEC-C59B-AB0A-CDFCC98CA1AA}"/>
          </ac:spMkLst>
        </pc:spChg>
        <pc:spChg chg="add mod">
          <ac:chgData name="Ito Mashun" userId="a960228b96c5cc2f" providerId="LiveId" clId="{2AAAB621-A623-4F20-93F0-182D90279872}" dt="2023-01-15T02:38:38.320" v="2070" actId="1076"/>
          <ac:spMkLst>
            <pc:docMk/>
            <pc:sldMk cId="1449043232" sldId="274"/>
            <ac:spMk id="52" creationId="{988BD04E-64F6-B0ED-A0A7-032A85CEE1F4}"/>
          </ac:spMkLst>
        </pc:spChg>
        <pc:grpChg chg="add mod">
          <ac:chgData name="Ito Mashun" userId="a960228b96c5cc2f" providerId="LiveId" clId="{2AAAB621-A623-4F20-93F0-182D90279872}" dt="2023-01-15T02:35:48.658" v="1784" actId="164"/>
          <ac:grpSpMkLst>
            <pc:docMk/>
            <pc:sldMk cId="1449043232" sldId="274"/>
            <ac:grpSpMk id="50" creationId="{A2CC6B31-C37F-46DF-2115-C68A70E708B7}"/>
          </ac:grpSpMkLst>
        </pc:grpChg>
        <pc:picChg chg="add mod">
          <ac:chgData name="Ito Mashun" userId="a960228b96c5cc2f" providerId="LiveId" clId="{2AAAB621-A623-4F20-93F0-182D90279872}" dt="2023-01-15T02:37:28.201" v="2059"/>
          <ac:picMkLst>
            <pc:docMk/>
            <pc:sldMk cId="1449043232" sldId="274"/>
            <ac:picMk id="54" creationId="{D640C84A-0EBE-4B69-6244-82D7BB4C7488}"/>
          </ac:picMkLst>
        </pc:picChg>
        <pc:picChg chg="add mod">
          <ac:chgData name="Ito Mashun" userId="a960228b96c5cc2f" providerId="LiveId" clId="{2AAAB621-A623-4F20-93F0-182D90279872}" dt="2023-01-15T02:40:00.872" v="2077" actId="1076"/>
          <ac:picMkLst>
            <pc:docMk/>
            <pc:sldMk cId="1449043232" sldId="274"/>
            <ac:picMk id="56" creationId="{2FF733C9-988E-BB14-2153-3E2A47A89E94}"/>
          </ac:picMkLst>
        </pc:picChg>
        <pc:picChg chg="add mod">
          <ac:chgData name="Ito Mashun" userId="a960228b96c5cc2f" providerId="LiveId" clId="{2AAAB621-A623-4F20-93F0-182D90279872}" dt="2023-01-15T02:38:33.373" v="2069" actId="1076"/>
          <ac:picMkLst>
            <pc:docMk/>
            <pc:sldMk cId="1449043232" sldId="274"/>
            <ac:picMk id="58" creationId="{9756EA93-0284-1CE9-037E-5BBBE87AB3C9}"/>
          </ac:picMkLst>
        </pc:picChg>
        <pc:picChg chg="add mod">
          <ac:chgData name="Ito Mashun" userId="a960228b96c5cc2f" providerId="LiveId" clId="{2AAAB621-A623-4F20-93F0-182D90279872}" dt="2023-01-15T02:39:25.767" v="2073" actId="1076"/>
          <ac:picMkLst>
            <pc:docMk/>
            <pc:sldMk cId="1449043232" sldId="274"/>
            <ac:picMk id="60" creationId="{FA69AC04-0477-70E6-E624-AE7D3314CA5B}"/>
          </ac:picMkLst>
        </pc:picChg>
        <pc:picChg chg="add mod ord">
          <ac:chgData name="Ito Mashun" userId="a960228b96c5cc2f" providerId="LiveId" clId="{2AAAB621-A623-4F20-93F0-182D90279872}" dt="2023-01-15T02:40:42.488" v="2085" actId="167"/>
          <ac:picMkLst>
            <pc:docMk/>
            <pc:sldMk cId="1449043232" sldId="274"/>
            <ac:picMk id="62" creationId="{E97BFFFC-D59F-0A91-28F4-E1A607BA27CD}"/>
          </ac:picMkLst>
        </pc:picChg>
        <pc:picChg chg="add mod ord">
          <ac:chgData name="Ito Mashun" userId="a960228b96c5cc2f" providerId="LiveId" clId="{2AAAB621-A623-4F20-93F0-182D90279872}" dt="2023-01-15T02:40:37.710" v="2084" actId="1076"/>
          <ac:picMkLst>
            <pc:docMk/>
            <pc:sldMk cId="1449043232" sldId="274"/>
            <ac:picMk id="64" creationId="{47F29F06-6533-53B6-FD5A-BDED57BF3193}"/>
          </ac:picMkLst>
        </pc:picChg>
        <pc:cxnChg chg="add mod">
          <ac:chgData name="Ito Mashun" userId="a960228b96c5cc2f" providerId="LiveId" clId="{2AAAB621-A623-4F20-93F0-182D90279872}" dt="2023-01-15T02:21:21.257" v="1613" actId="1076"/>
          <ac:cxnSpMkLst>
            <pc:docMk/>
            <pc:sldMk cId="1449043232" sldId="274"/>
            <ac:cxnSpMk id="12" creationId="{36A14C28-C217-EA4A-F042-C36460182C23}"/>
          </ac:cxnSpMkLst>
        </pc:cxnChg>
        <pc:cxnChg chg="add mod">
          <ac:chgData name="Ito Mashun" userId="a960228b96c5cc2f" providerId="LiveId" clId="{2AAAB621-A623-4F20-93F0-182D90279872}" dt="2023-01-15T02:21:30.014" v="1617" actId="14100"/>
          <ac:cxnSpMkLst>
            <pc:docMk/>
            <pc:sldMk cId="1449043232" sldId="274"/>
            <ac:cxnSpMk id="18" creationId="{EEF21356-24CC-0681-E1B3-8AD0807F5779}"/>
          </ac:cxnSpMkLst>
        </pc:cxnChg>
        <pc:cxnChg chg="add mod">
          <ac:chgData name="Ito Mashun" userId="a960228b96c5cc2f" providerId="LiveId" clId="{2AAAB621-A623-4F20-93F0-182D90279872}" dt="2023-01-15T02:21:39.936" v="1622" actId="14100"/>
          <ac:cxnSpMkLst>
            <pc:docMk/>
            <pc:sldMk cId="1449043232" sldId="274"/>
            <ac:cxnSpMk id="20" creationId="{EA404FA8-708A-C9EC-5949-606D642A8EC4}"/>
          </ac:cxnSpMkLst>
        </pc:cxnChg>
        <pc:cxnChg chg="add mod">
          <ac:chgData name="Ito Mashun" userId="a960228b96c5cc2f" providerId="LiveId" clId="{2AAAB621-A623-4F20-93F0-182D90279872}" dt="2023-01-15T02:21:49.661" v="1625" actId="1076"/>
          <ac:cxnSpMkLst>
            <pc:docMk/>
            <pc:sldMk cId="1449043232" sldId="274"/>
            <ac:cxnSpMk id="23" creationId="{70EE1540-3AB2-3CF5-6C4B-99E51DD06590}"/>
          </ac:cxnSpMkLst>
        </pc:cxnChg>
        <pc:cxnChg chg="add mod">
          <ac:chgData name="Ito Mashun" userId="a960228b96c5cc2f" providerId="LiveId" clId="{2AAAB621-A623-4F20-93F0-182D90279872}" dt="2023-01-15T02:34:23.076" v="1711" actId="14100"/>
          <ac:cxnSpMkLst>
            <pc:docMk/>
            <pc:sldMk cId="1449043232" sldId="274"/>
            <ac:cxnSpMk id="25" creationId="{861330B1-ECCB-7ACD-34C2-49BA121CA864}"/>
          </ac:cxnSpMkLst>
        </pc:cxnChg>
        <pc:cxnChg chg="add mod">
          <ac:chgData name="Ito Mashun" userId="a960228b96c5cc2f" providerId="LiveId" clId="{2AAAB621-A623-4F20-93F0-182D90279872}" dt="2023-01-15T02:22:06.635" v="1632" actId="14100"/>
          <ac:cxnSpMkLst>
            <pc:docMk/>
            <pc:sldMk cId="1449043232" sldId="274"/>
            <ac:cxnSpMk id="27" creationId="{9545EA8A-A914-F72F-6D1B-E96C51C28B4A}"/>
          </ac:cxnSpMkLst>
        </pc:cxnChg>
        <pc:cxnChg chg="add mod">
          <ac:chgData name="Ito Mashun" userId="a960228b96c5cc2f" providerId="LiveId" clId="{2AAAB621-A623-4F20-93F0-182D90279872}" dt="2023-01-15T02:22:45.232" v="1678" actId="14100"/>
          <ac:cxnSpMkLst>
            <pc:docMk/>
            <pc:sldMk cId="1449043232" sldId="274"/>
            <ac:cxnSpMk id="32" creationId="{A33ECB4B-21D6-45D8-0A33-5D6B8FA474E2}"/>
          </ac:cxnSpMkLst>
        </pc:cxnChg>
        <pc:cxnChg chg="add mod">
          <ac:chgData name="Ito Mashun" userId="a960228b96c5cc2f" providerId="LiveId" clId="{2AAAB621-A623-4F20-93F0-182D90279872}" dt="2023-01-15T02:34:07.432" v="1681" actId="14100"/>
          <ac:cxnSpMkLst>
            <pc:docMk/>
            <pc:sldMk cId="1449043232" sldId="274"/>
            <ac:cxnSpMk id="35" creationId="{540FE4FC-D344-82A6-3C52-F01C70F27EF8}"/>
          </ac:cxnSpMkLst>
        </pc:cxnChg>
        <pc:cxnChg chg="add mod">
          <ac:chgData name="Ito Mashun" userId="a960228b96c5cc2f" providerId="LiveId" clId="{2AAAB621-A623-4F20-93F0-182D90279872}" dt="2023-01-15T02:34:28.077" v="1714" actId="14100"/>
          <ac:cxnSpMkLst>
            <pc:docMk/>
            <pc:sldMk cId="1449043232" sldId="274"/>
            <ac:cxnSpMk id="40" creationId="{2B9C0711-6C2B-5160-B932-89E7B11A8937}"/>
          </ac:cxnSpMkLst>
        </pc:cxnChg>
        <pc:cxnChg chg="add mod">
          <ac:chgData name="Ito Mashun" userId="a960228b96c5cc2f" providerId="LiveId" clId="{2AAAB621-A623-4F20-93F0-182D90279872}" dt="2023-01-15T02:35:48.658" v="1784" actId="164"/>
          <ac:cxnSpMkLst>
            <pc:docMk/>
            <pc:sldMk cId="1449043232" sldId="274"/>
            <ac:cxnSpMk id="44" creationId="{6D92B999-6A75-3E09-48E2-E5C97E9D5885}"/>
          </ac:cxnSpMkLst>
        </pc:cxnChg>
        <pc:cxnChg chg="add mod">
          <ac:chgData name="Ito Mashun" userId="a960228b96c5cc2f" providerId="LiveId" clId="{2AAAB621-A623-4F20-93F0-182D90279872}" dt="2023-01-15T02:35:48.658" v="1784" actId="164"/>
          <ac:cxnSpMkLst>
            <pc:docMk/>
            <pc:sldMk cId="1449043232" sldId="274"/>
            <ac:cxnSpMk id="47" creationId="{E3F525D5-42DE-85AB-95A4-E53D7664BD26}"/>
          </ac:cxnSpMkLst>
        </pc:cxnChg>
        <pc:cxnChg chg="add mod">
          <ac:chgData name="Ito Mashun" userId="a960228b96c5cc2f" providerId="LiveId" clId="{2AAAB621-A623-4F20-93F0-182D90279872}" dt="2023-01-15T02:35:48.658" v="1784" actId="164"/>
          <ac:cxnSpMkLst>
            <pc:docMk/>
            <pc:sldMk cId="1449043232" sldId="274"/>
            <ac:cxnSpMk id="49" creationId="{12DEEEF9-FB6F-EBC4-633F-B80A662BD0B7}"/>
          </ac:cxnSpMkLst>
        </pc:cxnChg>
      </pc:sldChg>
      <pc:sldChg chg="new">
        <pc:chgData name="Ito Mashun" userId="a960228b96c5cc2f" providerId="LiveId" clId="{2AAAB621-A623-4F20-93F0-182D90279872}" dt="2023-01-15T02:00:27.958" v="1144" actId="680"/>
        <pc:sldMkLst>
          <pc:docMk/>
          <pc:sldMk cId="514280190" sldId="275"/>
        </pc:sldMkLst>
      </pc:sldChg>
      <pc:sldChg chg="addSp new mod">
        <pc:chgData name="Ito Mashun" userId="a960228b96c5cc2f" providerId="LiveId" clId="{2AAAB621-A623-4F20-93F0-182D90279872}" dt="2023-01-15T02:41:50.234" v="2087" actId="22"/>
        <pc:sldMkLst>
          <pc:docMk/>
          <pc:sldMk cId="2862942138" sldId="276"/>
        </pc:sldMkLst>
        <pc:picChg chg="add">
          <ac:chgData name="Ito Mashun" userId="a960228b96c5cc2f" providerId="LiveId" clId="{2AAAB621-A623-4F20-93F0-182D90279872}" dt="2023-01-15T02:41:50.234" v="2087" actId="22"/>
          <ac:picMkLst>
            <pc:docMk/>
            <pc:sldMk cId="2862942138" sldId="276"/>
            <ac:picMk id="3" creationId="{9A6AAA32-2D37-7BB5-5B0F-6FAD4E5B0CB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FEFF-CDB5-4813-8259-D680B7D8609B}" type="datetimeFigureOut">
              <a:rPr kumimoji="1" lang="ja-JP" altLang="en-US" smtClean="0"/>
              <a:t>2023/4/2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5840-A0D5-457F-93AA-E198DB7074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4127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FEFF-CDB5-4813-8259-D680B7D8609B}" type="datetimeFigureOut">
              <a:rPr kumimoji="1" lang="ja-JP" altLang="en-US" smtClean="0"/>
              <a:t>2023/4/2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5840-A0D5-457F-93AA-E198DB7074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278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FEFF-CDB5-4813-8259-D680B7D8609B}" type="datetimeFigureOut">
              <a:rPr kumimoji="1" lang="ja-JP" altLang="en-US" smtClean="0"/>
              <a:t>2023/4/2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5840-A0D5-457F-93AA-E198DB7074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7148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FEFF-CDB5-4813-8259-D680B7D8609B}" type="datetimeFigureOut">
              <a:rPr kumimoji="1" lang="ja-JP" altLang="en-US" smtClean="0"/>
              <a:t>2023/4/2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5840-A0D5-457F-93AA-E198DB7074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8182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FEFF-CDB5-4813-8259-D680B7D8609B}" type="datetimeFigureOut">
              <a:rPr kumimoji="1" lang="ja-JP" altLang="en-US" smtClean="0"/>
              <a:t>2023/4/2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5840-A0D5-457F-93AA-E198DB7074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8355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FEFF-CDB5-4813-8259-D680B7D8609B}" type="datetimeFigureOut">
              <a:rPr kumimoji="1" lang="ja-JP" altLang="en-US" smtClean="0"/>
              <a:t>2023/4/2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5840-A0D5-457F-93AA-E198DB7074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8748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FEFF-CDB5-4813-8259-D680B7D8609B}" type="datetimeFigureOut">
              <a:rPr kumimoji="1" lang="ja-JP" altLang="en-US" smtClean="0"/>
              <a:t>2023/4/2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5840-A0D5-457F-93AA-E198DB7074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9723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FEFF-CDB5-4813-8259-D680B7D8609B}" type="datetimeFigureOut">
              <a:rPr kumimoji="1" lang="ja-JP" altLang="en-US" smtClean="0"/>
              <a:t>2023/4/2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5840-A0D5-457F-93AA-E198DB7074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51427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FEFF-CDB5-4813-8259-D680B7D8609B}" type="datetimeFigureOut">
              <a:rPr kumimoji="1" lang="ja-JP" altLang="en-US" smtClean="0"/>
              <a:t>2023/4/2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5840-A0D5-457F-93AA-E198DB7074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4084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FEFF-CDB5-4813-8259-D680B7D8609B}" type="datetimeFigureOut">
              <a:rPr kumimoji="1" lang="ja-JP" altLang="en-US" smtClean="0"/>
              <a:t>2023/4/2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5840-A0D5-457F-93AA-E198DB7074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2583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2FEFF-CDB5-4813-8259-D680B7D8609B}" type="datetimeFigureOut">
              <a:rPr kumimoji="1" lang="ja-JP" altLang="en-US" smtClean="0"/>
              <a:t>2023/4/2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135840-A0D5-457F-93AA-E198DB7074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3129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2FEFF-CDB5-4813-8259-D680B7D8609B}" type="datetimeFigureOut">
              <a:rPr kumimoji="1" lang="ja-JP" altLang="en-US" smtClean="0"/>
              <a:t>2023/4/2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135840-A0D5-457F-93AA-E198DB7074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276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presentation/d/1yQDwXKtcUiF0FoB08fJTNh-uwBbIvaBs8e14fGZGu7Y/edit?usp=sharing" TargetMode="External"/><Relationship Id="rId2" Type="http://schemas.openxmlformats.org/officeDocument/2006/relationships/hyperlink" Target="file:///G:\&#12510;&#12452;&#12489;&#12521;&#12452;&#12502;\Scramble-CoRE\01_&#20225;&#30011;&#12539;&#27083;&#24819;\230114_DR3&#12513;&#12514;.xlsx" TargetMode="External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docs.google.com/spreadsheets/d/1AEPZGchSj93YvSv4dRJGASU1HNefhxek/edit?usp=share_link&amp;ouid=104038421345687567847&amp;rtpof=true&amp;sd=true" TargetMode="External"/><Relationship Id="rId4" Type="http://schemas.openxmlformats.org/officeDocument/2006/relationships/hyperlink" Target="file:///G:\&#12510;&#12452;&#12489;&#12521;&#12452;&#12502;\Scramble-CoRE\02_&#35443;&#32048;&#26908;&#35342;\&#37325;&#37327;&#31649;&#29702;&#34920;_2023.xlsx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file:///G:\&#12510;&#12452;&#12489;&#12521;&#12452;&#12502;\Scramble-CoRE\02_&#35443;&#32048;&#26908;&#35342;\02.&#26059;&#22238;&#30770;&#22612;\&#26059;&#22238;&#37096;&#37197;&#32218;&#26908;&#35342;\&#12371;&#12435;&#12394;&#12452;&#12513;&#12540;&#12472;.mp4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file:///G:\&#12510;&#12452;&#12489;&#12521;&#12452;&#12502;\Scramble-CoRE\01_&#20225;&#30011;&#12539;&#27083;&#24819;\230114_DR3&#12513;&#12514;.xlsx" TargetMode="Externa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file:///G:\&#12510;&#12452;&#12489;&#12521;&#12452;&#12502;\Scramble-CoRE\00_&#27010;&#35201;\autoreferee_manual.pdf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microsoft.com/office/2007/relationships/hdphoto" Target="../media/hdphoto1.wdp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CE36D4B-AA10-988C-8FB1-86E282B21A13}"/>
              </a:ext>
            </a:extLst>
          </p:cNvPr>
          <p:cNvSpPr txBox="1"/>
          <p:nvPr/>
        </p:nvSpPr>
        <p:spPr>
          <a:xfrm>
            <a:off x="151003" y="423455"/>
            <a:ext cx="8388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hlinkClick r:id="rId2" action="ppaction://hlinkfile"/>
              </a:rPr>
              <a:t>"G:\マイドライブ\Scramble-CoRE\01_企画・構想\230114_DR3メモ.xlsx"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6429618-0C5D-A9D2-DEC8-1F02B4816227}"/>
              </a:ext>
            </a:extLst>
          </p:cNvPr>
          <p:cNvSpPr txBox="1"/>
          <p:nvPr/>
        </p:nvSpPr>
        <p:spPr>
          <a:xfrm>
            <a:off x="151003" y="117446"/>
            <a:ext cx="19223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タスク表・フォロー表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8D9DB58-163F-428D-7628-6A3B283AB81D}"/>
              </a:ext>
            </a:extLst>
          </p:cNvPr>
          <p:cNvSpPr txBox="1"/>
          <p:nvPr/>
        </p:nvSpPr>
        <p:spPr>
          <a:xfrm>
            <a:off x="151003" y="1008874"/>
            <a:ext cx="13008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旋回砲塔質問事項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  <a:hlinkClick r:id="rId3"/>
              </a:rPr>
              <a:t>https://docs.google.com/presentation/d/1yQDwXKtcUiF0FoB08fJTNh-uwBbIvaBs8e14fGZGu7Y/edit?usp=sharing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5A497A1-0DF1-6EBA-BA98-57EDA0B7E1EA}"/>
              </a:ext>
            </a:extLst>
          </p:cNvPr>
          <p:cNvSpPr txBox="1"/>
          <p:nvPr/>
        </p:nvSpPr>
        <p:spPr>
          <a:xfrm>
            <a:off x="151003" y="1962150"/>
            <a:ext cx="182083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重量管理表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  <a:hlinkClick r:id="rId4" action="ppaction://hlinkfile"/>
              </a:rPr>
              <a:t>"G:\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  <a:hlinkClick r:id="rId4" action="ppaction://hlinkfile"/>
              </a:rPr>
              <a:t>マイドライブ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  <a:hlinkClick r:id="rId4" action="ppaction://hlinkfile"/>
              </a:rPr>
              <a:t>\Scramble-</a:t>
            </a:r>
            <a:r>
              <a:rPr kumimoji="1" lang="en-US" altLang="ja-JP" dirty="0" err="1">
                <a:latin typeface="Meiryo UI" panose="020B0604030504040204" pitchFamily="50" charset="-128"/>
                <a:ea typeface="Meiryo UI" panose="020B0604030504040204" pitchFamily="50" charset="-128"/>
                <a:hlinkClick r:id="rId4" action="ppaction://hlinkfile"/>
              </a:rPr>
              <a:t>CoRE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  <a:hlinkClick r:id="rId4" action="ppaction://hlinkfile"/>
              </a:rPr>
              <a:t>\02_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  <a:hlinkClick r:id="rId4" action="ppaction://hlinkfile"/>
              </a:rPr>
              <a:t>詳細検討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  <a:hlinkClick r:id="rId4" action="ppaction://hlinkfile"/>
              </a:rPr>
              <a:t>\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  <a:hlinkClick r:id="rId4" action="ppaction://hlinkfile"/>
              </a:rPr>
              <a:t>重量管理表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  <a:hlinkClick r:id="rId4" action="ppaction://hlinkfile"/>
              </a:rPr>
              <a:t>_2023.xlsx“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  <a:hlinkClick r:id="rId5"/>
              </a:rPr>
              <a:t>https://docs.google.com/spreadsheets/d/1AEPZGchSj93YvSv4dRJGASU1HNefhxek/edit?usp=share_link&amp;ouid=104038421345687567847&amp;rtpof=true&amp;sd=true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3679804-0E74-8D81-BF72-4FEF2ABBBEB8}"/>
              </a:ext>
            </a:extLst>
          </p:cNvPr>
          <p:cNvSpPr txBox="1"/>
          <p:nvPr/>
        </p:nvSpPr>
        <p:spPr>
          <a:xfrm>
            <a:off x="356519" y="3508316"/>
            <a:ext cx="67378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//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メモ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・どなたか議事録を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・菊池さん 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~16:00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まで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 └進捗・相談事項あれば先に聞く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/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関係するメカ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全体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ASSY)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先に説明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81063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2E221AA-B3C2-8205-7D22-ED12ADB77C16}"/>
              </a:ext>
            </a:extLst>
          </p:cNvPr>
          <p:cNvSpPr txBox="1"/>
          <p:nvPr/>
        </p:nvSpPr>
        <p:spPr>
          <a:xfrm>
            <a:off x="75500" y="100667"/>
            <a:ext cx="2263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全体</a:t>
            </a:r>
            <a:r>
              <a:rPr kumimoji="1" lang="en-US" altLang="ja-JP" sz="24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ASSY</a:t>
            </a:r>
            <a:r>
              <a:rPr kumimoji="1" lang="ja-JP" altLang="en-US" sz="24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検討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4E5D82B-0E0F-F710-A977-63F4AE7DFF29}"/>
              </a:ext>
            </a:extLst>
          </p:cNvPr>
          <p:cNvSpPr txBox="1"/>
          <p:nvPr/>
        </p:nvSpPr>
        <p:spPr>
          <a:xfrm>
            <a:off x="75500" y="562332"/>
            <a:ext cx="27767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旋回部配線取り回し</a:t>
            </a:r>
          </a:p>
        </p:txBody>
      </p:sp>
      <p:sp>
        <p:nvSpPr>
          <p:cNvPr id="5" name="テキスト ボックス 4">
            <a:hlinkClick r:id="rId2" action="ppaction://hlinkfile"/>
            <a:extLst>
              <a:ext uri="{FF2B5EF4-FFF2-40B4-BE49-F238E27FC236}">
                <a16:creationId xmlns:a16="http://schemas.microsoft.com/office/drawing/2014/main" id="{FD773C41-9CEA-B69C-68EE-CBBE99D117C4}"/>
              </a:ext>
            </a:extLst>
          </p:cNvPr>
          <p:cNvSpPr txBox="1"/>
          <p:nvPr/>
        </p:nvSpPr>
        <p:spPr>
          <a:xfrm>
            <a:off x="220211" y="1232911"/>
            <a:ext cx="856306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hlinkClick r:id="rId2" action="ppaction://hlinkfile"/>
              </a:rPr>
              <a:t>"G:\マイドライブ\Scramble-CoRE\02_詳細検討\02.旋回砲塔\旋回部配線検討\こんなイメージ.mp4"</a:t>
            </a:r>
            <a:endParaRPr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F2BF528-2410-3839-8D49-3DC4923DEB94}"/>
              </a:ext>
            </a:extLst>
          </p:cNvPr>
          <p:cNvSpPr txBox="1"/>
          <p:nvPr/>
        </p:nvSpPr>
        <p:spPr>
          <a:xfrm>
            <a:off x="335559" y="2088156"/>
            <a:ext cx="1042304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・同軸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円筒に挟まれた空間に配線を通す</a:t>
            </a:r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・内側円筒に巻き付くイメージ</a:t>
            </a:r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・ばらけ防止のため編組スリーブに入れる．</a:t>
            </a:r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動作反転時に屈曲が厳しくなるようであればソフトナイロンチューブを配線束に入れて</a:t>
            </a:r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  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硬くする．</a:t>
            </a:r>
            <a:endParaRPr kumimoji="1" lang="en-US" altLang="ja-JP" sz="2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・摺動面は樹脂シート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ダイソー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を貼る </a:t>
            </a:r>
            <a:r>
              <a: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&amp;&amp; </a:t>
            </a:r>
            <a:r>
              <a: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rPr>
              <a:t>グリス塗布　により摺動性確保</a:t>
            </a:r>
          </a:p>
        </p:txBody>
      </p:sp>
    </p:spTree>
    <p:extLst>
      <p:ext uri="{BB962C8B-B14F-4D97-AF65-F5344CB8AC3E}">
        <p14:creationId xmlns:p14="http://schemas.microsoft.com/office/powerpoint/2010/main" val="3164696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BCDCAAC-CD18-F6F9-0212-F57FF91FA000}"/>
              </a:ext>
            </a:extLst>
          </p:cNvPr>
          <p:cNvSpPr txBox="1"/>
          <p:nvPr/>
        </p:nvSpPr>
        <p:spPr>
          <a:xfrm>
            <a:off x="352425" y="381000"/>
            <a:ext cx="188064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・重量配分のお話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・製作のお話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└優先度設定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	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└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└加工割り振り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4B9BCCF0-71A2-C5EE-39C6-1A136CEC64B5}"/>
              </a:ext>
            </a:extLst>
          </p:cNvPr>
          <p:cNvSpPr txBox="1"/>
          <p:nvPr/>
        </p:nvSpPr>
        <p:spPr>
          <a:xfrm>
            <a:off x="189103" y="6367055"/>
            <a:ext cx="8388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latin typeface="Meiryo UI" panose="020B0604030504040204" pitchFamily="50" charset="-128"/>
                <a:ea typeface="Meiryo UI" panose="020B0604030504040204" pitchFamily="50" charset="-128"/>
                <a:hlinkClick r:id="rId2" action="ppaction://hlinkfile"/>
              </a:rPr>
              <a:t>"G:\マイドライブ\Scramble-CoRE\01_企画・構想\230114_DR3メモ.xlsx"</a:t>
            </a:r>
            <a:endParaRPr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03479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218B27B-E309-3F02-2B9D-3AFE10C0C95F}"/>
              </a:ext>
            </a:extLst>
          </p:cNvPr>
          <p:cNvSpPr txBox="1"/>
          <p:nvPr/>
        </p:nvSpPr>
        <p:spPr>
          <a:xfrm>
            <a:off x="3698203" y="3075057"/>
            <a:ext cx="17475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40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ポケット</a:t>
            </a:r>
          </a:p>
        </p:txBody>
      </p:sp>
    </p:spTree>
    <p:extLst>
      <p:ext uri="{BB962C8B-B14F-4D97-AF65-F5344CB8AC3E}">
        <p14:creationId xmlns:p14="http://schemas.microsoft.com/office/powerpoint/2010/main" val="507739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ACAFC29-41B0-FF08-C2B4-40DC8DC04DD9}"/>
              </a:ext>
            </a:extLst>
          </p:cNvPr>
          <p:cNvSpPr txBox="1"/>
          <p:nvPr/>
        </p:nvSpPr>
        <p:spPr>
          <a:xfrm>
            <a:off x="75500" y="100667"/>
            <a:ext cx="2263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全体</a:t>
            </a:r>
            <a:r>
              <a:rPr kumimoji="1" lang="en-US" altLang="ja-JP" sz="24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ASSY</a:t>
            </a:r>
            <a:r>
              <a:rPr kumimoji="1" lang="ja-JP" altLang="en-US" sz="24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検討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8670C8C8-7AEC-A42B-5DB2-348ECE45E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310" y="1873188"/>
            <a:ext cx="4926173" cy="3578903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87EF6610-B52D-BA66-F3D3-6C4411E5A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644" y="1128713"/>
            <a:ext cx="3490582" cy="3651912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16C32F9-091B-6F9F-F062-D588EFCF16BE}"/>
              </a:ext>
            </a:extLst>
          </p:cNvPr>
          <p:cNvSpPr txBox="1"/>
          <p:nvPr/>
        </p:nvSpPr>
        <p:spPr>
          <a:xfrm>
            <a:off x="2113398" y="5629816"/>
            <a:ext cx="671049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鎧を安全位置まで引っ込めると、上部機構が鎧の侵入不可領域に干渉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⇒鎧の防護は諦める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最低限、フレームより引っ込める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algn="l"/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   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展開式の防護機構という手も有あり．</a:t>
            </a:r>
          </a:p>
        </p:txBody>
      </p:sp>
    </p:spTree>
    <p:extLst>
      <p:ext uri="{BB962C8B-B14F-4D97-AF65-F5344CB8AC3E}">
        <p14:creationId xmlns:p14="http://schemas.microsoft.com/office/powerpoint/2010/main" val="3079013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ACAFC29-41B0-FF08-C2B4-40DC8DC04DD9}"/>
              </a:ext>
            </a:extLst>
          </p:cNvPr>
          <p:cNvSpPr txBox="1"/>
          <p:nvPr/>
        </p:nvSpPr>
        <p:spPr>
          <a:xfrm>
            <a:off x="75500" y="100667"/>
            <a:ext cx="2263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全体</a:t>
            </a:r>
            <a:r>
              <a:rPr kumimoji="1" lang="en-US" altLang="ja-JP" sz="24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ASSY</a:t>
            </a:r>
            <a:r>
              <a:rPr kumimoji="1" lang="ja-JP" altLang="en-US" sz="24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検討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552C5BA7-02E0-4564-8F83-C6F8AD9FC5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943" y="1303003"/>
            <a:ext cx="2190750" cy="512445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27E1564-C66A-9242-502F-C95B06B9ABC2}"/>
              </a:ext>
            </a:extLst>
          </p:cNvPr>
          <p:cNvSpPr txBox="1"/>
          <p:nvPr/>
        </p:nvSpPr>
        <p:spPr>
          <a:xfrm>
            <a:off x="75500" y="56233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鎧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6B6080BA-834A-54C5-D7F0-D2693A3FDD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3754" y="1433993"/>
            <a:ext cx="5135296" cy="3990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280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55A5182-9CCF-8553-236F-F33574EB8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" y="744129"/>
            <a:ext cx="8391525" cy="134302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C2DDE89-B711-D464-AF0C-360DECB90C83}"/>
              </a:ext>
            </a:extLst>
          </p:cNvPr>
          <p:cNvSpPr txBox="1"/>
          <p:nvPr/>
        </p:nvSpPr>
        <p:spPr>
          <a:xfrm>
            <a:off x="376237" y="249965"/>
            <a:ext cx="78701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hlinkClick r:id="rId3" action="ppaction://hlinkfile"/>
              </a:rPr>
              <a:t>"G:\マイドライブ\Scramble-CoRE\00_概要\autoreferee_manual.pdf"</a:t>
            </a:r>
            <a:endParaRPr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C7E4DEE5-C831-5749-B27A-2B4F1B4E7B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0516" y="2066925"/>
            <a:ext cx="638175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747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2A32A0D-FF81-A6A0-4FE0-005E46736C43}"/>
              </a:ext>
            </a:extLst>
          </p:cNvPr>
          <p:cNvSpPr txBox="1"/>
          <p:nvPr/>
        </p:nvSpPr>
        <p:spPr>
          <a:xfrm>
            <a:off x="3091690" y="2844225"/>
            <a:ext cx="29606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3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全体</a:t>
            </a:r>
            <a:r>
              <a:rPr kumimoji="1" lang="en-US" altLang="ja-JP" sz="3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ASSY</a:t>
            </a:r>
            <a:r>
              <a:rPr kumimoji="1" lang="ja-JP" altLang="en-US" sz="3200" b="1" dirty="0">
                <a:latin typeface="Meiryo UI" panose="020B0604030504040204" pitchFamily="50" charset="-128"/>
                <a:ea typeface="Meiryo UI" panose="020B0604030504040204" pitchFamily="50" charset="-128"/>
              </a:rPr>
              <a:t>検討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07EF425-D493-AE2C-90A7-F920F1387B37}"/>
              </a:ext>
            </a:extLst>
          </p:cNvPr>
          <p:cNvSpPr txBox="1"/>
          <p:nvPr/>
        </p:nvSpPr>
        <p:spPr>
          <a:xfrm>
            <a:off x="7852095" y="6315075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伊藤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万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F55973D1-20A6-9F82-8DF5-261222B1CE72}"/>
              </a:ext>
            </a:extLst>
          </p:cNvPr>
          <p:cNvGrpSpPr/>
          <p:nvPr/>
        </p:nvGrpSpPr>
        <p:grpSpPr>
          <a:xfrm>
            <a:off x="295274" y="370815"/>
            <a:ext cx="2775485" cy="6029604"/>
            <a:chOff x="295274" y="370815"/>
            <a:chExt cx="2775485" cy="6029604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67B9EC86-7BF5-5C32-42CF-7D43DF9BE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5274" y="370815"/>
              <a:ext cx="2156360" cy="6029604"/>
            </a:xfrm>
            <a:prstGeom prst="rect">
              <a:avLst/>
            </a:prstGeom>
          </p:spPr>
        </p:pic>
        <p:sp>
          <p:nvSpPr>
            <p:cNvPr id="5" name="矢印: 右 4">
              <a:extLst>
                <a:ext uri="{FF2B5EF4-FFF2-40B4-BE49-F238E27FC236}">
                  <a16:creationId xmlns:a16="http://schemas.microsoft.com/office/drawing/2014/main" id="{44953802-51D8-BA8C-E802-D823AEEA54E9}"/>
                </a:ext>
              </a:extLst>
            </p:cNvPr>
            <p:cNvSpPr/>
            <p:nvPr/>
          </p:nvSpPr>
          <p:spPr>
            <a:xfrm flipH="1">
              <a:off x="2451634" y="5929720"/>
              <a:ext cx="619125" cy="28575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B9166FA-BDD8-7E5E-5E4D-CA478EB228BF}"/>
              </a:ext>
            </a:extLst>
          </p:cNvPr>
          <p:cNvSpPr txBox="1"/>
          <p:nvPr/>
        </p:nvSpPr>
        <p:spPr>
          <a:xfrm>
            <a:off x="6543675" y="542925"/>
            <a:ext cx="1765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どなたか議事録を</a:t>
            </a:r>
          </a:p>
        </p:txBody>
      </p:sp>
    </p:spTree>
    <p:extLst>
      <p:ext uri="{BB962C8B-B14F-4D97-AF65-F5344CB8AC3E}">
        <p14:creationId xmlns:p14="http://schemas.microsoft.com/office/powerpoint/2010/main" val="12638318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ACAFC29-41B0-FF08-C2B4-40DC8DC04DD9}"/>
              </a:ext>
            </a:extLst>
          </p:cNvPr>
          <p:cNvSpPr txBox="1"/>
          <p:nvPr/>
        </p:nvSpPr>
        <p:spPr>
          <a:xfrm>
            <a:off x="75500" y="100667"/>
            <a:ext cx="2263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全体</a:t>
            </a:r>
            <a:r>
              <a:rPr kumimoji="1" lang="en-US" altLang="ja-JP" sz="24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ASSY</a:t>
            </a:r>
            <a:r>
              <a:rPr kumimoji="1" lang="ja-JP" altLang="en-US" sz="24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検討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9BC2D759-EF9D-310F-7466-D425A20A2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743" y="1377403"/>
            <a:ext cx="5836752" cy="528087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BF5ADAA-97AC-FFE2-672A-0E477735A081}"/>
              </a:ext>
            </a:extLst>
          </p:cNvPr>
          <p:cNvSpPr txBox="1"/>
          <p:nvPr/>
        </p:nvSpPr>
        <p:spPr>
          <a:xfrm>
            <a:off x="75500" y="660855"/>
            <a:ext cx="400622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審議したい内容</a:t>
            </a:r>
            <a: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;</a:t>
            </a:r>
          </a:p>
          <a:p>
            <a:pPr algn="l"/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・各要素のレイアウトはこれで良いか？</a:t>
            </a:r>
            <a:endParaRPr kumimoji="1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└</a:t>
            </a:r>
            <a: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MG</a:t>
            </a: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配置</a:t>
            </a:r>
            <a:endParaRPr kumimoji="1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└鎧配置</a:t>
            </a:r>
            <a:endParaRPr kumimoji="1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└制御箱</a:t>
            </a:r>
            <a:endParaRPr kumimoji="1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└</a:t>
            </a:r>
            <a:r>
              <a:rPr kumimoji="1" lang="en-US" altLang="ja-JP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HP</a:t>
            </a:r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インジケータ</a:t>
            </a:r>
            <a:endParaRPr kumimoji="1" lang="en-US" altLang="ja-JP" sz="2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3610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図 19">
            <a:extLst>
              <a:ext uri="{FF2B5EF4-FFF2-40B4-BE49-F238E27FC236}">
                <a16:creationId xmlns:a16="http://schemas.microsoft.com/office/drawing/2014/main" id="{7E215128-4C75-C041-566D-ECB420B495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385762"/>
            <a:ext cx="7429500" cy="608647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935C53B1-618B-CE28-26AC-C99825D7DA62}"/>
              </a:ext>
            </a:extLst>
          </p:cNvPr>
          <p:cNvSpPr txBox="1"/>
          <p:nvPr/>
        </p:nvSpPr>
        <p:spPr>
          <a:xfrm>
            <a:off x="7326545" y="956382"/>
            <a:ext cx="1669047" cy="107721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6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制御箱</a:t>
            </a:r>
            <a:endParaRPr kumimoji="1" lang="en-US" altLang="ja-JP" sz="1600" b="1" u="sng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MG</a:t>
            </a:r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横に配置</a:t>
            </a:r>
            <a:endPara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・基板縦置き</a:t>
            </a:r>
            <a:endParaRPr kumimoji="1" lang="en-US" altLang="ja-JP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kumimoji="1" lang="ja-JP" altLang="en-US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100x300x300</a:t>
            </a: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7EEE8F4A-E67D-6223-F93A-CAD01324B7B2}"/>
              </a:ext>
            </a:extLst>
          </p:cNvPr>
          <p:cNvCxnSpPr>
            <a:stCxn id="5" idx="1"/>
          </p:cNvCxnSpPr>
          <p:nvPr/>
        </p:nvCxnSpPr>
        <p:spPr>
          <a:xfrm flipH="1">
            <a:off x="6140741" y="1494991"/>
            <a:ext cx="1185804" cy="110559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5D9A13B6-E817-4016-8657-FC2EA25EF172}"/>
              </a:ext>
            </a:extLst>
          </p:cNvPr>
          <p:cNvGrpSpPr/>
          <p:nvPr/>
        </p:nvGrpSpPr>
        <p:grpSpPr>
          <a:xfrm>
            <a:off x="5064164" y="5016617"/>
            <a:ext cx="2153154" cy="1715998"/>
            <a:chOff x="5299055" y="4898440"/>
            <a:chExt cx="2153154" cy="1715998"/>
          </a:xfrm>
        </p:grpSpPr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8873B494-B238-D87D-BA6A-3E067D2D47CB}"/>
                </a:ext>
              </a:extLst>
            </p:cNvPr>
            <p:cNvSpPr txBox="1"/>
            <p:nvPr/>
          </p:nvSpPr>
          <p:spPr>
            <a:xfrm>
              <a:off x="5299055" y="5783441"/>
              <a:ext cx="2153154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ja-JP" altLang="en-US" sz="1600" b="1" u="sng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鎧</a:t>
              </a:r>
              <a:endParaRPr kumimoji="1" lang="en-US" altLang="ja-JP" sz="1600" b="1" u="sng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l"/>
              <a:r>
                <a:rPr kumimoji="1" lang="ja-JP" altLang="en-US" sz="16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・最外殻に配置</a:t>
              </a:r>
              <a:endPara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l"/>
              <a:r>
                <a:rPr kumimoji="1" lang="ja-JP" altLang="en-US" sz="16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・最低限のバンパー取付</a:t>
              </a:r>
            </a:p>
          </p:txBody>
        </p: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61CB9BC2-4AC9-338F-6F42-788322140B4E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>
              <a:off x="5746458" y="4898440"/>
              <a:ext cx="629174" cy="885001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C3E12AE5-317B-429A-18C9-09832503FD4C}"/>
              </a:ext>
            </a:extLst>
          </p:cNvPr>
          <p:cNvGrpSpPr/>
          <p:nvPr/>
        </p:nvGrpSpPr>
        <p:grpSpPr>
          <a:xfrm>
            <a:off x="302003" y="3758268"/>
            <a:ext cx="3917659" cy="2775882"/>
            <a:chOff x="302003" y="3758268"/>
            <a:chExt cx="3917659" cy="2775882"/>
          </a:xfrm>
        </p:grpSpPr>
        <p:sp>
          <p:nvSpPr>
            <p:cNvPr id="2" name="テキスト ボックス 1">
              <a:extLst>
                <a:ext uri="{FF2B5EF4-FFF2-40B4-BE49-F238E27FC236}">
                  <a16:creationId xmlns:a16="http://schemas.microsoft.com/office/drawing/2014/main" id="{8806F1A3-924D-E841-7A8D-ECDC543BB9ED}"/>
                </a:ext>
              </a:extLst>
            </p:cNvPr>
            <p:cNvSpPr txBox="1"/>
            <p:nvPr/>
          </p:nvSpPr>
          <p:spPr>
            <a:xfrm>
              <a:off x="302003" y="5949375"/>
              <a:ext cx="3092513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ja-JP" altLang="en-US" sz="1600" b="1" u="sng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接続フレーム</a:t>
              </a:r>
              <a:endParaRPr kumimoji="1" lang="en-US" altLang="ja-JP" sz="1600" b="1" u="sng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l"/>
              <a:r>
                <a:rPr kumimoji="1" lang="ja-JP" altLang="en-US" sz="16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旋回機構と上部機構・回路をつなぐ</a:t>
              </a:r>
            </a:p>
          </p:txBody>
        </p: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845688E5-FFEE-F2DD-5A2D-01FA394FA13C}"/>
                </a:ext>
              </a:extLst>
            </p:cNvPr>
            <p:cNvCxnSpPr>
              <a:cxnSpLocks/>
              <a:endCxn id="2" idx="0"/>
            </p:cNvCxnSpPr>
            <p:nvPr/>
          </p:nvCxnSpPr>
          <p:spPr>
            <a:xfrm flipH="1">
              <a:off x="1848260" y="3758268"/>
              <a:ext cx="2371402" cy="2191107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グループ化 23">
            <a:extLst>
              <a:ext uri="{FF2B5EF4-FFF2-40B4-BE49-F238E27FC236}">
                <a16:creationId xmlns:a16="http://schemas.microsoft.com/office/drawing/2014/main" id="{F83B4648-BD90-6926-F692-B5199BAC5FE3}"/>
              </a:ext>
            </a:extLst>
          </p:cNvPr>
          <p:cNvGrpSpPr/>
          <p:nvPr/>
        </p:nvGrpSpPr>
        <p:grpSpPr>
          <a:xfrm>
            <a:off x="924336" y="396765"/>
            <a:ext cx="3374642" cy="1686236"/>
            <a:chOff x="160938" y="396765"/>
            <a:chExt cx="3374642" cy="1686236"/>
          </a:xfrm>
        </p:grpSpPr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F05961A7-42EB-DFB4-B1F0-9593BAA53FC9}"/>
                </a:ext>
              </a:extLst>
            </p:cNvPr>
            <p:cNvSpPr txBox="1"/>
            <p:nvPr/>
          </p:nvSpPr>
          <p:spPr>
            <a:xfrm>
              <a:off x="160938" y="396765"/>
              <a:ext cx="3374642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ja-JP" sz="1600" b="1" u="sng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HP</a:t>
              </a:r>
              <a:r>
                <a:rPr kumimoji="1" lang="ja-JP" altLang="en-US" sz="1600" b="1" u="sng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インジケータ</a:t>
              </a:r>
              <a:endParaRPr kumimoji="1" lang="en-US" altLang="ja-JP" sz="1600" b="1" u="sng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l"/>
              <a:r>
                <a:rPr kumimoji="1" lang="ja-JP" altLang="en-US" sz="16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・前面</a:t>
              </a:r>
              <a:r>
                <a:rPr kumimoji="1" lang="en-US" altLang="ja-JP" sz="16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&amp;</a:t>
              </a:r>
              <a:r>
                <a:rPr kumimoji="1" lang="ja-JP" altLang="en-US" sz="16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カメラより上に設置</a:t>
              </a:r>
              <a:endPara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l"/>
              <a:r>
                <a:rPr kumimoji="1" lang="ja-JP" altLang="en-US" sz="16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・接続フレームからフレーム伸ばして固定</a:t>
              </a:r>
              <a:endPara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EA9D706A-46D5-CDB5-65DC-D7EF79D9F5ED}"/>
                </a:ext>
              </a:extLst>
            </p:cNvPr>
            <p:cNvCxnSpPr>
              <a:cxnSpLocks/>
              <a:endCxn id="18" idx="2"/>
            </p:cNvCxnSpPr>
            <p:nvPr/>
          </p:nvCxnSpPr>
          <p:spPr>
            <a:xfrm flipH="1" flipV="1">
              <a:off x="1848259" y="1227762"/>
              <a:ext cx="391603" cy="85523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8238153A-503A-8269-AE3C-9DCCCDADF447}"/>
              </a:ext>
            </a:extLst>
          </p:cNvPr>
          <p:cNvGrpSpPr/>
          <p:nvPr/>
        </p:nvGrpSpPr>
        <p:grpSpPr>
          <a:xfrm>
            <a:off x="148408" y="2800976"/>
            <a:ext cx="4582982" cy="728045"/>
            <a:chOff x="148408" y="2800976"/>
            <a:chExt cx="4582982" cy="728045"/>
          </a:xfrm>
        </p:grpSpPr>
        <p:sp>
          <p:nvSpPr>
            <p:cNvPr id="26" name="テキスト ボックス 25">
              <a:extLst>
                <a:ext uri="{FF2B5EF4-FFF2-40B4-BE49-F238E27FC236}">
                  <a16:creationId xmlns:a16="http://schemas.microsoft.com/office/drawing/2014/main" id="{B9CEE4D8-AC37-CB4E-2A4E-8DA1B2E30D65}"/>
                </a:ext>
              </a:extLst>
            </p:cNvPr>
            <p:cNvSpPr txBox="1"/>
            <p:nvPr/>
          </p:nvSpPr>
          <p:spPr>
            <a:xfrm>
              <a:off x="148408" y="2800976"/>
              <a:ext cx="1931939" cy="58477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ja-JP" altLang="en-US" sz="1600" b="1" u="sng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カメラ設置エリア</a:t>
              </a:r>
              <a:endParaRPr kumimoji="1" lang="en-US" altLang="ja-JP" sz="1600" b="1" u="sng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l"/>
              <a:r>
                <a:rPr kumimoji="1" lang="ja-JP" altLang="en-US" sz="16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・接続フレームに固定</a:t>
              </a:r>
              <a:endPara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27" name="楕円 26">
              <a:extLst>
                <a:ext uri="{FF2B5EF4-FFF2-40B4-BE49-F238E27FC236}">
                  <a16:creationId xmlns:a16="http://schemas.microsoft.com/office/drawing/2014/main" id="{7FAB0F78-EBDA-FDCA-F63B-246E4CCC0054}"/>
                </a:ext>
              </a:extLst>
            </p:cNvPr>
            <p:cNvSpPr/>
            <p:nvPr/>
          </p:nvSpPr>
          <p:spPr>
            <a:xfrm rot="795562">
              <a:off x="3540153" y="2941792"/>
              <a:ext cx="1191237" cy="587229"/>
            </a:xfrm>
            <a:prstGeom prst="ellipse">
              <a:avLst/>
            </a:prstGeom>
            <a:noFill/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48CDA512-40D1-0420-4CC0-D06B6B4FF4A7}"/>
                </a:ext>
              </a:extLst>
            </p:cNvPr>
            <p:cNvCxnSpPr>
              <a:cxnSpLocks/>
              <a:stCxn id="27" idx="3"/>
              <a:endCxn id="26" idx="3"/>
            </p:cNvCxnSpPr>
            <p:nvPr/>
          </p:nvCxnSpPr>
          <p:spPr>
            <a:xfrm flipH="1" flipV="1">
              <a:off x="2080347" y="3093364"/>
              <a:ext cx="1597868" cy="247526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2942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44556FD-E310-FC3B-54A7-749BA8237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175" y="307318"/>
            <a:ext cx="8629650" cy="535305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4356E5B-1D8A-25C0-2518-1BC89E2E9E73}"/>
              </a:ext>
            </a:extLst>
          </p:cNvPr>
          <p:cNvSpPr txBox="1"/>
          <p:nvPr/>
        </p:nvSpPr>
        <p:spPr>
          <a:xfrm>
            <a:off x="4351427" y="5660368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前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3AB0E80-923E-E795-F39E-5622CE835443}"/>
              </a:ext>
            </a:extLst>
          </p:cNvPr>
          <p:cNvGrpSpPr/>
          <p:nvPr/>
        </p:nvGrpSpPr>
        <p:grpSpPr>
          <a:xfrm>
            <a:off x="6425967" y="225963"/>
            <a:ext cx="1774785" cy="1300293"/>
            <a:chOff x="6425967" y="671120"/>
            <a:chExt cx="1774785" cy="1300293"/>
          </a:xfrm>
        </p:grpSpPr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E99C11BF-733C-E46E-F287-3D48B3CCAD72}"/>
                </a:ext>
              </a:extLst>
            </p:cNvPr>
            <p:cNvSpPr txBox="1"/>
            <p:nvPr/>
          </p:nvSpPr>
          <p:spPr>
            <a:xfrm>
              <a:off x="7323589" y="671120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ja-JP" altLang="en-US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制御箱</a:t>
              </a:r>
            </a:p>
          </p:txBody>
        </p: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304F216D-BE78-4FD7-0DE8-7EA0B0AF0600}"/>
                </a:ext>
              </a:extLst>
            </p:cNvPr>
            <p:cNvCxnSpPr>
              <a:stCxn id="5" idx="2"/>
            </p:cNvCxnSpPr>
            <p:nvPr/>
          </p:nvCxnSpPr>
          <p:spPr>
            <a:xfrm flipH="1">
              <a:off x="6425967" y="1040452"/>
              <a:ext cx="1336204" cy="93096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8B1CFBAA-5368-2F1E-9EFF-AF528569EBF0}"/>
              </a:ext>
            </a:extLst>
          </p:cNvPr>
          <p:cNvGrpSpPr/>
          <p:nvPr/>
        </p:nvGrpSpPr>
        <p:grpSpPr>
          <a:xfrm>
            <a:off x="3236562" y="100667"/>
            <a:ext cx="1555234" cy="939027"/>
            <a:chOff x="6198495" y="1011305"/>
            <a:chExt cx="1555234" cy="939027"/>
          </a:xfrm>
        </p:grpSpPr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78DF4DC0-4036-DB3F-471E-A40B0B54073C}"/>
                </a:ext>
              </a:extLst>
            </p:cNvPr>
            <p:cNvSpPr txBox="1"/>
            <p:nvPr/>
          </p:nvSpPr>
          <p:spPr>
            <a:xfrm>
              <a:off x="6198495" y="1011305"/>
              <a:ext cx="15552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ja-JP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HP</a:t>
              </a:r>
              <a:r>
                <a:rPr kumimoji="1" lang="ja-JP" altLang="en-US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インジケータ</a:t>
              </a:r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94CF8E4D-0EA5-8A47-ED32-615667F166CB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flipH="1">
              <a:off x="6627922" y="1380637"/>
              <a:ext cx="348190" cy="56969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659B17CE-D35F-5211-32CC-5014AC25A216}"/>
              </a:ext>
            </a:extLst>
          </p:cNvPr>
          <p:cNvGrpSpPr/>
          <p:nvPr/>
        </p:nvGrpSpPr>
        <p:grpSpPr>
          <a:xfrm>
            <a:off x="4563612" y="3338278"/>
            <a:ext cx="1371635" cy="2322090"/>
            <a:chOff x="4563612" y="3783435"/>
            <a:chExt cx="1371635" cy="2322090"/>
          </a:xfrm>
        </p:grpSpPr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46B0C82E-5FE2-0515-3E1C-F5507F834508}"/>
                </a:ext>
              </a:extLst>
            </p:cNvPr>
            <p:cNvSpPr txBox="1"/>
            <p:nvPr/>
          </p:nvSpPr>
          <p:spPr>
            <a:xfrm>
              <a:off x="4580389" y="5736193"/>
              <a:ext cx="13548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ja-JP" altLang="en-US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接続フレーム</a:t>
              </a:r>
            </a:p>
          </p:txBody>
        </p: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28D2C6C7-E993-24A5-2BB8-42A46623E809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>
              <a:off x="4563612" y="3783435"/>
              <a:ext cx="694206" cy="195275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ACAFC29-41B0-FF08-C2B4-40DC8DC04DD9}"/>
              </a:ext>
            </a:extLst>
          </p:cNvPr>
          <p:cNvSpPr txBox="1"/>
          <p:nvPr/>
        </p:nvSpPr>
        <p:spPr>
          <a:xfrm>
            <a:off x="75500" y="100667"/>
            <a:ext cx="2263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全体</a:t>
            </a:r>
            <a:r>
              <a:rPr kumimoji="1" lang="en-US" altLang="ja-JP" sz="24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ASSY</a:t>
            </a:r>
            <a:r>
              <a:rPr kumimoji="1" lang="ja-JP" altLang="en-US" sz="24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検討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0ADAB7D-AC10-26A4-B1CA-15A25B4C0156}"/>
              </a:ext>
            </a:extLst>
          </p:cNvPr>
          <p:cNvSpPr txBox="1"/>
          <p:nvPr/>
        </p:nvSpPr>
        <p:spPr>
          <a:xfrm>
            <a:off x="275317" y="5350353"/>
            <a:ext cx="339067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1/15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時点未完事項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・接続フレームと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MG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との接続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・旋回機構と足周りフレームの接続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・旋回部の配線取り回し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・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HP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インジケータ，制御箱との接続</a:t>
            </a:r>
          </a:p>
        </p:txBody>
      </p:sp>
    </p:spTree>
    <p:extLst>
      <p:ext uri="{BB962C8B-B14F-4D97-AF65-F5344CB8AC3E}">
        <p14:creationId xmlns:p14="http://schemas.microsoft.com/office/powerpoint/2010/main" val="1110842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図 61">
            <a:extLst>
              <a:ext uri="{FF2B5EF4-FFF2-40B4-BE49-F238E27FC236}">
                <a16:creationId xmlns:a16="http://schemas.microsoft.com/office/drawing/2014/main" id="{E97BFFFC-D59F-0A91-28F4-E1A607BA2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93" y="2432714"/>
            <a:ext cx="1381124" cy="985837"/>
          </a:xfrm>
          <a:prstGeom prst="rect">
            <a:avLst/>
          </a:prstGeom>
        </p:spPr>
      </p:pic>
      <p:pic>
        <p:nvPicPr>
          <p:cNvPr id="64" name="図 63">
            <a:extLst>
              <a:ext uri="{FF2B5EF4-FFF2-40B4-BE49-F238E27FC236}">
                <a16:creationId xmlns:a16="http://schemas.microsoft.com/office/drawing/2014/main" id="{47F29F06-6533-53B6-FD5A-BDED57BF3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9196" y="1318717"/>
            <a:ext cx="1164239" cy="849005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239439F-4071-3F5E-8EDD-2AEE81B06E33}"/>
              </a:ext>
            </a:extLst>
          </p:cNvPr>
          <p:cNvSpPr txBox="1"/>
          <p:nvPr/>
        </p:nvSpPr>
        <p:spPr>
          <a:xfrm>
            <a:off x="75500" y="100667"/>
            <a:ext cx="2263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全体</a:t>
            </a:r>
            <a:r>
              <a:rPr kumimoji="1" lang="en-US" altLang="ja-JP" sz="24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ASSY</a:t>
            </a:r>
            <a:r>
              <a:rPr kumimoji="1" lang="ja-JP" altLang="en-US" sz="24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検討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F278442-CD1A-D914-E59A-D37E412F79B4}"/>
              </a:ext>
            </a:extLst>
          </p:cNvPr>
          <p:cNvSpPr txBox="1"/>
          <p:nvPr/>
        </p:nvSpPr>
        <p:spPr>
          <a:xfrm>
            <a:off x="75500" y="506560"/>
            <a:ext cx="16097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フレーム接続図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21CA773-A7DD-AB12-9D58-45FE8EEA0D5D}"/>
              </a:ext>
            </a:extLst>
          </p:cNvPr>
          <p:cNvSpPr txBox="1"/>
          <p:nvPr/>
        </p:nvSpPr>
        <p:spPr>
          <a:xfrm>
            <a:off x="2658985" y="3400602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旋回機構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08B1F178-794B-85CC-7FAB-27E6ED991B6F}"/>
              </a:ext>
            </a:extLst>
          </p:cNvPr>
          <p:cNvSpPr txBox="1"/>
          <p:nvPr/>
        </p:nvSpPr>
        <p:spPr>
          <a:xfrm>
            <a:off x="2462617" y="4301400"/>
            <a:ext cx="150073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足周りフレーム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3A45904-4277-F80F-3EC6-52F21AAE529F}"/>
              </a:ext>
            </a:extLst>
          </p:cNvPr>
          <p:cNvSpPr txBox="1"/>
          <p:nvPr/>
        </p:nvSpPr>
        <p:spPr>
          <a:xfrm>
            <a:off x="2535554" y="2499804"/>
            <a:ext cx="135485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接続フレーム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EA5DDEE-10D9-6FB4-A44F-BE10911EDFA1}"/>
              </a:ext>
            </a:extLst>
          </p:cNvPr>
          <p:cNvSpPr txBox="1"/>
          <p:nvPr/>
        </p:nvSpPr>
        <p:spPr>
          <a:xfrm>
            <a:off x="4712220" y="2570523"/>
            <a:ext cx="132760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カメラユニット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9651909-C6A3-B64F-1946-913B27C36593}"/>
              </a:ext>
            </a:extLst>
          </p:cNvPr>
          <p:cNvSpPr txBox="1"/>
          <p:nvPr/>
        </p:nvSpPr>
        <p:spPr>
          <a:xfrm>
            <a:off x="4712220" y="1968338"/>
            <a:ext cx="8771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制御箱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085E2A6-2961-397F-85F8-1FEBF878BD4F}"/>
              </a:ext>
            </a:extLst>
          </p:cNvPr>
          <p:cNvSpPr txBox="1"/>
          <p:nvPr/>
        </p:nvSpPr>
        <p:spPr>
          <a:xfrm>
            <a:off x="2761773" y="1599006"/>
            <a:ext cx="9076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マガジン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B37E674-794C-3342-A9EA-FF863BE062D8}"/>
              </a:ext>
            </a:extLst>
          </p:cNvPr>
          <p:cNvSpPr txBox="1"/>
          <p:nvPr/>
        </p:nvSpPr>
        <p:spPr>
          <a:xfrm>
            <a:off x="2658985" y="782851"/>
            <a:ext cx="1107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投射機構</a:t>
            </a: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36A14C28-C217-EA4A-F042-C36460182C23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3212983" y="1152183"/>
            <a:ext cx="0" cy="45011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EEF21356-24CC-0681-E1B3-8AD0807F5779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3212983" y="1952637"/>
            <a:ext cx="0" cy="54716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EA404FA8-708A-C9EC-5949-606D642A8EC4}"/>
              </a:ext>
            </a:extLst>
          </p:cNvPr>
          <p:cNvCxnSpPr>
            <a:cxnSpLocks/>
            <a:stCxn id="6" idx="2"/>
            <a:endCxn id="4" idx="0"/>
          </p:cNvCxnSpPr>
          <p:nvPr/>
        </p:nvCxnSpPr>
        <p:spPr>
          <a:xfrm>
            <a:off x="3212983" y="2869136"/>
            <a:ext cx="0" cy="5314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70EE1540-3AB2-3CF5-6C4B-99E51DD06590}"/>
              </a:ext>
            </a:extLst>
          </p:cNvPr>
          <p:cNvCxnSpPr>
            <a:cxnSpLocks/>
          </p:cNvCxnSpPr>
          <p:nvPr/>
        </p:nvCxnSpPr>
        <p:spPr>
          <a:xfrm>
            <a:off x="3212983" y="3769934"/>
            <a:ext cx="0" cy="5314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861330B1-ECCB-7ACD-34C2-49BA121CA86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3890412" y="2684470"/>
            <a:ext cx="821808" cy="707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9545EA8A-A914-F72F-6D1B-E96C51C28B4A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3890412" y="2153004"/>
            <a:ext cx="821808" cy="5314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CFA2CC4D-FD3D-BAA3-2344-F61E54CA9DE4}"/>
              </a:ext>
            </a:extLst>
          </p:cNvPr>
          <p:cNvSpPr txBox="1"/>
          <p:nvPr/>
        </p:nvSpPr>
        <p:spPr>
          <a:xfrm>
            <a:off x="4712220" y="4765466"/>
            <a:ext cx="4154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鎧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DD6ED45-9648-5652-0796-09F6D6DB5230}"/>
              </a:ext>
            </a:extLst>
          </p:cNvPr>
          <p:cNvSpPr txBox="1"/>
          <p:nvPr/>
        </p:nvSpPr>
        <p:spPr>
          <a:xfrm>
            <a:off x="4712220" y="4046015"/>
            <a:ext cx="10727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足ユニット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A33ECB4B-21D6-45D8-0A33-5D6B8FA474E2}"/>
              </a:ext>
            </a:extLst>
          </p:cNvPr>
          <p:cNvCxnSpPr>
            <a:cxnSpLocks/>
            <a:stCxn id="5" idx="3"/>
            <a:endCxn id="31" idx="1"/>
          </p:cNvCxnSpPr>
          <p:nvPr/>
        </p:nvCxnSpPr>
        <p:spPr>
          <a:xfrm flipV="1">
            <a:off x="3963349" y="4230681"/>
            <a:ext cx="748871" cy="25538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540FE4FC-D344-82A6-3C52-F01C70F27EF8}"/>
              </a:ext>
            </a:extLst>
          </p:cNvPr>
          <p:cNvCxnSpPr>
            <a:cxnSpLocks/>
            <a:stCxn id="5" idx="3"/>
            <a:endCxn id="30" idx="1"/>
          </p:cNvCxnSpPr>
          <p:nvPr/>
        </p:nvCxnSpPr>
        <p:spPr>
          <a:xfrm>
            <a:off x="3963349" y="4486066"/>
            <a:ext cx="748871" cy="4640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8B53C664-2875-0CD5-C1FB-6BC15780F2FB}"/>
              </a:ext>
            </a:extLst>
          </p:cNvPr>
          <p:cNvSpPr txBox="1"/>
          <p:nvPr/>
        </p:nvSpPr>
        <p:spPr>
          <a:xfrm>
            <a:off x="4712220" y="3148536"/>
            <a:ext cx="155523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HP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インジケータ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2B9C0711-6C2B-5160-B932-89E7B11A8937}"/>
              </a:ext>
            </a:extLst>
          </p:cNvPr>
          <p:cNvCxnSpPr>
            <a:cxnSpLocks/>
            <a:stCxn id="6" idx="3"/>
            <a:endCxn id="38" idx="1"/>
          </p:cNvCxnSpPr>
          <p:nvPr/>
        </p:nvCxnSpPr>
        <p:spPr>
          <a:xfrm>
            <a:off x="3890412" y="2684470"/>
            <a:ext cx="821808" cy="6487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A2CC6B31-C37F-46DF-2115-C68A70E708B7}"/>
              </a:ext>
            </a:extLst>
          </p:cNvPr>
          <p:cNvGrpSpPr/>
          <p:nvPr/>
        </p:nvGrpSpPr>
        <p:grpSpPr>
          <a:xfrm>
            <a:off x="2034540" y="1968338"/>
            <a:ext cx="2095500" cy="557338"/>
            <a:chOff x="2034540" y="1968338"/>
            <a:chExt cx="2095500" cy="557338"/>
          </a:xfrm>
        </p:grpSpPr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6D92B999-6A75-3E09-48E2-E5C97E9D5885}"/>
                </a:ext>
              </a:extLst>
            </p:cNvPr>
            <p:cNvCxnSpPr>
              <a:cxnSpLocks/>
            </p:cNvCxnSpPr>
            <p:nvPr/>
          </p:nvCxnSpPr>
          <p:spPr>
            <a:xfrm>
              <a:off x="2034540" y="2240280"/>
              <a:ext cx="2095500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矢印コネクタ 46">
              <a:extLst>
                <a:ext uri="{FF2B5EF4-FFF2-40B4-BE49-F238E27FC236}">
                  <a16:creationId xmlns:a16="http://schemas.microsoft.com/office/drawing/2014/main" id="{E3F525D5-42DE-85AB-95A4-E53D7664BD26}"/>
                </a:ext>
              </a:extLst>
            </p:cNvPr>
            <p:cNvCxnSpPr/>
            <p:nvPr/>
          </p:nvCxnSpPr>
          <p:spPr>
            <a:xfrm flipV="1">
              <a:off x="2232660" y="1968338"/>
              <a:ext cx="0" cy="271942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矢印コネクタ 48">
              <a:extLst>
                <a:ext uri="{FF2B5EF4-FFF2-40B4-BE49-F238E27FC236}">
                  <a16:creationId xmlns:a16="http://schemas.microsoft.com/office/drawing/2014/main" id="{12DEEEF9-FB6F-EBC4-633F-B80A662BD0B7}"/>
                </a:ext>
              </a:extLst>
            </p:cNvPr>
            <p:cNvCxnSpPr/>
            <p:nvPr/>
          </p:nvCxnSpPr>
          <p:spPr>
            <a:xfrm>
              <a:off x="2232660" y="2240280"/>
              <a:ext cx="0" cy="28539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5FA536CB-4FEC-C59B-AB0A-CDFCC98CA1AA}"/>
              </a:ext>
            </a:extLst>
          </p:cNvPr>
          <p:cNvSpPr txBox="1"/>
          <p:nvPr/>
        </p:nvSpPr>
        <p:spPr>
          <a:xfrm>
            <a:off x="1157377" y="2078215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分離時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988BD04E-64F6-B0ED-A0A7-032A85CEE1F4}"/>
              </a:ext>
            </a:extLst>
          </p:cNvPr>
          <p:cNvSpPr txBox="1"/>
          <p:nvPr/>
        </p:nvSpPr>
        <p:spPr>
          <a:xfrm>
            <a:off x="5114962" y="690518"/>
            <a:ext cx="33041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相対関係維持のため投射機構は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MG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に固定する</a:t>
            </a:r>
            <a:endParaRPr kumimoji="1" lang="en-US" altLang="ja-JP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接続フレームとは繋がない．繋いでも補強材程度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pic>
        <p:nvPicPr>
          <p:cNvPr id="54" name="図 53">
            <a:extLst>
              <a:ext uri="{FF2B5EF4-FFF2-40B4-BE49-F238E27FC236}">
                <a16:creationId xmlns:a16="http://schemas.microsoft.com/office/drawing/2014/main" id="{D640C84A-0EBE-4B69-6244-82D7BB4C74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02344" y="3215936"/>
            <a:ext cx="1420697" cy="369332"/>
          </a:xfrm>
          <a:prstGeom prst="rect">
            <a:avLst/>
          </a:prstGeom>
        </p:spPr>
      </p:pic>
      <p:pic>
        <p:nvPicPr>
          <p:cNvPr id="56" name="図 55">
            <a:extLst>
              <a:ext uri="{FF2B5EF4-FFF2-40B4-BE49-F238E27FC236}">
                <a16:creationId xmlns:a16="http://schemas.microsoft.com/office/drawing/2014/main" id="{2FF733C9-988E-BB14-2153-3E2A47A89E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66855" y="3465330"/>
            <a:ext cx="1030805" cy="624291"/>
          </a:xfrm>
          <a:prstGeom prst="rect">
            <a:avLst/>
          </a:prstGeom>
        </p:spPr>
      </p:pic>
      <p:pic>
        <p:nvPicPr>
          <p:cNvPr id="58" name="図 57">
            <a:extLst>
              <a:ext uri="{FF2B5EF4-FFF2-40B4-BE49-F238E27FC236}">
                <a16:creationId xmlns:a16="http://schemas.microsoft.com/office/drawing/2014/main" id="{9756EA93-0284-1CE9-037E-5BBBE87AB3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928" y="4230681"/>
            <a:ext cx="1500732" cy="997197"/>
          </a:xfrm>
          <a:prstGeom prst="rect">
            <a:avLst/>
          </a:prstGeom>
        </p:spPr>
      </p:pic>
      <p:pic>
        <p:nvPicPr>
          <p:cNvPr id="60" name="図 59">
            <a:extLst>
              <a:ext uri="{FF2B5EF4-FFF2-40B4-BE49-F238E27FC236}">
                <a16:creationId xmlns:a16="http://schemas.microsoft.com/office/drawing/2014/main" id="{FA69AC04-0477-70E6-E624-AE7D3314CA5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362154" y="4722712"/>
            <a:ext cx="1109650" cy="152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043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44CC1CC3-9918-84E1-F62A-E3D206BDF61A}"/>
              </a:ext>
            </a:extLst>
          </p:cNvPr>
          <p:cNvGrpSpPr/>
          <p:nvPr/>
        </p:nvGrpSpPr>
        <p:grpSpPr>
          <a:xfrm>
            <a:off x="550737" y="968225"/>
            <a:ext cx="4091446" cy="4185814"/>
            <a:chOff x="253352" y="801795"/>
            <a:chExt cx="5499813" cy="5626662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D0F16EBB-E04E-A916-A5DE-A856FFC94A84}"/>
                </a:ext>
              </a:extLst>
            </p:cNvPr>
            <p:cNvGrpSpPr/>
            <p:nvPr/>
          </p:nvGrpSpPr>
          <p:grpSpPr>
            <a:xfrm>
              <a:off x="253352" y="801795"/>
              <a:ext cx="5499813" cy="5626662"/>
              <a:chOff x="1805315" y="768239"/>
              <a:chExt cx="5499813" cy="5626662"/>
            </a:xfrm>
          </p:grpSpPr>
          <p:pic>
            <p:nvPicPr>
              <p:cNvPr id="3" name="図 2">
                <a:extLst>
                  <a:ext uri="{FF2B5EF4-FFF2-40B4-BE49-F238E27FC236}">
                    <a16:creationId xmlns:a16="http://schemas.microsoft.com/office/drawing/2014/main" id="{1494CCE1-C5CD-C23B-4390-552C544980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05315" y="768239"/>
                <a:ext cx="5499813" cy="5626662"/>
              </a:xfrm>
              <a:prstGeom prst="rect">
                <a:avLst/>
              </a:prstGeom>
            </p:spPr>
          </p:pic>
          <p:sp>
            <p:nvSpPr>
              <p:cNvPr id="5" name="楕円 4">
                <a:extLst>
                  <a:ext uri="{FF2B5EF4-FFF2-40B4-BE49-F238E27FC236}">
                    <a16:creationId xmlns:a16="http://schemas.microsoft.com/office/drawing/2014/main" id="{90BD1C9A-976D-5D02-A577-DC6886A11319}"/>
                  </a:ext>
                </a:extLst>
              </p:cNvPr>
              <p:cNvSpPr/>
              <p:nvPr/>
            </p:nvSpPr>
            <p:spPr>
              <a:xfrm>
                <a:off x="2206552" y="1003778"/>
                <a:ext cx="4767202" cy="4767202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46F90FFA-E519-5102-50A9-ADD39430D60F}"/>
                </a:ext>
              </a:extLst>
            </p:cNvPr>
            <p:cNvSpPr/>
            <p:nvPr/>
          </p:nvSpPr>
          <p:spPr>
            <a:xfrm>
              <a:off x="803455" y="1191238"/>
              <a:ext cx="4433162" cy="4433160"/>
            </a:xfrm>
            <a:prstGeom prst="ellipse">
              <a:avLst/>
            </a:prstGeom>
            <a:noFill/>
            <a:ln w="28575">
              <a:solidFill>
                <a:srgbClr val="00B0F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rgbClr val="00B0F0"/>
                </a:solidFill>
              </a:endParaRPr>
            </a:p>
          </p:txBody>
        </p:sp>
      </p:grp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CB8136B-99B1-B8D6-74B2-28ED028248D5}"/>
              </a:ext>
            </a:extLst>
          </p:cNvPr>
          <p:cNvSpPr txBox="1"/>
          <p:nvPr/>
        </p:nvSpPr>
        <p:spPr>
          <a:xfrm>
            <a:off x="75500" y="100667"/>
            <a:ext cx="2263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全体</a:t>
            </a:r>
            <a:r>
              <a:rPr kumimoji="1" lang="en-US" altLang="ja-JP" sz="24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ASSY</a:t>
            </a:r>
            <a:r>
              <a:rPr kumimoji="1" lang="ja-JP" altLang="en-US" sz="24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検討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58E8338-7E2E-5CC4-335D-0A2A2E3AB3CA}"/>
              </a:ext>
            </a:extLst>
          </p:cNvPr>
          <p:cNvSpPr txBox="1"/>
          <p:nvPr/>
        </p:nvSpPr>
        <p:spPr>
          <a:xfrm>
            <a:off x="2401873" y="4721908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000" dirty="0">
                <a:latin typeface="Meiryo UI" panose="020B0604030504040204" pitchFamily="50" charset="-128"/>
                <a:ea typeface="Meiryo UI" panose="020B0604030504040204" pitchFamily="50" charset="-128"/>
              </a:rPr>
              <a:t>上</a:t>
            </a:r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C2DA1D6B-5366-1E91-9E34-35392A5F26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8798" y="3271706"/>
            <a:ext cx="3204465" cy="3586294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2DE62F88-BE72-7EDD-0DAA-7C8D48430E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36279" y="1434604"/>
            <a:ext cx="1369978" cy="1251813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2A76A921-5399-8CAA-5874-228571F050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1455" y="226503"/>
            <a:ext cx="3149804" cy="3291767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5C85DBCF-ED3E-2425-FB26-71614E06970D}"/>
              </a:ext>
            </a:extLst>
          </p:cNvPr>
          <p:cNvSpPr txBox="1"/>
          <p:nvPr/>
        </p:nvSpPr>
        <p:spPr>
          <a:xfrm>
            <a:off x="75500" y="506560"/>
            <a:ext cx="2549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ja-JP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MG/</a:t>
            </a:r>
            <a:r>
              <a:rPr kumimoji="1" lang="ja-JP" altLang="en-US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投射機構レイアウト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66E2340-DC4B-1BD8-EA4B-06164EEBF365}"/>
              </a:ext>
            </a:extLst>
          </p:cNvPr>
          <p:cNvSpPr txBox="1"/>
          <p:nvPr/>
        </p:nvSpPr>
        <p:spPr>
          <a:xfrm>
            <a:off x="138811" y="5186059"/>
            <a:ext cx="6083717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dirty="0">
                <a:solidFill>
                  <a:srgbClr val="00B0F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水色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: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投射機構の最大動作円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        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→鎧に干渉しないギリギリで配置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(10mm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程度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  <a:p>
            <a:pPr algn="l"/>
            <a:r>
              <a:rPr kumimoji="1" lang="ja-JP" altLang="en-US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赤色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:MG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の最大動作円</a:t>
            </a:r>
            <a:endParaRPr kumimoji="1" lang="en-US" altLang="ja-JP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l"/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        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→鎧の侵入不可領域を侵犯しないギリギリ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(10mm</a:t>
            </a:r>
            <a:r>
              <a: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rPr>
              <a:t>程度</a:t>
            </a:r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8E209117-FC0A-757D-25A7-597EF7E22203}"/>
              </a:ext>
            </a:extLst>
          </p:cNvPr>
          <p:cNvSpPr/>
          <p:nvPr/>
        </p:nvSpPr>
        <p:spPr>
          <a:xfrm rot="3193672">
            <a:off x="5299131" y="3376006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8973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F518DE6-CB0F-2569-D830-8EFAE0C0B678}"/>
              </a:ext>
            </a:extLst>
          </p:cNvPr>
          <p:cNvSpPr txBox="1"/>
          <p:nvPr/>
        </p:nvSpPr>
        <p:spPr>
          <a:xfrm>
            <a:off x="75500" y="100667"/>
            <a:ext cx="2263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全体</a:t>
            </a:r>
            <a:r>
              <a:rPr kumimoji="1" lang="en-US" altLang="ja-JP" sz="24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ASSY</a:t>
            </a:r>
            <a:r>
              <a:rPr kumimoji="1" lang="ja-JP" altLang="en-US" sz="24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検討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1A579C6-D295-0305-117A-AD53466D336A}"/>
              </a:ext>
            </a:extLst>
          </p:cNvPr>
          <p:cNvSpPr txBox="1"/>
          <p:nvPr/>
        </p:nvSpPr>
        <p:spPr>
          <a:xfrm>
            <a:off x="75500" y="56233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鎧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A3BB0C7-110B-698D-936F-0DD689A7E4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093" y="1191237"/>
            <a:ext cx="3670088" cy="5134717"/>
          </a:xfrm>
          <a:prstGeom prst="rect">
            <a:avLst/>
          </a:prstGeom>
        </p:spPr>
      </p:pic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28B12894-7BC3-0166-A347-0896DF6A31CA}"/>
              </a:ext>
            </a:extLst>
          </p:cNvPr>
          <p:cNvGrpSpPr/>
          <p:nvPr/>
        </p:nvGrpSpPr>
        <p:grpSpPr>
          <a:xfrm>
            <a:off x="4824107" y="1700781"/>
            <a:ext cx="4319893" cy="4362450"/>
            <a:chOff x="4824107" y="1700781"/>
            <a:chExt cx="4319893" cy="4362450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B4BF1EF7-E819-298D-F431-5908657B6D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24107" y="1700781"/>
              <a:ext cx="3790950" cy="4362450"/>
            </a:xfrm>
            <a:prstGeom prst="rect">
              <a:avLst/>
            </a:prstGeom>
          </p:spPr>
        </p:pic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0E966352-B65D-DB7E-20F0-0FB75C3E03E6}"/>
                </a:ext>
              </a:extLst>
            </p:cNvPr>
            <p:cNvGrpSpPr/>
            <p:nvPr/>
          </p:nvGrpSpPr>
          <p:grpSpPr>
            <a:xfrm>
              <a:off x="5251508" y="2009490"/>
              <a:ext cx="3582099" cy="3936652"/>
              <a:chOff x="5251508" y="2009490"/>
              <a:chExt cx="3582099" cy="3936652"/>
            </a:xfrm>
          </p:grpSpPr>
          <p:cxnSp>
            <p:nvCxnSpPr>
              <p:cNvPr id="7" name="直線コネクタ 6">
                <a:extLst>
                  <a:ext uri="{FF2B5EF4-FFF2-40B4-BE49-F238E27FC236}">
                    <a16:creationId xmlns:a16="http://schemas.microsoft.com/office/drawing/2014/main" id="{2EB60C1F-24B9-2650-D728-65522AEF6FE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51508" y="2009490"/>
                <a:ext cx="3582099" cy="3498209"/>
              </a:xfrm>
              <a:prstGeom prst="line">
                <a:avLst/>
              </a:prstGeom>
              <a:ln>
                <a:solidFill>
                  <a:srgbClr val="FF0000"/>
                </a:solidFill>
                <a:prstDash val="lg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2BEAC0BE-EA16-59A2-6FFA-5021EFAC3DB8}"/>
                  </a:ext>
                </a:extLst>
              </p:cNvPr>
              <p:cNvSpPr txBox="1"/>
              <p:nvPr/>
            </p:nvSpPr>
            <p:spPr>
              <a:xfrm>
                <a:off x="5667858" y="5576810"/>
                <a:ext cx="3417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/>
                <a:r>
                  <a:rPr kumimoji="1" lang="en-US" altLang="ja-JP" dirty="0">
                    <a:latin typeface="Meiryo UI" panose="020B0604030504040204" pitchFamily="50" charset="-128"/>
                    <a:ea typeface="Meiryo UI" panose="020B0604030504040204" pitchFamily="50" charset="-128"/>
                  </a:rPr>
                  <a:t>A</a:t>
                </a:r>
                <a:endParaRPr kumimoji="1" lang="ja-JP" altLang="en-US" dirty="0"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cxnSp>
            <p:nvCxnSpPr>
              <p:cNvPr id="11" name="直線矢印コネクタ 10">
                <a:extLst>
                  <a:ext uri="{FF2B5EF4-FFF2-40B4-BE49-F238E27FC236}">
                    <a16:creationId xmlns:a16="http://schemas.microsoft.com/office/drawing/2014/main" id="{88AFF8E6-4310-8C21-BF75-B3258A0E7CB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410899" y="5357626"/>
                <a:ext cx="268448" cy="285226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1A2831A0-B19A-6467-AD76-9EFD1AF2EB7E}"/>
                </a:ext>
              </a:extLst>
            </p:cNvPr>
            <p:cNvSpPr txBox="1"/>
            <p:nvPr/>
          </p:nvSpPr>
          <p:spPr>
            <a:xfrm>
              <a:off x="8802240" y="2398781"/>
              <a:ext cx="34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en-US" altLang="ja-JP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A</a:t>
              </a:r>
              <a:endPara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cxnSp>
          <p:nvCxnSpPr>
            <p:cNvPr id="15" name="直線矢印コネクタ 14">
              <a:extLst>
                <a:ext uri="{FF2B5EF4-FFF2-40B4-BE49-F238E27FC236}">
                  <a16:creationId xmlns:a16="http://schemas.microsoft.com/office/drawing/2014/main" id="{4861C0F7-C8FB-50C1-441A-D3CB95F5786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636029" y="2187057"/>
              <a:ext cx="268448" cy="28522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D1ECB54B-09B6-89C4-0FC1-C6D5921724DA}"/>
              </a:ext>
            </a:extLst>
          </p:cNvPr>
          <p:cNvGrpSpPr/>
          <p:nvPr/>
        </p:nvGrpSpPr>
        <p:grpSpPr>
          <a:xfrm>
            <a:off x="567907" y="4857226"/>
            <a:ext cx="4842992" cy="1806937"/>
            <a:chOff x="567907" y="4857226"/>
            <a:chExt cx="4842992" cy="1806937"/>
          </a:xfrm>
        </p:grpSpPr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88EA9C7A-511D-4AE8-2037-F2E3B2E8E8B9}"/>
                </a:ext>
              </a:extLst>
            </p:cNvPr>
            <p:cNvSpPr txBox="1"/>
            <p:nvPr/>
          </p:nvSpPr>
          <p:spPr>
            <a:xfrm>
              <a:off x="567907" y="6017832"/>
              <a:ext cx="48429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ja-JP" altLang="en-US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最低限のバンパー</a:t>
              </a:r>
              <a:endPara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l"/>
              <a:r>
                <a:rPr kumimoji="1" lang="ja-JP" altLang="en-US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・柱のようなものは防護できるが、突起物は防げない</a:t>
              </a:r>
            </a:p>
          </p:txBody>
        </p:sp>
        <p:cxnSp>
          <p:nvCxnSpPr>
            <p:cNvPr id="19" name="直線コネクタ 18">
              <a:extLst>
                <a:ext uri="{FF2B5EF4-FFF2-40B4-BE49-F238E27FC236}">
                  <a16:creationId xmlns:a16="http://schemas.microsoft.com/office/drawing/2014/main" id="{E91F8CCC-51EF-DF82-29D5-F6E580798ED4}"/>
                </a:ext>
              </a:extLst>
            </p:cNvPr>
            <p:cNvCxnSpPr/>
            <p:nvPr/>
          </p:nvCxnSpPr>
          <p:spPr>
            <a:xfrm flipV="1">
              <a:off x="1543574" y="4857226"/>
              <a:ext cx="645953" cy="1160606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85451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82E461A-8704-325D-144B-A347CB0F43B5}"/>
              </a:ext>
            </a:extLst>
          </p:cNvPr>
          <p:cNvSpPr txBox="1"/>
          <p:nvPr/>
        </p:nvSpPr>
        <p:spPr>
          <a:xfrm>
            <a:off x="75500" y="100667"/>
            <a:ext cx="22634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全体</a:t>
            </a:r>
            <a:r>
              <a:rPr kumimoji="1" lang="en-US" altLang="ja-JP" sz="24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ASSY</a:t>
            </a:r>
            <a:r>
              <a:rPr kumimoji="1" lang="ja-JP" altLang="en-US" sz="24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検討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94935A7-C1F5-4F59-CD08-A54B4C8C7322}"/>
              </a:ext>
            </a:extLst>
          </p:cNvPr>
          <p:cNvSpPr txBox="1"/>
          <p:nvPr/>
        </p:nvSpPr>
        <p:spPr>
          <a:xfrm>
            <a:off x="75500" y="56233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ja-JP" altLang="en-US" sz="2400" b="1" u="sng" dirty="0">
                <a:latin typeface="Meiryo UI" panose="020B0604030504040204" pitchFamily="50" charset="-128"/>
                <a:ea typeface="Meiryo UI" panose="020B0604030504040204" pitchFamily="50" charset="-128"/>
              </a:rPr>
              <a:t>鎧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9DBCACF-E911-1892-D102-0F21EF42A2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819" y="1261811"/>
            <a:ext cx="3806242" cy="4570548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39EC594E-093B-7194-D125-7E03BCE6D1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9383" y="1582220"/>
            <a:ext cx="4368798" cy="3693559"/>
          </a:xfrm>
          <a:prstGeom prst="rect">
            <a:avLst/>
          </a:prstGeom>
        </p:spPr>
      </p:pic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08918A02-EC1F-69F3-47AA-36426D346A7E}"/>
              </a:ext>
            </a:extLst>
          </p:cNvPr>
          <p:cNvGrpSpPr/>
          <p:nvPr/>
        </p:nvGrpSpPr>
        <p:grpSpPr>
          <a:xfrm>
            <a:off x="5452844" y="4244829"/>
            <a:ext cx="3315331" cy="1910695"/>
            <a:chOff x="5452844" y="4244829"/>
            <a:chExt cx="3315331" cy="1910695"/>
          </a:xfrm>
        </p:grpSpPr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48F38986-978C-497C-4342-FE08999D18AE}"/>
                </a:ext>
              </a:extLst>
            </p:cNvPr>
            <p:cNvSpPr txBox="1"/>
            <p:nvPr/>
          </p:nvSpPr>
          <p:spPr>
            <a:xfrm>
              <a:off x="5452844" y="5509193"/>
              <a:ext cx="331533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ja-JP" altLang="en-US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足フレーム組むときに先につけておく</a:t>
              </a:r>
              <a:endPara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l"/>
              <a:r>
                <a:rPr kumimoji="1" lang="en-US" altLang="ja-JP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(</a:t>
              </a:r>
              <a:r>
                <a:rPr kumimoji="1" lang="ja-JP" altLang="en-US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以降、外さない</a:t>
              </a:r>
              <a:r>
                <a:rPr kumimoji="1" lang="en-US" altLang="ja-JP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)</a:t>
              </a:r>
              <a:endParaRPr kumimoji="1" lang="ja-JP" altLang="en-US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4778B056-3771-32E1-35BA-AE382AEC948A}"/>
                </a:ext>
              </a:extLst>
            </p:cNvPr>
            <p:cNvCxnSpPr>
              <a:stCxn id="8" idx="0"/>
            </p:cNvCxnSpPr>
            <p:nvPr/>
          </p:nvCxnSpPr>
          <p:spPr>
            <a:xfrm flipV="1">
              <a:off x="7110510" y="4244829"/>
              <a:ext cx="380859" cy="1264364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1322E6F5-4A03-C1AF-D3CB-B6A84C3E1B0A}"/>
              </a:ext>
            </a:extLst>
          </p:cNvPr>
          <p:cNvGrpSpPr/>
          <p:nvPr/>
        </p:nvGrpSpPr>
        <p:grpSpPr>
          <a:xfrm>
            <a:off x="5289337" y="935889"/>
            <a:ext cx="3642344" cy="1840867"/>
            <a:chOff x="5289337" y="935889"/>
            <a:chExt cx="3642344" cy="1840867"/>
          </a:xfrm>
        </p:grpSpPr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4CB94C4C-E63A-9827-9D99-466FF51616CC}"/>
                </a:ext>
              </a:extLst>
            </p:cNvPr>
            <p:cNvSpPr txBox="1"/>
            <p:nvPr/>
          </p:nvSpPr>
          <p:spPr>
            <a:xfrm>
              <a:off x="5289337" y="935889"/>
              <a:ext cx="36423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kumimoji="1" lang="ja-JP" altLang="en-US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鎧ユニットごと外す場合はこの角材から</a:t>
              </a:r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29CE37CC-5613-2053-ADE4-EEE7CBC0D21A}"/>
                </a:ext>
              </a:extLst>
            </p:cNvPr>
            <p:cNvCxnSpPr>
              <a:cxnSpLocks/>
              <a:stCxn id="12" idx="2"/>
            </p:cNvCxnSpPr>
            <p:nvPr/>
          </p:nvCxnSpPr>
          <p:spPr>
            <a:xfrm>
              <a:off x="7110509" y="1305221"/>
              <a:ext cx="87245" cy="1471535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5851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>
          <a:defRPr kumimoji="1" dirty="0" smtClean="0">
            <a:latin typeface="Meiryo UI" panose="020B0604030504040204" pitchFamily="50" charset="-128"/>
            <a:ea typeface="Meiryo UI" panose="020B0604030504040204" pitchFamily="50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1562</TotalTime>
  <Words>629</Words>
  <Application>Microsoft Office PowerPoint</Application>
  <PresentationFormat>画面に合わせる (4:3)</PresentationFormat>
  <Paragraphs>101</Paragraphs>
  <Slides>15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</vt:i4>
      </vt:variant>
    </vt:vector>
  </HeadingPairs>
  <TitlesOfParts>
    <vt:vector size="20" baseType="lpstr">
      <vt:lpstr>Meiryo UI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Ito Mashun</dc:creator>
  <cp:lastModifiedBy>Ito Mashun</cp:lastModifiedBy>
  <cp:revision>38</cp:revision>
  <dcterms:created xsi:type="dcterms:W3CDTF">2023-01-13T11:19:24Z</dcterms:created>
  <dcterms:modified xsi:type="dcterms:W3CDTF">2023-04-02T10:32:47Z</dcterms:modified>
</cp:coreProperties>
</file>