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/+PqNeCPaIx6OforUen1zBydJ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816314-2C43-437E-9F0F-D2FD3434A287}">
  <a:tblStyle styleId="{52816314-2C43-437E-9F0F-D2FD3434A28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758D4BA-4EE1-44E8-BACB-AD02B1BFF09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ja-JP" dirty="0"/>
              <a:t>【Scramble Co</a:t>
            </a:r>
            <a:r>
              <a:rPr lang="en-US" altLang="ja-JP" dirty="0"/>
              <a:t>RE</a:t>
            </a:r>
            <a:r>
              <a:rPr lang="ja-JP" dirty="0"/>
              <a:t>】</a:t>
            </a:r>
            <a:br>
              <a:rPr lang="ja-JP" dirty="0"/>
            </a:br>
            <a:r>
              <a:rPr lang="ja-JP" dirty="0"/>
              <a:t>構想設計書</a:t>
            </a:r>
            <a:br>
              <a:rPr lang="ja-JP" dirty="0"/>
            </a:br>
            <a:r>
              <a:rPr lang="ja-JP" dirty="0"/>
              <a:t>チーム：TKG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143000" y="5735636"/>
            <a:ext cx="6858000" cy="54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 dirty="0"/>
              <a:t>Ver1.0</a:t>
            </a:r>
            <a:r>
              <a:rPr lang="en-US" altLang="ja-JP" sz="2000" dirty="0"/>
              <a:t>1</a:t>
            </a:r>
            <a:r>
              <a:rPr lang="ja-JP" sz="2000" dirty="0"/>
              <a:t> 佐藤</a:t>
            </a:r>
            <a:endParaRPr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172015" y="120526"/>
            <a:ext cx="2190940" cy="46166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全体承認済み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216816" y="179109"/>
            <a:ext cx="182614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ja-JP" sz="3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日程概要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t="15800"/>
          <a:stretch/>
        </p:blipFill>
        <p:spPr>
          <a:xfrm>
            <a:off x="-15645" y="655713"/>
            <a:ext cx="9144000" cy="40375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2"/>
          <p:cNvCxnSpPr/>
          <p:nvPr/>
        </p:nvCxnSpPr>
        <p:spPr>
          <a:xfrm>
            <a:off x="1944210" y="4278666"/>
            <a:ext cx="120935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4" name="Google Shape;94;p2"/>
          <p:cNvSpPr txBox="1"/>
          <p:nvPr/>
        </p:nvSpPr>
        <p:spPr>
          <a:xfrm>
            <a:off x="1944210" y="3502986"/>
            <a:ext cx="116730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アイデア出し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方針決定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計画立案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"/>
          <p:cNvCxnSpPr/>
          <p:nvPr/>
        </p:nvCxnSpPr>
        <p:spPr>
          <a:xfrm>
            <a:off x="3231742" y="4278666"/>
            <a:ext cx="5945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2"/>
          <p:cNvCxnSpPr/>
          <p:nvPr/>
        </p:nvCxnSpPr>
        <p:spPr>
          <a:xfrm>
            <a:off x="3977466" y="4281485"/>
            <a:ext cx="85198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" name="Google Shape;97;p2"/>
          <p:cNvCxnSpPr/>
          <p:nvPr/>
        </p:nvCxnSpPr>
        <p:spPr>
          <a:xfrm>
            <a:off x="4971495" y="4278666"/>
            <a:ext cx="15891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" name="Google Shape;98;p2"/>
          <p:cNvSpPr txBox="1"/>
          <p:nvPr/>
        </p:nvSpPr>
        <p:spPr>
          <a:xfrm>
            <a:off x="3180302" y="3835755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全体設計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158967" y="3844275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詳細設計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652813" y="3844275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6636856" y="4278666"/>
            <a:ext cx="4882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2"/>
          <p:cNvSpPr txBox="1"/>
          <p:nvPr/>
        </p:nvSpPr>
        <p:spPr>
          <a:xfrm>
            <a:off x="5194853" y="3844275"/>
            <a:ext cx="13657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製造</a:t>
            </a:r>
            <a:r>
              <a:rPr lang="ja-JP" sz="16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※1</a:t>
            </a:r>
            <a:r>
              <a:rPr lang="ja-JP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・手配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328158" y="3861318"/>
            <a:ext cx="11079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検証・調整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7328158" y="4278666"/>
            <a:ext cx="8554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5" name="Google Shape;105;p2"/>
          <p:cNvSpPr/>
          <p:nvPr/>
        </p:nvSpPr>
        <p:spPr>
          <a:xfrm rot="10800000" flipH="1">
            <a:off x="2636668" y="886057"/>
            <a:ext cx="137426" cy="21421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538157" y="4429050"/>
            <a:ext cx="6408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12/M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553753" y="4429050"/>
            <a:ext cx="4796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1/F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297545" y="4391941"/>
            <a:ext cx="5286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2/M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5968256" y="6517835"/>
            <a:ext cx="31754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※1 正月休み明けから製造に入るイメージ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>
            <a:off x="3927315" y="5025869"/>
            <a:ext cx="9021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2"/>
          <p:cNvSpPr txBox="1"/>
          <p:nvPr/>
        </p:nvSpPr>
        <p:spPr>
          <a:xfrm>
            <a:off x="3847858" y="4736803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先行手配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03828" y="5194396"/>
            <a:ext cx="4530375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11月Eまでの宿題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・進捗管理表の作成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・構想設計　仕様書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(=足回り、投射機構、装填機構、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制御構成への要求定義書類)　　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・ホイップ機構試験機 設計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※3Dプリンタ+アルミフレームで簡単に作れること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3927315" y="993164"/>
            <a:ext cx="0" cy="3406599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"/>
          <p:cNvSpPr txBox="1"/>
          <p:nvPr/>
        </p:nvSpPr>
        <p:spPr>
          <a:xfrm>
            <a:off x="3419021" y="447079"/>
            <a:ext cx="14798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(外部仕様 審査)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2880285" y="7478"/>
            <a:ext cx="14798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(構想設計 審査)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"/>
          <p:cNvCxnSpPr/>
          <p:nvPr/>
        </p:nvCxnSpPr>
        <p:spPr>
          <a:xfrm>
            <a:off x="3198850" y="471496"/>
            <a:ext cx="0" cy="4771503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2"/>
          <p:cNvCxnSpPr/>
          <p:nvPr/>
        </p:nvCxnSpPr>
        <p:spPr>
          <a:xfrm>
            <a:off x="4881185" y="471496"/>
            <a:ext cx="0" cy="392044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2"/>
          <p:cNvSpPr txBox="1"/>
          <p:nvPr/>
        </p:nvSpPr>
        <p:spPr>
          <a:xfrm>
            <a:off x="4347068" y="7478"/>
            <a:ext cx="14798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(詳細設計 審査)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"/>
          <p:cNvCxnSpPr/>
          <p:nvPr/>
        </p:nvCxnSpPr>
        <p:spPr>
          <a:xfrm>
            <a:off x="7873424" y="509010"/>
            <a:ext cx="0" cy="392044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2"/>
          <p:cNvSpPr txBox="1"/>
          <p:nvPr/>
        </p:nvSpPr>
        <p:spPr>
          <a:xfrm>
            <a:off x="7339307" y="44992"/>
            <a:ext cx="15247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DR4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(評価結果 審査)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5060371" y="4808577"/>
            <a:ext cx="3928120" cy="16003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[審査対象]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DR1:どんな機能を盛り込むか？全体構成は？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 スケジュール/分担　　　　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DR2:どのような機構/構成で実現するか？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 機能間のインターフェース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DR3:製造上の課題はないか？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DR4:修正が必要な点はないか？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/>
        </p:nvSpPr>
        <p:spPr>
          <a:xfrm>
            <a:off x="445092" y="280791"/>
            <a:ext cx="8291052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チーム目的</a:t>
            </a:r>
            <a:endParaRPr sz="24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「一通りの競技ができること」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目標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・1台で一通りの競技をこなせること(</a:t>
            </a:r>
            <a:r>
              <a:rPr lang="ja-JP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汎用型)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・最低限動くものを完成させる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・育成により付加価値をつけていく</a:t>
            </a:r>
            <a:b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※3年間は同じルール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45092" y="280791"/>
            <a:ext cx="8291052" cy="473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機能構成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・全方向移動:オムニ4輪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・回転砲塔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・投射機構：縦投げ &amp;&amp; 回転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・仰角調整:回転数制御でホイップさせる？</a:t>
            </a:r>
            <a:r>
              <a:rPr lang="ja-JP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（先行検討)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⇒仰角調整専用機構は付けたくない</a:t>
            </a:r>
            <a:b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　(アクチュエータ数、砲塔剛性)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・装填機構: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・補給：マガジン式 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・操作画面</a:t>
            </a:r>
            <a:r>
              <a:rPr lang="ja-JP" sz="2400" b="0" i="0" u="none" strike="sng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はデフォルト⇒</a:t>
            </a:r>
            <a:r>
              <a:rPr lang="ja-JP"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に情報をオーバーレイ</a:t>
            </a:r>
            <a:b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-JP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(ルールメイキングとして、無線系統の削減が必要になりそうなため)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・旗/たいまつ回収/設置機構：つかむ+上下動</a:t>
            </a:r>
            <a:r>
              <a:rPr lang="ja-JP" sz="1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(アクチュエータ2個) →一旦無しで。後付けは可能</a:t>
            </a:r>
            <a:endParaRPr sz="18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/>
        </p:nvSpPr>
        <p:spPr>
          <a:xfrm>
            <a:off x="445092" y="280791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担当表</a:t>
            </a:r>
            <a:endParaRPr sz="24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9"/>
          <p:cNvGraphicFramePr/>
          <p:nvPr/>
        </p:nvGraphicFramePr>
        <p:xfrm>
          <a:off x="281775" y="74245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{52816314-2C43-437E-9F0F-D2FD3434A287}</a:tableStyleId>
              </a:tblPr>
              <a:tblGrid>
                <a:gridCol w="28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対象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主担当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全体構成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伊藤(万)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車体(足周り+フレーム)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田上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足回り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田上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投射機構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阿部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回転砲塔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日高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装填機構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日高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マガジン機構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日高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電装系統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佐藤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非常停止機能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千代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統括制御系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菊池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UI系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永松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射出制御系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佐藤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走行制御系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佐藤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8" name="Google Shape;138;p9"/>
          <p:cNvSpPr txBox="1"/>
          <p:nvPr/>
        </p:nvSpPr>
        <p:spPr>
          <a:xfrm>
            <a:off x="2637946" y="6381064"/>
            <a:ext cx="66113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※各自の業務負荷(Scramble Coreまたは本業)に応じて適宜負荷調整する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445092" y="280791"/>
            <a:ext cx="110799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ja-JP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承認</a:t>
            </a:r>
            <a:endParaRPr sz="24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301841" y="84658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{1758D4BA-4EE1-44E8-BACB-AD02B1BFF09C}</a:tableStyleId>
              </a:tblPr>
              <a:tblGrid>
                <a:gridCol w="10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氏名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承認(○)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コメント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例)鈴木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海外調達品(中国)の納期は要注意して進めること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伊藤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担当間のコミュニケーションを十分取り、後戻り業務を最小限にして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進めましょう。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佐藤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〇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無理せず楽しましょう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日高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○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情報追うの遅くてすみません。見たらbボタン押すようにします。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菊池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/>
                        <a:t>○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/>
                        <a:t>遅くてすみません！がんばります！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阿部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〇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発射機構は試作機→本番機の変更を最小限に抑える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千代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〇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とくになし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永松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〇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役立てる様頑張ります．そして楽しむ．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大濱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〇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皆さんのサポートができるよう努力します．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田上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〇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/>
                        <a:t>設計&amp;製造面でサポートします。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寺部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画面に合わせる (4:3)</PresentationFormat>
  <Paragraphs>122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テーマ</vt:lpstr>
      <vt:lpstr>【Scramble CoRE】 構想設計書 チーム：TKG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【Scramble CoRE】 構想設計書 チーム：TKG</dc:title>
  <dc:creator>佐藤 郁弥</dc:creator>
  <cp:lastModifiedBy>Ito Mashun</cp:lastModifiedBy>
  <cp:revision>2</cp:revision>
  <dcterms:created xsi:type="dcterms:W3CDTF">2022-11-20T07:22:06Z</dcterms:created>
  <dcterms:modified xsi:type="dcterms:W3CDTF">2023-04-02T10:36:22Z</dcterms:modified>
</cp:coreProperties>
</file>